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20" r:id="rId3"/>
    <p:sldId id="321" r:id="rId4"/>
    <p:sldId id="322" r:id="rId5"/>
    <p:sldId id="331" r:id="rId6"/>
    <p:sldId id="332" r:id="rId7"/>
    <p:sldId id="324" r:id="rId8"/>
    <p:sldId id="267" r:id="rId9"/>
    <p:sldId id="334" r:id="rId10"/>
    <p:sldId id="335" r:id="rId11"/>
    <p:sldId id="268" r:id="rId12"/>
    <p:sldId id="328" r:id="rId13"/>
    <p:sldId id="336" r:id="rId14"/>
    <p:sldId id="269" r:id="rId15"/>
    <p:sldId id="329" r:id="rId16"/>
    <p:sldId id="325" r:id="rId17"/>
    <p:sldId id="266" r:id="rId18"/>
    <p:sldId id="273" r:id="rId19"/>
    <p:sldId id="259" r:id="rId20"/>
    <p:sldId id="264" r:id="rId21"/>
    <p:sldId id="326" r:id="rId22"/>
    <p:sldId id="327"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60"/>
  </p:normalViewPr>
  <p:slideViewPr>
    <p:cSldViewPr>
      <p:cViewPr varScale="1">
        <p:scale>
          <a:sx n="62" d="100"/>
          <a:sy n="62" d="100"/>
        </p:scale>
        <p:origin x="752" y="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CA2AE5-10E1-41ED-830F-737B32A4F46F}" type="datetimeFigureOut">
              <a:rPr lang="es-MX" smtClean="0"/>
              <a:t>28/05/2021</a:t>
            </a:fld>
            <a:endParaRPr lang="es-MX"/>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3452B28-6B42-4C9E-A24C-D08D205139AA}" type="slidenum">
              <a:rPr lang="es-MX" smtClean="0"/>
              <a:t>‹Nº›</a:t>
            </a:fld>
            <a:endParaRPr lang="es-MX"/>
          </a:p>
        </p:txBody>
      </p:sp>
    </p:spTree>
    <p:extLst>
      <p:ext uri="{BB962C8B-B14F-4D97-AF65-F5344CB8AC3E}">
        <p14:creationId xmlns:p14="http://schemas.microsoft.com/office/powerpoint/2010/main" val="315523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371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ef6e01a5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ef6e01a5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20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50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84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0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013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785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6" name="Holder 6"/>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
  <p:cSld name="Title + design ">
    <p:spTree>
      <p:nvGrpSpPr>
        <p:cNvPr id="1" name="Shape 82"/>
        <p:cNvGrpSpPr/>
        <p:nvPr/>
      </p:nvGrpSpPr>
      <p:grpSpPr>
        <a:xfrm>
          <a:off x="0" y="0"/>
          <a:ext cx="0" cy="0"/>
          <a:chOff x="0" y="0"/>
          <a:chExt cx="0" cy="0"/>
        </a:xfrm>
      </p:grpSpPr>
      <p:sp>
        <p:nvSpPr>
          <p:cNvPr id="83" name="Google Shape;83;p11"/>
          <p:cNvSpPr txBox="1">
            <a:spLocks noGrp="1"/>
          </p:cNvSpPr>
          <p:nvPr>
            <p:ph type="ctrTitle"/>
          </p:nvPr>
        </p:nvSpPr>
        <p:spPr>
          <a:xfrm>
            <a:off x="814495" y="540448"/>
            <a:ext cx="2316400" cy="126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9pPr>
          </a:lstStyle>
          <a:p>
            <a:endParaRPr/>
          </a:p>
        </p:txBody>
      </p:sp>
    </p:spTree>
    <p:extLst>
      <p:ext uri="{BB962C8B-B14F-4D97-AF65-F5344CB8AC3E}">
        <p14:creationId xmlns:p14="http://schemas.microsoft.com/office/powerpoint/2010/main" val="179458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42"/>
        <p:cNvGrpSpPr/>
        <p:nvPr/>
      </p:nvGrpSpPr>
      <p:grpSpPr>
        <a:xfrm>
          <a:off x="0" y="0"/>
          <a:ext cx="0" cy="0"/>
          <a:chOff x="0" y="0"/>
          <a:chExt cx="0" cy="0"/>
        </a:xfrm>
      </p:grpSpPr>
      <p:sp>
        <p:nvSpPr>
          <p:cNvPr id="43" name="Google Shape;43;p5"/>
          <p:cNvSpPr/>
          <p:nvPr/>
        </p:nvSpPr>
        <p:spPr>
          <a:xfrm flipH="1">
            <a:off x="-596899" y="-56167"/>
            <a:ext cx="7658100" cy="693420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44" name="Google Shape;44;p5"/>
          <p:cNvSpPr txBox="1">
            <a:spLocks noGrp="1"/>
          </p:cNvSpPr>
          <p:nvPr>
            <p:ph type="ctrTitle"/>
          </p:nvPr>
        </p:nvSpPr>
        <p:spPr>
          <a:xfrm>
            <a:off x="840833" y="2212683"/>
            <a:ext cx="5156400" cy="1294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300"/>
              <a:buNone/>
              <a:defRPr sz="1733">
                <a:solidFill>
                  <a:schemeClr val="lt1"/>
                </a:solidFill>
              </a:defRPr>
            </a:lvl1pPr>
            <a:lvl2pPr lvl="1" rtl="0">
              <a:spcBef>
                <a:spcPts val="0"/>
              </a:spcBef>
              <a:spcAft>
                <a:spcPts val="0"/>
              </a:spcAft>
              <a:buClr>
                <a:schemeClr val="lt1"/>
              </a:buClr>
              <a:buSzPts val="1300"/>
              <a:buNone/>
              <a:defRPr sz="1733">
                <a:solidFill>
                  <a:schemeClr val="lt1"/>
                </a:solidFill>
              </a:defRPr>
            </a:lvl2pPr>
            <a:lvl3pPr lvl="2" rtl="0">
              <a:spcBef>
                <a:spcPts val="0"/>
              </a:spcBef>
              <a:spcAft>
                <a:spcPts val="0"/>
              </a:spcAft>
              <a:buClr>
                <a:schemeClr val="lt1"/>
              </a:buClr>
              <a:buSzPts val="1300"/>
              <a:buNone/>
              <a:defRPr sz="1733">
                <a:solidFill>
                  <a:schemeClr val="lt1"/>
                </a:solidFill>
              </a:defRPr>
            </a:lvl3pPr>
            <a:lvl4pPr lvl="3" rtl="0">
              <a:spcBef>
                <a:spcPts val="0"/>
              </a:spcBef>
              <a:spcAft>
                <a:spcPts val="0"/>
              </a:spcAft>
              <a:buClr>
                <a:schemeClr val="lt1"/>
              </a:buClr>
              <a:buSzPts val="1300"/>
              <a:buNone/>
              <a:defRPr sz="1733">
                <a:solidFill>
                  <a:schemeClr val="lt1"/>
                </a:solidFill>
              </a:defRPr>
            </a:lvl4pPr>
            <a:lvl5pPr lvl="4" rtl="0">
              <a:spcBef>
                <a:spcPts val="0"/>
              </a:spcBef>
              <a:spcAft>
                <a:spcPts val="0"/>
              </a:spcAft>
              <a:buClr>
                <a:schemeClr val="lt1"/>
              </a:buClr>
              <a:buSzPts val="1300"/>
              <a:buNone/>
              <a:defRPr sz="1733">
                <a:solidFill>
                  <a:schemeClr val="lt1"/>
                </a:solidFill>
              </a:defRPr>
            </a:lvl5pPr>
            <a:lvl6pPr lvl="5" rtl="0">
              <a:spcBef>
                <a:spcPts val="0"/>
              </a:spcBef>
              <a:spcAft>
                <a:spcPts val="0"/>
              </a:spcAft>
              <a:buClr>
                <a:schemeClr val="lt1"/>
              </a:buClr>
              <a:buSzPts val="1300"/>
              <a:buNone/>
              <a:defRPr sz="1733">
                <a:solidFill>
                  <a:schemeClr val="lt1"/>
                </a:solidFill>
              </a:defRPr>
            </a:lvl6pPr>
            <a:lvl7pPr lvl="6" rtl="0">
              <a:spcBef>
                <a:spcPts val="0"/>
              </a:spcBef>
              <a:spcAft>
                <a:spcPts val="0"/>
              </a:spcAft>
              <a:buClr>
                <a:schemeClr val="lt1"/>
              </a:buClr>
              <a:buSzPts val="1300"/>
              <a:buNone/>
              <a:defRPr sz="1733">
                <a:solidFill>
                  <a:schemeClr val="lt1"/>
                </a:solidFill>
              </a:defRPr>
            </a:lvl7pPr>
            <a:lvl8pPr lvl="7" rtl="0">
              <a:spcBef>
                <a:spcPts val="0"/>
              </a:spcBef>
              <a:spcAft>
                <a:spcPts val="0"/>
              </a:spcAft>
              <a:buClr>
                <a:schemeClr val="lt1"/>
              </a:buClr>
              <a:buSzPts val="1300"/>
              <a:buNone/>
              <a:defRPr sz="1733">
                <a:solidFill>
                  <a:schemeClr val="lt1"/>
                </a:solidFill>
              </a:defRPr>
            </a:lvl8pPr>
            <a:lvl9pPr lvl="8" rtl="0">
              <a:spcBef>
                <a:spcPts val="0"/>
              </a:spcBef>
              <a:spcAft>
                <a:spcPts val="0"/>
              </a:spcAft>
              <a:buClr>
                <a:schemeClr val="lt1"/>
              </a:buClr>
              <a:buSzPts val="1300"/>
              <a:buNone/>
              <a:defRPr sz="1733">
                <a:solidFill>
                  <a:schemeClr val="lt1"/>
                </a:solidFill>
              </a:defRPr>
            </a:lvl9pPr>
          </a:lstStyle>
          <a:p>
            <a:endParaRPr/>
          </a:p>
        </p:txBody>
      </p:sp>
      <p:sp>
        <p:nvSpPr>
          <p:cNvPr id="45" name="Google Shape;45;p5"/>
          <p:cNvSpPr txBox="1">
            <a:spLocks noGrp="1"/>
          </p:cNvSpPr>
          <p:nvPr>
            <p:ph type="subTitle" idx="1"/>
          </p:nvPr>
        </p:nvSpPr>
        <p:spPr>
          <a:xfrm>
            <a:off x="840833" y="3351317"/>
            <a:ext cx="4454000" cy="1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467">
                <a:solidFill>
                  <a:schemeClr val="lt1"/>
                </a:solidFill>
              </a:defRPr>
            </a:lvl1pPr>
            <a:lvl2pPr lvl="1" rtl="0">
              <a:lnSpc>
                <a:spcPct val="100000"/>
              </a:lnSpc>
              <a:spcBef>
                <a:spcPts val="0"/>
              </a:spcBef>
              <a:spcAft>
                <a:spcPts val="0"/>
              </a:spcAft>
              <a:buClr>
                <a:schemeClr val="lt1"/>
              </a:buClr>
              <a:buSzPts val="1100"/>
              <a:buNone/>
              <a:defRPr sz="1467">
                <a:solidFill>
                  <a:schemeClr val="lt1"/>
                </a:solidFill>
              </a:defRPr>
            </a:lvl2pPr>
            <a:lvl3pPr lvl="2" rtl="0">
              <a:lnSpc>
                <a:spcPct val="100000"/>
              </a:lnSpc>
              <a:spcBef>
                <a:spcPts val="0"/>
              </a:spcBef>
              <a:spcAft>
                <a:spcPts val="0"/>
              </a:spcAft>
              <a:buClr>
                <a:schemeClr val="lt1"/>
              </a:buClr>
              <a:buSzPts val="1100"/>
              <a:buNone/>
              <a:defRPr sz="1467">
                <a:solidFill>
                  <a:schemeClr val="lt1"/>
                </a:solidFill>
              </a:defRPr>
            </a:lvl3pPr>
            <a:lvl4pPr lvl="3" rtl="0">
              <a:lnSpc>
                <a:spcPct val="100000"/>
              </a:lnSpc>
              <a:spcBef>
                <a:spcPts val="0"/>
              </a:spcBef>
              <a:spcAft>
                <a:spcPts val="0"/>
              </a:spcAft>
              <a:buClr>
                <a:schemeClr val="lt1"/>
              </a:buClr>
              <a:buSzPts val="1100"/>
              <a:buNone/>
              <a:defRPr sz="1467">
                <a:solidFill>
                  <a:schemeClr val="lt1"/>
                </a:solidFill>
              </a:defRPr>
            </a:lvl4pPr>
            <a:lvl5pPr lvl="4" rtl="0">
              <a:lnSpc>
                <a:spcPct val="100000"/>
              </a:lnSpc>
              <a:spcBef>
                <a:spcPts val="0"/>
              </a:spcBef>
              <a:spcAft>
                <a:spcPts val="0"/>
              </a:spcAft>
              <a:buClr>
                <a:schemeClr val="lt1"/>
              </a:buClr>
              <a:buSzPts val="1100"/>
              <a:buNone/>
              <a:defRPr sz="1467">
                <a:solidFill>
                  <a:schemeClr val="lt1"/>
                </a:solidFill>
              </a:defRPr>
            </a:lvl5pPr>
            <a:lvl6pPr lvl="5" rtl="0">
              <a:lnSpc>
                <a:spcPct val="100000"/>
              </a:lnSpc>
              <a:spcBef>
                <a:spcPts val="0"/>
              </a:spcBef>
              <a:spcAft>
                <a:spcPts val="0"/>
              </a:spcAft>
              <a:buClr>
                <a:schemeClr val="lt1"/>
              </a:buClr>
              <a:buSzPts val="1100"/>
              <a:buNone/>
              <a:defRPr sz="1467">
                <a:solidFill>
                  <a:schemeClr val="lt1"/>
                </a:solidFill>
              </a:defRPr>
            </a:lvl6pPr>
            <a:lvl7pPr lvl="6" rtl="0">
              <a:lnSpc>
                <a:spcPct val="100000"/>
              </a:lnSpc>
              <a:spcBef>
                <a:spcPts val="0"/>
              </a:spcBef>
              <a:spcAft>
                <a:spcPts val="0"/>
              </a:spcAft>
              <a:buClr>
                <a:schemeClr val="lt1"/>
              </a:buClr>
              <a:buSzPts val="1100"/>
              <a:buNone/>
              <a:defRPr sz="1467">
                <a:solidFill>
                  <a:schemeClr val="lt1"/>
                </a:solidFill>
              </a:defRPr>
            </a:lvl7pPr>
            <a:lvl8pPr lvl="7" rtl="0">
              <a:lnSpc>
                <a:spcPct val="100000"/>
              </a:lnSpc>
              <a:spcBef>
                <a:spcPts val="0"/>
              </a:spcBef>
              <a:spcAft>
                <a:spcPts val="0"/>
              </a:spcAft>
              <a:buClr>
                <a:schemeClr val="lt1"/>
              </a:buClr>
              <a:buSzPts val="1100"/>
              <a:buNone/>
              <a:defRPr sz="1467">
                <a:solidFill>
                  <a:schemeClr val="lt1"/>
                </a:solidFill>
              </a:defRPr>
            </a:lvl8pPr>
            <a:lvl9pPr lvl="8" rtl="0">
              <a:lnSpc>
                <a:spcPct val="100000"/>
              </a:lnSpc>
              <a:spcBef>
                <a:spcPts val="0"/>
              </a:spcBef>
              <a:spcAft>
                <a:spcPts val="0"/>
              </a:spcAft>
              <a:buClr>
                <a:schemeClr val="lt1"/>
              </a:buClr>
              <a:buSzPts val="1100"/>
              <a:buNone/>
              <a:defRPr sz="1467">
                <a:solidFill>
                  <a:schemeClr val="lt1"/>
                </a:solidFill>
              </a:defRPr>
            </a:lvl9pPr>
          </a:lstStyle>
          <a:p>
            <a:endParaRPr/>
          </a:p>
        </p:txBody>
      </p:sp>
    </p:spTree>
    <p:extLst>
      <p:ext uri="{BB962C8B-B14F-4D97-AF65-F5344CB8AC3E}">
        <p14:creationId xmlns:p14="http://schemas.microsoft.com/office/powerpoint/2010/main" val="420353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72"/>
        <p:cNvGrpSpPr/>
        <p:nvPr/>
      </p:nvGrpSpPr>
      <p:grpSpPr>
        <a:xfrm>
          <a:off x="0" y="0"/>
          <a:ext cx="0" cy="0"/>
          <a:chOff x="0" y="0"/>
          <a:chExt cx="0" cy="0"/>
        </a:xfrm>
      </p:grpSpPr>
      <p:sp>
        <p:nvSpPr>
          <p:cNvPr id="73" name="Google Shape;73;p10"/>
          <p:cNvSpPr/>
          <p:nvPr/>
        </p:nvSpPr>
        <p:spPr>
          <a:xfrm>
            <a:off x="-50999" y="-25499"/>
            <a:ext cx="4538033" cy="6951500"/>
          </a:xfrm>
          <a:custGeom>
            <a:avLst/>
            <a:gdLst/>
            <a:ahLst/>
            <a:cxnLst/>
            <a:rect l="l" t="t" r="r" b="b"/>
            <a:pathLst>
              <a:path w="136141" h="208545" extrusionOk="0">
                <a:moveTo>
                  <a:pt x="114980" y="0"/>
                </a:moveTo>
                <a:lnTo>
                  <a:pt x="136141" y="208545"/>
                </a:lnTo>
                <a:lnTo>
                  <a:pt x="0" y="208545"/>
                </a:lnTo>
                <a:lnTo>
                  <a:pt x="0" y="255"/>
                </a:lnTo>
                <a:close/>
              </a:path>
            </a:pathLst>
          </a:custGeom>
          <a:solidFill>
            <a:schemeClr val="dk1"/>
          </a:solidFill>
          <a:ln>
            <a:noFill/>
          </a:ln>
        </p:spPr>
      </p:sp>
      <p:sp>
        <p:nvSpPr>
          <p:cNvPr id="74" name="Google Shape;74;p10"/>
          <p:cNvSpPr/>
          <p:nvPr/>
        </p:nvSpPr>
        <p:spPr>
          <a:xfrm>
            <a:off x="7639833" y="-8498"/>
            <a:ext cx="5056400" cy="6866500"/>
          </a:xfrm>
          <a:custGeom>
            <a:avLst/>
            <a:gdLst/>
            <a:ahLst/>
            <a:cxnLst/>
            <a:rect l="l" t="t" r="r" b="b"/>
            <a:pathLst>
              <a:path w="151692" h="205995" extrusionOk="0">
                <a:moveTo>
                  <a:pt x="34162" y="510"/>
                </a:moveTo>
                <a:lnTo>
                  <a:pt x="0" y="205995"/>
                </a:lnTo>
                <a:lnTo>
                  <a:pt x="140729" y="205995"/>
                </a:lnTo>
                <a:lnTo>
                  <a:pt x="151692" y="177186"/>
                </a:lnTo>
                <a:lnTo>
                  <a:pt x="140984" y="0"/>
                </a:lnTo>
                <a:close/>
              </a:path>
            </a:pathLst>
          </a:custGeom>
          <a:solidFill>
            <a:schemeClr val="lt1"/>
          </a:solidFill>
          <a:ln>
            <a:noFill/>
          </a:ln>
        </p:spPr>
      </p:sp>
      <p:sp>
        <p:nvSpPr>
          <p:cNvPr id="75" name="Google Shape;75;p10"/>
          <p:cNvSpPr txBox="1">
            <a:spLocks noGrp="1"/>
          </p:cNvSpPr>
          <p:nvPr>
            <p:ph type="ctrTitle"/>
          </p:nvPr>
        </p:nvSpPr>
        <p:spPr>
          <a:xfrm>
            <a:off x="4107967" y="540448"/>
            <a:ext cx="3976000" cy="9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9pPr>
          </a:lstStyle>
          <a:p>
            <a:endParaRPr/>
          </a:p>
        </p:txBody>
      </p:sp>
      <p:sp>
        <p:nvSpPr>
          <p:cNvPr id="76" name="Google Shape;76;p10"/>
          <p:cNvSpPr txBox="1">
            <a:spLocks noGrp="1"/>
          </p:cNvSpPr>
          <p:nvPr>
            <p:ph type="ctrTitle" idx="2"/>
          </p:nvPr>
        </p:nvSpPr>
        <p:spPr>
          <a:xfrm flipH="1">
            <a:off x="959967" y="3231433"/>
            <a:ext cx="1832400" cy="8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100"/>
              <a:buNone/>
              <a:defRPr sz="1467">
                <a:solidFill>
                  <a:schemeClr val="lt1"/>
                </a:solidFill>
              </a:defRPr>
            </a:lvl1pPr>
            <a:lvl2pPr lvl="1" rtl="0">
              <a:spcBef>
                <a:spcPts val="0"/>
              </a:spcBef>
              <a:spcAft>
                <a:spcPts val="0"/>
              </a:spcAft>
              <a:buClr>
                <a:schemeClr val="lt1"/>
              </a:buClr>
              <a:buSzPts val="1100"/>
              <a:buNone/>
              <a:defRPr sz="1467">
                <a:solidFill>
                  <a:schemeClr val="lt1"/>
                </a:solidFill>
              </a:defRPr>
            </a:lvl2pPr>
            <a:lvl3pPr lvl="2" rtl="0">
              <a:spcBef>
                <a:spcPts val="0"/>
              </a:spcBef>
              <a:spcAft>
                <a:spcPts val="0"/>
              </a:spcAft>
              <a:buClr>
                <a:schemeClr val="lt1"/>
              </a:buClr>
              <a:buSzPts val="1100"/>
              <a:buNone/>
              <a:defRPr sz="1467">
                <a:solidFill>
                  <a:schemeClr val="lt1"/>
                </a:solidFill>
              </a:defRPr>
            </a:lvl3pPr>
            <a:lvl4pPr lvl="3" rtl="0">
              <a:spcBef>
                <a:spcPts val="0"/>
              </a:spcBef>
              <a:spcAft>
                <a:spcPts val="0"/>
              </a:spcAft>
              <a:buClr>
                <a:schemeClr val="lt1"/>
              </a:buClr>
              <a:buSzPts val="1100"/>
              <a:buNone/>
              <a:defRPr sz="1467">
                <a:solidFill>
                  <a:schemeClr val="lt1"/>
                </a:solidFill>
              </a:defRPr>
            </a:lvl4pPr>
            <a:lvl5pPr lvl="4" rtl="0">
              <a:spcBef>
                <a:spcPts val="0"/>
              </a:spcBef>
              <a:spcAft>
                <a:spcPts val="0"/>
              </a:spcAft>
              <a:buClr>
                <a:schemeClr val="lt1"/>
              </a:buClr>
              <a:buSzPts val="1100"/>
              <a:buNone/>
              <a:defRPr sz="1467">
                <a:solidFill>
                  <a:schemeClr val="lt1"/>
                </a:solidFill>
              </a:defRPr>
            </a:lvl5pPr>
            <a:lvl6pPr lvl="5" rtl="0">
              <a:spcBef>
                <a:spcPts val="0"/>
              </a:spcBef>
              <a:spcAft>
                <a:spcPts val="0"/>
              </a:spcAft>
              <a:buClr>
                <a:schemeClr val="lt1"/>
              </a:buClr>
              <a:buSzPts val="1100"/>
              <a:buNone/>
              <a:defRPr sz="1467">
                <a:solidFill>
                  <a:schemeClr val="lt1"/>
                </a:solidFill>
              </a:defRPr>
            </a:lvl6pPr>
            <a:lvl7pPr lvl="6" rtl="0">
              <a:spcBef>
                <a:spcPts val="0"/>
              </a:spcBef>
              <a:spcAft>
                <a:spcPts val="0"/>
              </a:spcAft>
              <a:buClr>
                <a:schemeClr val="lt1"/>
              </a:buClr>
              <a:buSzPts val="1100"/>
              <a:buNone/>
              <a:defRPr sz="1467">
                <a:solidFill>
                  <a:schemeClr val="lt1"/>
                </a:solidFill>
              </a:defRPr>
            </a:lvl7pPr>
            <a:lvl8pPr lvl="7" rtl="0">
              <a:spcBef>
                <a:spcPts val="0"/>
              </a:spcBef>
              <a:spcAft>
                <a:spcPts val="0"/>
              </a:spcAft>
              <a:buClr>
                <a:schemeClr val="lt1"/>
              </a:buClr>
              <a:buSzPts val="1100"/>
              <a:buNone/>
              <a:defRPr sz="1467">
                <a:solidFill>
                  <a:schemeClr val="lt1"/>
                </a:solidFill>
              </a:defRPr>
            </a:lvl8pPr>
            <a:lvl9pPr lvl="8" rtl="0">
              <a:spcBef>
                <a:spcPts val="0"/>
              </a:spcBef>
              <a:spcAft>
                <a:spcPts val="0"/>
              </a:spcAft>
              <a:buClr>
                <a:schemeClr val="lt1"/>
              </a:buClr>
              <a:buSzPts val="1100"/>
              <a:buNone/>
              <a:defRPr sz="1467">
                <a:solidFill>
                  <a:schemeClr val="lt1"/>
                </a:solidFill>
              </a:defRPr>
            </a:lvl9pPr>
          </a:lstStyle>
          <a:p>
            <a:endParaRPr/>
          </a:p>
        </p:txBody>
      </p:sp>
      <p:sp>
        <p:nvSpPr>
          <p:cNvPr id="77" name="Google Shape;77;p10"/>
          <p:cNvSpPr txBox="1">
            <a:spLocks noGrp="1"/>
          </p:cNvSpPr>
          <p:nvPr>
            <p:ph type="subTitle" idx="1"/>
          </p:nvPr>
        </p:nvSpPr>
        <p:spPr>
          <a:xfrm flipH="1">
            <a:off x="960000" y="3939667"/>
            <a:ext cx="2646800" cy="1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900"/>
              <a:buNone/>
              <a:defRPr sz="1200">
                <a:solidFill>
                  <a:schemeClr val="lt1"/>
                </a:solidFill>
              </a:defRPr>
            </a:lvl1pPr>
            <a:lvl2pPr lvl="1" rtl="0">
              <a:lnSpc>
                <a:spcPct val="100000"/>
              </a:lnSpc>
              <a:spcBef>
                <a:spcPts val="0"/>
              </a:spcBef>
              <a:spcAft>
                <a:spcPts val="0"/>
              </a:spcAft>
              <a:buClr>
                <a:schemeClr val="lt1"/>
              </a:buClr>
              <a:buSzPts val="900"/>
              <a:buNone/>
              <a:defRPr sz="1200">
                <a:solidFill>
                  <a:schemeClr val="lt1"/>
                </a:solidFill>
              </a:defRPr>
            </a:lvl2pPr>
            <a:lvl3pPr lvl="2" rtl="0">
              <a:lnSpc>
                <a:spcPct val="100000"/>
              </a:lnSpc>
              <a:spcBef>
                <a:spcPts val="0"/>
              </a:spcBef>
              <a:spcAft>
                <a:spcPts val="0"/>
              </a:spcAft>
              <a:buClr>
                <a:schemeClr val="lt1"/>
              </a:buClr>
              <a:buSzPts val="900"/>
              <a:buNone/>
              <a:defRPr sz="1200">
                <a:solidFill>
                  <a:schemeClr val="lt1"/>
                </a:solidFill>
              </a:defRPr>
            </a:lvl3pPr>
            <a:lvl4pPr lvl="3" rtl="0">
              <a:lnSpc>
                <a:spcPct val="100000"/>
              </a:lnSpc>
              <a:spcBef>
                <a:spcPts val="0"/>
              </a:spcBef>
              <a:spcAft>
                <a:spcPts val="0"/>
              </a:spcAft>
              <a:buClr>
                <a:schemeClr val="lt1"/>
              </a:buClr>
              <a:buSzPts val="900"/>
              <a:buNone/>
              <a:defRPr sz="1200">
                <a:solidFill>
                  <a:schemeClr val="lt1"/>
                </a:solidFill>
              </a:defRPr>
            </a:lvl4pPr>
            <a:lvl5pPr lvl="4" rtl="0">
              <a:lnSpc>
                <a:spcPct val="100000"/>
              </a:lnSpc>
              <a:spcBef>
                <a:spcPts val="0"/>
              </a:spcBef>
              <a:spcAft>
                <a:spcPts val="0"/>
              </a:spcAft>
              <a:buClr>
                <a:schemeClr val="lt1"/>
              </a:buClr>
              <a:buSzPts val="900"/>
              <a:buNone/>
              <a:defRPr sz="1200">
                <a:solidFill>
                  <a:schemeClr val="lt1"/>
                </a:solidFill>
              </a:defRPr>
            </a:lvl5pPr>
            <a:lvl6pPr lvl="5" rtl="0">
              <a:lnSpc>
                <a:spcPct val="100000"/>
              </a:lnSpc>
              <a:spcBef>
                <a:spcPts val="0"/>
              </a:spcBef>
              <a:spcAft>
                <a:spcPts val="0"/>
              </a:spcAft>
              <a:buClr>
                <a:schemeClr val="lt1"/>
              </a:buClr>
              <a:buSzPts val="900"/>
              <a:buNone/>
              <a:defRPr sz="1200">
                <a:solidFill>
                  <a:schemeClr val="lt1"/>
                </a:solidFill>
              </a:defRPr>
            </a:lvl6pPr>
            <a:lvl7pPr lvl="6" rtl="0">
              <a:lnSpc>
                <a:spcPct val="100000"/>
              </a:lnSpc>
              <a:spcBef>
                <a:spcPts val="0"/>
              </a:spcBef>
              <a:spcAft>
                <a:spcPts val="0"/>
              </a:spcAft>
              <a:buClr>
                <a:schemeClr val="lt1"/>
              </a:buClr>
              <a:buSzPts val="900"/>
              <a:buNone/>
              <a:defRPr sz="1200">
                <a:solidFill>
                  <a:schemeClr val="lt1"/>
                </a:solidFill>
              </a:defRPr>
            </a:lvl7pPr>
            <a:lvl8pPr lvl="7" rtl="0">
              <a:lnSpc>
                <a:spcPct val="100000"/>
              </a:lnSpc>
              <a:spcBef>
                <a:spcPts val="0"/>
              </a:spcBef>
              <a:spcAft>
                <a:spcPts val="0"/>
              </a:spcAft>
              <a:buClr>
                <a:schemeClr val="lt1"/>
              </a:buClr>
              <a:buSzPts val="900"/>
              <a:buNone/>
              <a:defRPr sz="1200">
                <a:solidFill>
                  <a:schemeClr val="lt1"/>
                </a:solidFill>
              </a:defRPr>
            </a:lvl8pPr>
            <a:lvl9pPr lvl="8" rtl="0">
              <a:lnSpc>
                <a:spcPct val="100000"/>
              </a:lnSpc>
              <a:spcBef>
                <a:spcPts val="0"/>
              </a:spcBef>
              <a:spcAft>
                <a:spcPts val="0"/>
              </a:spcAft>
              <a:buClr>
                <a:schemeClr val="lt1"/>
              </a:buClr>
              <a:buSzPts val="900"/>
              <a:buNone/>
              <a:defRPr sz="1200">
                <a:solidFill>
                  <a:schemeClr val="lt1"/>
                </a:solidFill>
              </a:defRPr>
            </a:lvl9pPr>
          </a:lstStyle>
          <a:p>
            <a:endParaRPr/>
          </a:p>
        </p:txBody>
      </p:sp>
      <p:sp>
        <p:nvSpPr>
          <p:cNvPr id="78" name="Google Shape;78;p10"/>
          <p:cNvSpPr txBox="1">
            <a:spLocks noGrp="1"/>
          </p:cNvSpPr>
          <p:nvPr>
            <p:ph type="ctrTitle" idx="3"/>
          </p:nvPr>
        </p:nvSpPr>
        <p:spPr>
          <a:xfrm flipH="1">
            <a:off x="5179800" y="3231433"/>
            <a:ext cx="1832400" cy="8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100"/>
              <a:buNone/>
              <a:defRPr sz="1467">
                <a:solidFill>
                  <a:schemeClr val="dk1"/>
                </a:solidFill>
              </a:defRPr>
            </a:lvl1pPr>
            <a:lvl2pPr lvl="1" algn="ctr" rtl="0">
              <a:spcBef>
                <a:spcPts val="0"/>
              </a:spcBef>
              <a:spcAft>
                <a:spcPts val="0"/>
              </a:spcAft>
              <a:buClr>
                <a:schemeClr val="dk1"/>
              </a:buClr>
              <a:buSzPts val="1100"/>
              <a:buNone/>
              <a:defRPr sz="1467">
                <a:solidFill>
                  <a:schemeClr val="dk1"/>
                </a:solidFill>
              </a:defRPr>
            </a:lvl2pPr>
            <a:lvl3pPr lvl="2" algn="ctr" rtl="0">
              <a:spcBef>
                <a:spcPts val="0"/>
              </a:spcBef>
              <a:spcAft>
                <a:spcPts val="0"/>
              </a:spcAft>
              <a:buClr>
                <a:schemeClr val="dk1"/>
              </a:buClr>
              <a:buSzPts val="1100"/>
              <a:buNone/>
              <a:defRPr sz="1467">
                <a:solidFill>
                  <a:schemeClr val="dk1"/>
                </a:solidFill>
              </a:defRPr>
            </a:lvl3pPr>
            <a:lvl4pPr lvl="3" algn="ctr" rtl="0">
              <a:spcBef>
                <a:spcPts val="0"/>
              </a:spcBef>
              <a:spcAft>
                <a:spcPts val="0"/>
              </a:spcAft>
              <a:buClr>
                <a:schemeClr val="dk1"/>
              </a:buClr>
              <a:buSzPts val="1100"/>
              <a:buNone/>
              <a:defRPr sz="1467">
                <a:solidFill>
                  <a:schemeClr val="dk1"/>
                </a:solidFill>
              </a:defRPr>
            </a:lvl4pPr>
            <a:lvl5pPr lvl="4" algn="ctr" rtl="0">
              <a:spcBef>
                <a:spcPts val="0"/>
              </a:spcBef>
              <a:spcAft>
                <a:spcPts val="0"/>
              </a:spcAft>
              <a:buClr>
                <a:schemeClr val="dk1"/>
              </a:buClr>
              <a:buSzPts val="1100"/>
              <a:buNone/>
              <a:defRPr sz="1467">
                <a:solidFill>
                  <a:schemeClr val="dk1"/>
                </a:solidFill>
              </a:defRPr>
            </a:lvl5pPr>
            <a:lvl6pPr lvl="5" algn="ctr" rtl="0">
              <a:spcBef>
                <a:spcPts val="0"/>
              </a:spcBef>
              <a:spcAft>
                <a:spcPts val="0"/>
              </a:spcAft>
              <a:buClr>
                <a:schemeClr val="dk1"/>
              </a:buClr>
              <a:buSzPts val="1100"/>
              <a:buNone/>
              <a:defRPr sz="1467">
                <a:solidFill>
                  <a:schemeClr val="dk1"/>
                </a:solidFill>
              </a:defRPr>
            </a:lvl6pPr>
            <a:lvl7pPr lvl="6" algn="ctr" rtl="0">
              <a:spcBef>
                <a:spcPts val="0"/>
              </a:spcBef>
              <a:spcAft>
                <a:spcPts val="0"/>
              </a:spcAft>
              <a:buClr>
                <a:schemeClr val="dk1"/>
              </a:buClr>
              <a:buSzPts val="1100"/>
              <a:buNone/>
              <a:defRPr sz="1467">
                <a:solidFill>
                  <a:schemeClr val="dk1"/>
                </a:solidFill>
              </a:defRPr>
            </a:lvl7pPr>
            <a:lvl8pPr lvl="7" algn="ctr" rtl="0">
              <a:spcBef>
                <a:spcPts val="0"/>
              </a:spcBef>
              <a:spcAft>
                <a:spcPts val="0"/>
              </a:spcAft>
              <a:buClr>
                <a:schemeClr val="dk1"/>
              </a:buClr>
              <a:buSzPts val="1100"/>
              <a:buNone/>
              <a:defRPr sz="1467">
                <a:solidFill>
                  <a:schemeClr val="dk1"/>
                </a:solidFill>
              </a:defRPr>
            </a:lvl8pPr>
            <a:lvl9pPr lvl="8" algn="ctr" rtl="0">
              <a:spcBef>
                <a:spcPts val="0"/>
              </a:spcBef>
              <a:spcAft>
                <a:spcPts val="0"/>
              </a:spcAft>
              <a:buClr>
                <a:schemeClr val="dk1"/>
              </a:buClr>
              <a:buSzPts val="1100"/>
              <a:buNone/>
              <a:defRPr sz="1467">
                <a:solidFill>
                  <a:schemeClr val="dk1"/>
                </a:solidFill>
              </a:defRPr>
            </a:lvl9pPr>
          </a:lstStyle>
          <a:p>
            <a:endParaRPr/>
          </a:p>
        </p:txBody>
      </p:sp>
      <p:sp>
        <p:nvSpPr>
          <p:cNvPr id="79" name="Google Shape;79;p10"/>
          <p:cNvSpPr txBox="1">
            <a:spLocks noGrp="1"/>
          </p:cNvSpPr>
          <p:nvPr>
            <p:ph type="subTitle" idx="4"/>
          </p:nvPr>
        </p:nvSpPr>
        <p:spPr>
          <a:xfrm flipH="1">
            <a:off x="4772600" y="3939667"/>
            <a:ext cx="2646800" cy="12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1200">
                <a:solidFill>
                  <a:schemeClr val="dk1"/>
                </a:solidFill>
              </a:defRPr>
            </a:lvl1pPr>
            <a:lvl2pPr lvl="1" algn="ctr" rtl="0">
              <a:lnSpc>
                <a:spcPct val="100000"/>
              </a:lnSpc>
              <a:spcBef>
                <a:spcPts val="0"/>
              </a:spcBef>
              <a:spcAft>
                <a:spcPts val="0"/>
              </a:spcAft>
              <a:buClr>
                <a:schemeClr val="dk1"/>
              </a:buClr>
              <a:buSzPts val="900"/>
              <a:buNone/>
              <a:defRPr sz="1200">
                <a:solidFill>
                  <a:schemeClr val="dk1"/>
                </a:solidFill>
              </a:defRPr>
            </a:lvl2pPr>
            <a:lvl3pPr lvl="2" algn="ctr" rtl="0">
              <a:lnSpc>
                <a:spcPct val="100000"/>
              </a:lnSpc>
              <a:spcBef>
                <a:spcPts val="0"/>
              </a:spcBef>
              <a:spcAft>
                <a:spcPts val="0"/>
              </a:spcAft>
              <a:buClr>
                <a:schemeClr val="dk1"/>
              </a:buClr>
              <a:buSzPts val="900"/>
              <a:buNone/>
              <a:defRPr sz="1200">
                <a:solidFill>
                  <a:schemeClr val="dk1"/>
                </a:solidFill>
              </a:defRPr>
            </a:lvl3pPr>
            <a:lvl4pPr lvl="3" algn="ctr" rtl="0">
              <a:lnSpc>
                <a:spcPct val="100000"/>
              </a:lnSpc>
              <a:spcBef>
                <a:spcPts val="0"/>
              </a:spcBef>
              <a:spcAft>
                <a:spcPts val="0"/>
              </a:spcAft>
              <a:buClr>
                <a:schemeClr val="dk1"/>
              </a:buClr>
              <a:buSzPts val="900"/>
              <a:buNone/>
              <a:defRPr sz="1200">
                <a:solidFill>
                  <a:schemeClr val="dk1"/>
                </a:solidFill>
              </a:defRPr>
            </a:lvl4pPr>
            <a:lvl5pPr lvl="4" algn="ctr" rtl="0">
              <a:lnSpc>
                <a:spcPct val="100000"/>
              </a:lnSpc>
              <a:spcBef>
                <a:spcPts val="0"/>
              </a:spcBef>
              <a:spcAft>
                <a:spcPts val="0"/>
              </a:spcAft>
              <a:buClr>
                <a:schemeClr val="dk1"/>
              </a:buClr>
              <a:buSzPts val="900"/>
              <a:buNone/>
              <a:defRPr sz="1200">
                <a:solidFill>
                  <a:schemeClr val="dk1"/>
                </a:solidFill>
              </a:defRPr>
            </a:lvl5pPr>
            <a:lvl6pPr lvl="5" algn="ctr" rtl="0">
              <a:lnSpc>
                <a:spcPct val="100000"/>
              </a:lnSpc>
              <a:spcBef>
                <a:spcPts val="0"/>
              </a:spcBef>
              <a:spcAft>
                <a:spcPts val="0"/>
              </a:spcAft>
              <a:buClr>
                <a:schemeClr val="dk1"/>
              </a:buClr>
              <a:buSzPts val="900"/>
              <a:buNone/>
              <a:defRPr sz="1200">
                <a:solidFill>
                  <a:schemeClr val="dk1"/>
                </a:solidFill>
              </a:defRPr>
            </a:lvl6pPr>
            <a:lvl7pPr lvl="6" algn="ctr" rtl="0">
              <a:lnSpc>
                <a:spcPct val="100000"/>
              </a:lnSpc>
              <a:spcBef>
                <a:spcPts val="0"/>
              </a:spcBef>
              <a:spcAft>
                <a:spcPts val="0"/>
              </a:spcAft>
              <a:buClr>
                <a:schemeClr val="dk1"/>
              </a:buClr>
              <a:buSzPts val="900"/>
              <a:buNone/>
              <a:defRPr sz="1200">
                <a:solidFill>
                  <a:schemeClr val="dk1"/>
                </a:solidFill>
              </a:defRPr>
            </a:lvl7pPr>
            <a:lvl8pPr lvl="7" algn="ctr" rtl="0">
              <a:lnSpc>
                <a:spcPct val="100000"/>
              </a:lnSpc>
              <a:spcBef>
                <a:spcPts val="0"/>
              </a:spcBef>
              <a:spcAft>
                <a:spcPts val="0"/>
              </a:spcAft>
              <a:buClr>
                <a:schemeClr val="dk1"/>
              </a:buClr>
              <a:buSzPts val="900"/>
              <a:buNone/>
              <a:defRPr sz="1200">
                <a:solidFill>
                  <a:schemeClr val="dk1"/>
                </a:solidFill>
              </a:defRPr>
            </a:lvl8pPr>
            <a:lvl9pPr lvl="8" algn="ctr" rtl="0">
              <a:lnSpc>
                <a:spcPct val="100000"/>
              </a:lnSpc>
              <a:spcBef>
                <a:spcPts val="0"/>
              </a:spcBef>
              <a:spcAft>
                <a:spcPts val="0"/>
              </a:spcAft>
              <a:buClr>
                <a:schemeClr val="dk1"/>
              </a:buClr>
              <a:buSzPts val="900"/>
              <a:buNone/>
              <a:defRPr sz="1200">
                <a:solidFill>
                  <a:schemeClr val="dk1"/>
                </a:solidFill>
              </a:defRPr>
            </a:lvl9pPr>
          </a:lstStyle>
          <a:p>
            <a:endParaRPr/>
          </a:p>
        </p:txBody>
      </p:sp>
      <p:sp>
        <p:nvSpPr>
          <p:cNvPr id="80" name="Google Shape;80;p10"/>
          <p:cNvSpPr txBox="1">
            <a:spLocks noGrp="1"/>
          </p:cNvSpPr>
          <p:nvPr>
            <p:ph type="ctrTitle" idx="5"/>
          </p:nvPr>
        </p:nvSpPr>
        <p:spPr>
          <a:xfrm flipH="1">
            <a:off x="9390967" y="3231433"/>
            <a:ext cx="1832400" cy="863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100"/>
              <a:buNone/>
              <a:defRPr sz="1467">
                <a:solidFill>
                  <a:schemeClr val="dk1"/>
                </a:solidFill>
              </a:defRPr>
            </a:lvl1pPr>
            <a:lvl2pPr lvl="1" algn="r" rtl="0">
              <a:spcBef>
                <a:spcPts val="0"/>
              </a:spcBef>
              <a:spcAft>
                <a:spcPts val="0"/>
              </a:spcAft>
              <a:buClr>
                <a:schemeClr val="dk1"/>
              </a:buClr>
              <a:buSzPts val="1100"/>
              <a:buNone/>
              <a:defRPr sz="1467">
                <a:solidFill>
                  <a:schemeClr val="dk1"/>
                </a:solidFill>
              </a:defRPr>
            </a:lvl2pPr>
            <a:lvl3pPr lvl="2" algn="r" rtl="0">
              <a:spcBef>
                <a:spcPts val="0"/>
              </a:spcBef>
              <a:spcAft>
                <a:spcPts val="0"/>
              </a:spcAft>
              <a:buClr>
                <a:schemeClr val="dk1"/>
              </a:buClr>
              <a:buSzPts val="1100"/>
              <a:buNone/>
              <a:defRPr sz="1467">
                <a:solidFill>
                  <a:schemeClr val="dk1"/>
                </a:solidFill>
              </a:defRPr>
            </a:lvl3pPr>
            <a:lvl4pPr lvl="3" algn="r" rtl="0">
              <a:spcBef>
                <a:spcPts val="0"/>
              </a:spcBef>
              <a:spcAft>
                <a:spcPts val="0"/>
              </a:spcAft>
              <a:buClr>
                <a:schemeClr val="dk1"/>
              </a:buClr>
              <a:buSzPts val="1100"/>
              <a:buNone/>
              <a:defRPr sz="1467">
                <a:solidFill>
                  <a:schemeClr val="dk1"/>
                </a:solidFill>
              </a:defRPr>
            </a:lvl4pPr>
            <a:lvl5pPr lvl="4" algn="r" rtl="0">
              <a:spcBef>
                <a:spcPts val="0"/>
              </a:spcBef>
              <a:spcAft>
                <a:spcPts val="0"/>
              </a:spcAft>
              <a:buClr>
                <a:schemeClr val="dk1"/>
              </a:buClr>
              <a:buSzPts val="1100"/>
              <a:buNone/>
              <a:defRPr sz="1467">
                <a:solidFill>
                  <a:schemeClr val="dk1"/>
                </a:solidFill>
              </a:defRPr>
            </a:lvl5pPr>
            <a:lvl6pPr lvl="5" algn="r" rtl="0">
              <a:spcBef>
                <a:spcPts val="0"/>
              </a:spcBef>
              <a:spcAft>
                <a:spcPts val="0"/>
              </a:spcAft>
              <a:buClr>
                <a:schemeClr val="dk1"/>
              </a:buClr>
              <a:buSzPts val="1100"/>
              <a:buNone/>
              <a:defRPr sz="1467">
                <a:solidFill>
                  <a:schemeClr val="dk1"/>
                </a:solidFill>
              </a:defRPr>
            </a:lvl6pPr>
            <a:lvl7pPr lvl="6" algn="r" rtl="0">
              <a:spcBef>
                <a:spcPts val="0"/>
              </a:spcBef>
              <a:spcAft>
                <a:spcPts val="0"/>
              </a:spcAft>
              <a:buClr>
                <a:schemeClr val="dk1"/>
              </a:buClr>
              <a:buSzPts val="1100"/>
              <a:buNone/>
              <a:defRPr sz="1467">
                <a:solidFill>
                  <a:schemeClr val="dk1"/>
                </a:solidFill>
              </a:defRPr>
            </a:lvl7pPr>
            <a:lvl8pPr lvl="7" algn="r" rtl="0">
              <a:spcBef>
                <a:spcPts val="0"/>
              </a:spcBef>
              <a:spcAft>
                <a:spcPts val="0"/>
              </a:spcAft>
              <a:buClr>
                <a:schemeClr val="dk1"/>
              </a:buClr>
              <a:buSzPts val="1100"/>
              <a:buNone/>
              <a:defRPr sz="1467">
                <a:solidFill>
                  <a:schemeClr val="dk1"/>
                </a:solidFill>
              </a:defRPr>
            </a:lvl8pPr>
            <a:lvl9pPr lvl="8" algn="r" rtl="0">
              <a:spcBef>
                <a:spcPts val="0"/>
              </a:spcBef>
              <a:spcAft>
                <a:spcPts val="0"/>
              </a:spcAft>
              <a:buClr>
                <a:schemeClr val="dk1"/>
              </a:buClr>
              <a:buSzPts val="1100"/>
              <a:buNone/>
              <a:defRPr sz="1467">
                <a:solidFill>
                  <a:schemeClr val="dk1"/>
                </a:solidFill>
              </a:defRPr>
            </a:lvl9pPr>
          </a:lstStyle>
          <a:p>
            <a:endParaRPr/>
          </a:p>
        </p:txBody>
      </p:sp>
      <p:sp>
        <p:nvSpPr>
          <p:cNvPr id="81" name="Google Shape;81;p10"/>
          <p:cNvSpPr txBox="1">
            <a:spLocks noGrp="1"/>
          </p:cNvSpPr>
          <p:nvPr>
            <p:ph type="subTitle" idx="6"/>
          </p:nvPr>
        </p:nvSpPr>
        <p:spPr>
          <a:xfrm flipH="1">
            <a:off x="8576567" y="3939667"/>
            <a:ext cx="2646800" cy="12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900"/>
              <a:buNone/>
              <a:defRPr sz="1200">
                <a:solidFill>
                  <a:schemeClr val="dk1"/>
                </a:solidFill>
              </a:defRPr>
            </a:lvl1pPr>
            <a:lvl2pPr lvl="1" algn="r" rtl="0">
              <a:lnSpc>
                <a:spcPct val="100000"/>
              </a:lnSpc>
              <a:spcBef>
                <a:spcPts val="0"/>
              </a:spcBef>
              <a:spcAft>
                <a:spcPts val="0"/>
              </a:spcAft>
              <a:buClr>
                <a:schemeClr val="dk1"/>
              </a:buClr>
              <a:buSzPts val="900"/>
              <a:buNone/>
              <a:defRPr sz="1200">
                <a:solidFill>
                  <a:schemeClr val="dk1"/>
                </a:solidFill>
              </a:defRPr>
            </a:lvl2pPr>
            <a:lvl3pPr lvl="2" algn="r" rtl="0">
              <a:lnSpc>
                <a:spcPct val="100000"/>
              </a:lnSpc>
              <a:spcBef>
                <a:spcPts val="0"/>
              </a:spcBef>
              <a:spcAft>
                <a:spcPts val="0"/>
              </a:spcAft>
              <a:buClr>
                <a:schemeClr val="dk1"/>
              </a:buClr>
              <a:buSzPts val="900"/>
              <a:buNone/>
              <a:defRPr sz="1200">
                <a:solidFill>
                  <a:schemeClr val="dk1"/>
                </a:solidFill>
              </a:defRPr>
            </a:lvl3pPr>
            <a:lvl4pPr lvl="3" algn="r" rtl="0">
              <a:lnSpc>
                <a:spcPct val="100000"/>
              </a:lnSpc>
              <a:spcBef>
                <a:spcPts val="0"/>
              </a:spcBef>
              <a:spcAft>
                <a:spcPts val="0"/>
              </a:spcAft>
              <a:buClr>
                <a:schemeClr val="dk1"/>
              </a:buClr>
              <a:buSzPts val="900"/>
              <a:buNone/>
              <a:defRPr sz="1200">
                <a:solidFill>
                  <a:schemeClr val="dk1"/>
                </a:solidFill>
              </a:defRPr>
            </a:lvl4pPr>
            <a:lvl5pPr lvl="4" algn="r" rtl="0">
              <a:lnSpc>
                <a:spcPct val="100000"/>
              </a:lnSpc>
              <a:spcBef>
                <a:spcPts val="0"/>
              </a:spcBef>
              <a:spcAft>
                <a:spcPts val="0"/>
              </a:spcAft>
              <a:buClr>
                <a:schemeClr val="dk1"/>
              </a:buClr>
              <a:buSzPts val="900"/>
              <a:buNone/>
              <a:defRPr sz="1200">
                <a:solidFill>
                  <a:schemeClr val="dk1"/>
                </a:solidFill>
              </a:defRPr>
            </a:lvl5pPr>
            <a:lvl6pPr lvl="5" algn="r" rtl="0">
              <a:lnSpc>
                <a:spcPct val="100000"/>
              </a:lnSpc>
              <a:spcBef>
                <a:spcPts val="0"/>
              </a:spcBef>
              <a:spcAft>
                <a:spcPts val="0"/>
              </a:spcAft>
              <a:buClr>
                <a:schemeClr val="dk1"/>
              </a:buClr>
              <a:buSzPts val="900"/>
              <a:buNone/>
              <a:defRPr sz="1200">
                <a:solidFill>
                  <a:schemeClr val="dk1"/>
                </a:solidFill>
              </a:defRPr>
            </a:lvl6pPr>
            <a:lvl7pPr lvl="6" algn="r" rtl="0">
              <a:lnSpc>
                <a:spcPct val="100000"/>
              </a:lnSpc>
              <a:spcBef>
                <a:spcPts val="0"/>
              </a:spcBef>
              <a:spcAft>
                <a:spcPts val="0"/>
              </a:spcAft>
              <a:buClr>
                <a:schemeClr val="dk1"/>
              </a:buClr>
              <a:buSzPts val="900"/>
              <a:buNone/>
              <a:defRPr sz="1200">
                <a:solidFill>
                  <a:schemeClr val="dk1"/>
                </a:solidFill>
              </a:defRPr>
            </a:lvl7pPr>
            <a:lvl8pPr lvl="7" algn="r" rtl="0">
              <a:lnSpc>
                <a:spcPct val="100000"/>
              </a:lnSpc>
              <a:spcBef>
                <a:spcPts val="0"/>
              </a:spcBef>
              <a:spcAft>
                <a:spcPts val="0"/>
              </a:spcAft>
              <a:buClr>
                <a:schemeClr val="dk1"/>
              </a:buClr>
              <a:buSzPts val="900"/>
              <a:buNone/>
              <a:defRPr sz="1200">
                <a:solidFill>
                  <a:schemeClr val="dk1"/>
                </a:solidFill>
              </a:defRPr>
            </a:lvl8pPr>
            <a:lvl9pPr lvl="8" algn="r" rtl="0">
              <a:lnSpc>
                <a:spcPct val="100000"/>
              </a:lnSpc>
              <a:spcBef>
                <a:spcPts val="0"/>
              </a:spcBef>
              <a:spcAft>
                <a:spcPts val="0"/>
              </a:spcAft>
              <a:buClr>
                <a:schemeClr val="dk1"/>
              </a:buClr>
              <a:buSzPts val="900"/>
              <a:buNone/>
              <a:defRPr sz="1200">
                <a:solidFill>
                  <a:schemeClr val="dk1"/>
                </a:solidFill>
              </a:defRPr>
            </a:lvl9pPr>
          </a:lstStyle>
          <a:p>
            <a:endParaRPr/>
          </a:p>
        </p:txBody>
      </p:sp>
    </p:spTree>
    <p:extLst>
      <p:ext uri="{BB962C8B-B14F-4D97-AF65-F5344CB8AC3E}">
        <p14:creationId xmlns:p14="http://schemas.microsoft.com/office/powerpoint/2010/main" val="69777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redits">
  <p:cSld name="Credits">
    <p:spTree>
      <p:nvGrpSpPr>
        <p:cNvPr id="1" name="Shape 93"/>
        <p:cNvGrpSpPr/>
        <p:nvPr/>
      </p:nvGrpSpPr>
      <p:grpSpPr>
        <a:xfrm>
          <a:off x="0" y="0"/>
          <a:ext cx="0" cy="0"/>
          <a:chOff x="0" y="0"/>
          <a:chExt cx="0" cy="0"/>
        </a:xfrm>
      </p:grpSpPr>
      <p:sp>
        <p:nvSpPr>
          <p:cNvPr id="94" name="Google Shape;94;p15"/>
          <p:cNvSpPr/>
          <p:nvPr/>
        </p:nvSpPr>
        <p:spPr>
          <a:xfrm>
            <a:off x="-85733" y="1431601"/>
            <a:ext cx="12335833" cy="5477833"/>
          </a:xfrm>
          <a:custGeom>
            <a:avLst/>
            <a:gdLst/>
            <a:ahLst/>
            <a:cxnLst/>
            <a:rect l="l" t="t" r="r" b="b"/>
            <a:pathLst>
              <a:path w="370075" h="164335" extrusionOk="0">
                <a:moveTo>
                  <a:pt x="2058" y="32147"/>
                </a:moveTo>
                <a:lnTo>
                  <a:pt x="186709" y="0"/>
                </a:lnTo>
                <a:lnTo>
                  <a:pt x="370075" y="32147"/>
                </a:lnTo>
                <a:lnTo>
                  <a:pt x="370075" y="164335"/>
                </a:lnTo>
                <a:lnTo>
                  <a:pt x="0" y="164335"/>
                </a:lnTo>
                <a:close/>
              </a:path>
            </a:pathLst>
          </a:custGeom>
          <a:solidFill>
            <a:schemeClr val="dk1"/>
          </a:solidFill>
          <a:ln>
            <a:noFill/>
          </a:ln>
        </p:spPr>
      </p:sp>
      <p:sp>
        <p:nvSpPr>
          <p:cNvPr id="95" name="Google Shape;95;p15"/>
          <p:cNvSpPr txBox="1">
            <a:spLocks noGrp="1"/>
          </p:cNvSpPr>
          <p:nvPr>
            <p:ph type="body" idx="1"/>
          </p:nvPr>
        </p:nvSpPr>
        <p:spPr>
          <a:xfrm>
            <a:off x="3706800" y="2846400"/>
            <a:ext cx="4778400" cy="1968000"/>
          </a:xfrm>
          <a:prstGeom prst="rect">
            <a:avLst/>
          </a:prstGeom>
        </p:spPr>
        <p:txBody>
          <a:bodyPr spcFirstLastPara="1" wrap="square" lIns="91425" tIns="91425" rIns="91425" bIns="91425" anchor="t" anchorCtr="0">
            <a:noAutofit/>
          </a:bodyPr>
          <a:lstStyle>
            <a:lvl1pPr marL="609585" lvl="0" indent="-397923" rtl="0">
              <a:spcBef>
                <a:spcPts val="0"/>
              </a:spcBef>
              <a:spcAft>
                <a:spcPts val="0"/>
              </a:spcAft>
              <a:buClr>
                <a:schemeClr val="lt1"/>
              </a:buClr>
              <a:buSzPts val="1100"/>
              <a:buChar char="●"/>
              <a:defRPr sz="1467">
                <a:solidFill>
                  <a:schemeClr val="lt1"/>
                </a:solidFill>
              </a:defRPr>
            </a:lvl1pPr>
            <a:lvl2pPr marL="1219170" lvl="1" indent="-397923" rtl="0">
              <a:spcBef>
                <a:spcPts val="2133"/>
              </a:spcBef>
              <a:spcAft>
                <a:spcPts val="0"/>
              </a:spcAft>
              <a:buClr>
                <a:schemeClr val="lt1"/>
              </a:buClr>
              <a:buSzPts val="1100"/>
              <a:buChar char="○"/>
              <a:defRPr sz="1467">
                <a:solidFill>
                  <a:schemeClr val="lt1"/>
                </a:solidFill>
              </a:defRPr>
            </a:lvl2pPr>
            <a:lvl3pPr marL="1828754" lvl="2" indent="-397923" rtl="0">
              <a:spcBef>
                <a:spcPts val="2133"/>
              </a:spcBef>
              <a:spcAft>
                <a:spcPts val="0"/>
              </a:spcAft>
              <a:buClr>
                <a:schemeClr val="lt1"/>
              </a:buClr>
              <a:buSzPts val="1100"/>
              <a:buChar char="■"/>
              <a:defRPr sz="1467">
                <a:solidFill>
                  <a:schemeClr val="lt1"/>
                </a:solidFill>
              </a:defRPr>
            </a:lvl3pPr>
            <a:lvl4pPr marL="2438339" lvl="3" indent="-397923" rtl="0">
              <a:spcBef>
                <a:spcPts val="2133"/>
              </a:spcBef>
              <a:spcAft>
                <a:spcPts val="0"/>
              </a:spcAft>
              <a:buClr>
                <a:schemeClr val="lt1"/>
              </a:buClr>
              <a:buSzPts val="1100"/>
              <a:buChar char="●"/>
              <a:defRPr sz="1467">
                <a:solidFill>
                  <a:schemeClr val="lt1"/>
                </a:solidFill>
              </a:defRPr>
            </a:lvl4pPr>
            <a:lvl5pPr marL="3047924" lvl="4" indent="-397923" rtl="0">
              <a:spcBef>
                <a:spcPts val="2133"/>
              </a:spcBef>
              <a:spcAft>
                <a:spcPts val="0"/>
              </a:spcAft>
              <a:buClr>
                <a:schemeClr val="lt1"/>
              </a:buClr>
              <a:buSzPts val="1100"/>
              <a:buChar char="○"/>
              <a:defRPr sz="1467">
                <a:solidFill>
                  <a:schemeClr val="lt1"/>
                </a:solidFill>
              </a:defRPr>
            </a:lvl5pPr>
            <a:lvl6pPr marL="3657509" lvl="5" indent="-397923" rtl="0">
              <a:spcBef>
                <a:spcPts val="2133"/>
              </a:spcBef>
              <a:spcAft>
                <a:spcPts val="0"/>
              </a:spcAft>
              <a:buClr>
                <a:schemeClr val="lt1"/>
              </a:buClr>
              <a:buSzPts val="1100"/>
              <a:buChar char="■"/>
              <a:defRPr sz="1467">
                <a:solidFill>
                  <a:schemeClr val="lt1"/>
                </a:solidFill>
              </a:defRPr>
            </a:lvl6pPr>
            <a:lvl7pPr marL="4267093" lvl="6" indent="-397923" rtl="0">
              <a:spcBef>
                <a:spcPts val="2133"/>
              </a:spcBef>
              <a:spcAft>
                <a:spcPts val="0"/>
              </a:spcAft>
              <a:buClr>
                <a:schemeClr val="lt1"/>
              </a:buClr>
              <a:buSzPts val="1100"/>
              <a:buChar char="●"/>
              <a:defRPr sz="1467">
                <a:solidFill>
                  <a:schemeClr val="lt1"/>
                </a:solidFill>
              </a:defRPr>
            </a:lvl7pPr>
            <a:lvl8pPr marL="4876678" lvl="7" indent="-397923" rtl="0">
              <a:spcBef>
                <a:spcPts val="2133"/>
              </a:spcBef>
              <a:spcAft>
                <a:spcPts val="0"/>
              </a:spcAft>
              <a:buClr>
                <a:schemeClr val="lt1"/>
              </a:buClr>
              <a:buSzPts val="1100"/>
              <a:buChar char="○"/>
              <a:defRPr sz="1467">
                <a:solidFill>
                  <a:schemeClr val="lt1"/>
                </a:solidFill>
              </a:defRPr>
            </a:lvl8pPr>
            <a:lvl9pPr marL="5486263" lvl="8" indent="-397923" rtl="0">
              <a:spcBef>
                <a:spcPts val="2133"/>
              </a:spcBef>
              <a:spcAft>
                <a:spcPts val="2133"/>
              </a:spcAft>
              <a:buClr>
                <a:schemeClr val="lt1"/>
              </a:buClr>
              <a:buSzPts val="1100"/>
              <a:buChar char="■"/>
              <a:defRPr sz="1467">
                <a:solidFill>
                  <a:schemeClr val="lt1"/>
                </a:solidFill>
              </a:defRPr>
            </a:lvl9pPr>
          </a:lstStyle>
          <a:p>
            <a:endParaRPr/>
          </a:p>
        </p:txBody>
      </p:sp>
      <p:sp>
        <p:nvSpPr>
          <p:cNvPr id="96" name="Google Shape;96;p15"/>
          <p:cNvSpPr txBox="1">
            <a:spLocks noGrp="1"/>
          </p:cNvSpPr>
          <p:nvPr>
            <p:ph type="ctrTitle"/>
          </p:nvPr>
        </p:nvSpPr>
        <p:spPr>
          <a:xfrm>
            <a:off x="4107967" y="540448"/>
            <a:ext cx="3976000" cy="9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9pPr>
          </a:lstStyle>
          <a:p>
            <a:endParaRPr/>
          </a:p>
        </p:txBody>
      </p:sp>
    </p:spTree>
    <p:extLst>
      <p:ext uri="{BB962C8B-B14F-4D97-AF65-F5344CB8AC3E}">
        <p14:creationId xmlns:p14="http://schemas.microsoft.com/office/powerpoint/2010/main" val="248590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0404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6" name="Holder 6"/>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0404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7" name="Holder 7"/>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41959" y="1097280"/>
            <a:ext cx="866140" cy="350520"/>
          </a:xfrm>
          <a:prstGeom prst="rect">
            <a:avLst/>
          </a:prstGeom>
        </p:spPr>
      </p:pic>
      <p:sp>
        <p:nvSpPr>
          <p:cNvPr id="2" name="Holder 2"/>
          <p:cNvSpPr>
            <a:spLocks noGrp="1"/>
          </p:cNvSpPr>
          <p:nvPr>
            <p:ph type="title"/>
          </p:nvPr>
        </p:nvSpPr>
        <p:spPr/>
        <p:txBody>
          <a:bodyPr lIns="0" tIns="0" rIns="0" bIns="0"/>
          <a:lstStyle>
            <a:lvl1pPr>
              <a:defRPr sz="3000" b="0" i="0">
                <a:solidFill>
                  <a:srgbClr val="4040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5" name="Holder 5"/>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4" name="Holder 4"/>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0133" y="120751"/>
            <a:ext cx="7450666" cy="307777"/>
          </a:xfrm>
          <a:prstGeom prst="rect">
            <a:avLst/>
          </a:prstGeom>
          <a:solidFill>
            <a:schemeClr val="bg2"/>
          </a:solidFill>
        </p:spPr>
        <p:txBody>
          <a:bodyPr anchor="ctr" anchorCtr="0"/>
          <a:lstStyle>
            <a:lvl1pPr algn="l">
              <a:defRPr sz="2000">
                <a:solidFill>
                  <a:schemeClr val="tx2"/>
                </a:solidFill>
                <a:latin typeface="Arial"/>
                <a:cs typeface="Arial"/>
              </a:defRPr>
            </a:lvl1pPr>
          </a:lstStyle>
          <a:p>
            <a:endParaRPr lang="de-DE" dirty="0"/>
          </a:p>
        </p:txBody>
      </p:sp>
      <p:sp>
        <p:nvSpPr>
          <p:cNvPr id="3" name="Untertitel 2"/>
          <p:cNvSpPr>
            <a:spLocks noGrp="1"/>
          </p:cNvSpPr>
          <p:nvPr>
            <p:ph type="subTitle" idx="1"/>
          </p:nvPr>
        </p:nvSpPr>
        <p:spPr>
          <a:xfrm>
            <a:off x="220133" y="457200"/>
            <a:ext cx="11777133" cy="307777"/>
          </a:xfrm>
          <a:prstGeom prst="rect">
            <a:avLst/>
          </a:prstGeom>
        </p:spPr>
        <p:txBody>
          <a:bodyPr/>
          <a:lstStyle>
            <a:lvl1pPr marL="0" indent="0" algn="l">
              <a:buNone/>
              <a:defRPr sz="20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9" name="Bildplatzhalter 8"/>
          <p:cNvSpPr>
            <a:spLocks noGrp="1"/>
          </p:cNvSpPr>
          <p:nvPr>
            <p:ph type="pic" sz="quarter" idx="13"/>
          </p:nvPr>
        </p:nvSpPr>
        <p:spPr>
          <a:xfrm>
            <a:off x="7899400" y="92077"/>
            <a:ext cx="4097867" cy="215444"/>
          </a:xfrm>
          <a:prstGeom prst="rect">
            <a:avLst/>
          </a:prstGeom>
        </p:spPr>
        <p:txBody>
          <a:bodyPr vert="horz"/>
          <a:lstStyle>
            <a:lvl1pPr>
              <a:defRPr sz="1400"/>
            </a:lvl1pPr>
          </a:lstStyle>
          <a:p>
            <a:pPr lvl="0"/>
            <a:endParaRPr lang="de-DE" noProof="0" dirty="0"/>
          </a:p>
        </p:txBody>
      </p:sp>
      <p:sp>
        <p:nvSpPr>
          <p:cNvPr id="5" name="Datumsplatzhalter 3"/>
          <p:cNvSpPr>
            <a:spLocks noGrp="1"/>
          </p:cNvSpPr>
          <p:nvPr>
            <p:ph type="dt" sz="half" idx="14"/>
          </p:nvPr>
        </p:nvSpPr>
        <p:spPr>
          <a:xfrm>
            <a:off x="609600" y="6377940"/>
            <a:ext cx="2804160" cy="276999"/>
          </a:xfrm>
        </p:spPr>
        <p:txBody>
          <a:bodyPr/>
          <a:lstStyle>
            <a:lvl1pPr>
              <a:defRPr/>
            </a:lvl1pPr>
          </a:lstStyle>
          <a:p>
            <a:pPr>
              <a:defRPr/>
            </a:pPr>
            <a:fld id="{3124BA87-8E43-40C0-998D-4223BB6F3839}" type="datetime1">
              <a:rPr lang="de-DE" altLang="de-DE"/>
              <a:pPr>
                <a:defRPr/>
              </a:pPr>
              <a:t>28.05.2021</a:t>
            </a:fld>
            <a:endParaRPr lang="de-DE" altLang="de-DE"/>
          </a:p>
        </p:txBody>
      </p:sp>
      <p:sp>
        <p:nvSpPr>
          <p:cNvPr id="6" name="Fußzeilenplatzhalter 4"/>
          <p:cNvSpPr>
            <a:spLocks noGrp="1"/>
          </p:cNvSpPr>
          <p:nvPr>
            <p:ph type="ftr" sz="quarter" idx="15"/>
          </p:nvPr>
        </p:nvSpPr>
        <p:spPr>
          <a:xfrm>
            <a:off x="4145280" y="6377940"/>
            <a:ext cx="3901440" cy="276999"/>
          </a:xfrm>
        </p:spPr>
        <p:txBody>
          <a:bodyPr/>
          <a:lstStyle>
            <a:lvl1pPr>
              <a:defRPr/>
            </a:lvl1pPr>
          </a:lstStyle>
          <a:p>
            <a:pPr>
              <a:defRPr/>
            </a:pPr>
            <a:r>
              <a:rPr lang="de-DE" altLang="de-DE"/>
              <a:t>abat Firmenpräsentation 2014</a:t>
            </a:r>
          </a:p>
        </p:txBody>
      </p:sp>
      <p:sp>
        <p:nvSpPr>
          <p:cNvPr id="7" name="Foliennummernplatzhalter 5"/>
          <p:cNvSpPr>
            <a:spLocks noGrp="1"/>
          </p:cNvSpPr>
          <p:nvPr>
            <p:ph type="sldNum" sz="quarter" idx="16"/>
          </p:nvPr>
        </p:nvSpPr>
        <p:spPr>
          <a:xfrm>
            <a:off x="11892280" y="6681886"/>
            <a:ext cx="132715" cy="246221"/>
          </a:xfrm>
        </p:spPr>
        <p:txBody>
          <a:bodyPr/>
          <a:lstStyle>
            <a:lvl1pPr>
              <a:defRPr/>
            </a:lvl1pPr>
          </a:lstStyle>
          <a:p>
            <a:pPr>
              <a:defRPr/>
            </a:pPr>
            <a:fld id="{956DFE9D-9D58-4AB7-901D-870BF6EA0188}" type="slidenum">
              <a:rPr lang="de-DE" altLang="de-DE"/>
              <a:pPr>
                <a:defRPr/>
              </a:pPr>
              <a:t>‹Nº›</a:t>
            </a:fld>
            <a:endParaRPr lang="de-DE" altLang="de-DE"/>
          </a:p>
        </p:txBody>
      </p:sp>
    </p:spTree>
    <p:extLst>
      <p:ext uri="{BB962C8B-B14F-4D97-AF65-F5344CB8AC3E}">
        <p14:creationId xmlns:p14="http://schemas.microsoft.com/office/powerpoint/2010/main" val="348426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3">
  <p:cSld name="Title + subtitle 3">
    <p:spTree>
      <p:nvGrpSpPr>
        <p:cNvPr id="1" name="Shape 68"/>
        <p:cNvGrpSpPr/>
        <p:nvPr/>
      </p:nvGrpSpPr>
      <p:grpSpPr>
        <a:xfrm>
          <a:off x="0" y="0"/>
          <a:ext cx="0" cy="0"/>
          <a:chOff x="0" y="0"/>
          <a:chExt cx="0" cy="0"/>
        </a:xfrm>
      </p:grpSpPr>
      <p:sp>
        <p:nvSpPr>
          <p:cNvPr id="69" name="Google Shape;69;p9"/>
          <p:cNvSpPr txBox="1">
            <a:spLocks noGrp="1"/>
          </p:cNvSpPr>
          <p:nvPr>
            <p:ph type="ctrTitle"/>
          </p:nvPr>
        </p:nvSpPr>
        <p:spPr>
          <a:xfrm flipH="1">
            <a:off x="9061071" y="540448"/>
            <a:ext cx="2316400" cy="126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9pPr>
          </a:lstStyle>
          <a:p>
            <a:endParaRPr/>
          </a:p>
        </p:txBody>
      </p:sp>
      <p:sp>
        <p:nvSpPr>
          <p:cNvPr id="70" name="Google Shape;70;p9"/>
          <p:cNvSpPr txBox="1">
            <a:spLocks noGrp="1"/>
          </p:cNvSpPr>
          <p:nvPr>
            <p:ph type="ctrTitle" idx="2"/>
          </p:nvPr>
        </p:nvSpPr>
        <p:spPr>
          <a:xfrm flipH="1">
            <a:off x="960000" y="2643100"/>
            <a:ext cx="3562000" cy="863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300"/>
              <a:buNone/>
              <a:defRPr sz="1733">
                <a:solidFill>
                  <a:schemeClr val="dk1"/>
                </a:solidFill>
              </a:defRPr>
            </a:lvl1pPr>
            <a:lvl2pPr lvl="1" algn="r" rtl="0">
              <a:spcBef>
                <a:spcPts val="0"/>
              </a:spcBef>
              <a:spcAft>
                <a:spcPts val="0"/>
              </a:spcAft>
              <a:buClr>
                <a:schemeClr val="dk1"/>
              </a:buClr>
              <a:buSzPts val="1400"/>
              <a:buNone/>
              <a:defRPr sz="1867">
                <a:solidFill>
                  <a:schemeClr val="dk1"/>
                </a:solidFill>
              </a:defRPr>
            </a:lvl2pPr>
            <a:lvl3pPr lvl="2" algn="r" rtl="0">
              <a:spcBef>
                <a:spcPts val="0"/>
              </a:spcBef>
              <a:spcAft>
                <a:spcPts val="0"/>
              </a:spcAft>
              <a:buClr>
                <a:schemeClr val="dk1"/>
              </a:buClr>
              <a:buSzPts val="1400"/>
              <a:buNone/>
              <a:defRPr sz="1867">
                <a:solidFill>
                  <a:schemeClr val="dk1"/>
                </a:solidFill>
              </a:defRPr>
            </a:lvl3pPr>
            <a:lvl4pPr lvl="3" algn="r" rtl="0">
              <a:spcBef>
                <a:spcPts val="0"/>
              </a:spcBef>
              <a:spcAft>
                <a:spcPts val="0"/>
              </a:spcAft>
              <a:buClr>
                <a:schemeClr val="dk1"/>
              </a:buClr>
              <a:buSzPts val="1400"/>
              <a:buNone/>
              <a:defRPr sz="1867">
                <a:solidFill>
                  <a:schemeClr val="dk1"/>
                </a:solidFill>
              </a:defRPr>
            </a:lvl4pPr>
            <a:lvl5pPr lvl="4" algn="r" rtl="0">
              <a:spcBef>
                <a:spcPts val="0"/>
              </a:spcBef>
              <a:spcAft>
                <a:spcPts val="0"/>
              </a:spcAft>
              <a:buClr>
                <a:schemeClr val="dk1"/>
              </a:buClr>
              <a:buSzPts val="1400"/>
              <a:buNone/>
              <a:defRPr sz="1867">
                <a:solidFill>
                  <a:schemeClr val="dk1"/>
                </a:solidFill>
              </a:defRPr>
            </a:lvl5pPr>
            <a:lvl6pPr lvl="5" algn="r" rtl="0">
              <a:spcBef>
                <a:spcPts val="0"/>
              </a:spcBef>
              <a:spcAft>
                <a:spcPts val="0"/>
              </a:spcAft>
              <a:buClr>
                <a:schemeClr val="dk1"/>
              </a:buClr>
              <a:buSzPts val="1400"/>
              <a:buNone/>
              <a:defRPr sz="1867">
                <a:solidFill>
                  <a:schemeClr val="dk1"/>
                </a:solidFill>
              </a:defRPr>
            </a:lvl6pPr>
            <a:lvl7pPr lvl="6" algn="r" rtl="0">
              <a:spcBef>
                <a:spcPts val="0"/>
              </a:spcBef>
              <a:spcAft>
                <a:spcPts val="0"/>
              </a:spcAft>
              <a:buClr>
                <a:schemeClr val="dk1"/>
              </a:buClr>
              <a:buSzPts val="1400"/>
              <a:buNone/>
              <a:defRPr sz="1867">
                <a:solidFill>
                  <a:schemeClr val="dk1"/>
                </a:solidFill>
              </a:defRPr>
            </a:lvl7pPr>
            <a:lvl8pPr lvl="7" algn="r" rtl="0">
              <a:spcBef>
                <a:spcPts val="0"/>
              </a:spcBef>
              <a:spcAft>
                <a:spcPts val="0"/>
              </a:spcAft>
              <a:buClr>
                <a:schemeClr val="dk1"/>
              </a:buClr>
              <a:buSzPts val="1400"/>
              <a:buNone/>
              <a:defRPr sz="1867">
                <a:solidFill>
                  <a:schemeClr val="dk1"/>
                </a:solidFill>
              </a:defRPr>
            </a:lvl8pPr>
            <a:lvl9pPr lvl="8" algn="r" rtl="0">
              <a:spcBef>
                <a:spcPts val="0"/>
              </a:spcBef>
              <a:spcAft>
                <a:spcPts val="0"/>
              </a:spcAft>
              <a:buClr>
                <a:schemeClr val="dk1"/>
              </a:buClr>
              <a:buSzPts val="1400"/>
              <a:buNone/>
              <a:defRPr sz="1867">
                <a:solidFill>
                  <a:schemeClr val="dk1"/>
                </a:solidFill>
              </a:defRPr>
            </a:lvl9pPr>
          </a:lstStyle>
          <a:p>
            <a:endParaRPr/>
          </a:p>
        </p:txBody>
      </p:sp>
      <p:sp>
        <p:nvSpPr>
          <p:cNvPr id="71" name="Google Shape;71;p9"/>
          <p:cNvSpPr txBox="1">
            <a:spLocks noGrp="1"/>
          </p:cNvSpPr>
          <p:nvPr>
            <p:ph type="subTitle" idx="1"/>
          </p:nvPr>
        </p:nvSpPr>
        <p:spPr>
          <a:xfrm flipH="1">
            <a:off x="1685600" y="3351329"/>
            <a:ext cx="2836400" cy="12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100"/>
              <a:buNone/>
              <a:defRPr sz="1467">
                <a:solidFill>
                  <a:schemeClr val="dk1"/>
                </a:solidFill>
              </a:defRPr>
            </a:lvl1pPr>
            <a:lvl2pPr lvl="1" algn="r" rtl="0">
              <a:lnSpc>
                <a:spcPct val="100000"/>
              </a:lnSpc>
              <a:spcBef>
                <a:spcPts val="0"/>
              </a:spcBef>
              <a:spcAft>
                <a:spcPts val="0"/>
              </a:spcAft>
              <a:buClr>
                <a:schemeClr val="dk1"/>
              </a:buClr>
              <a:buSzPts val="1100"/>
              <a:buNone/>
              <a:defRPr sz="1467">
                <a:solidFill>
                  <a:schemeClr val="dk1"/>
                </a:solidFill>
              </a:defRPr>
            </a:lvl2pPr>
            <a:lvl3pPr lvl="2" algn="r" rtl="0">
              <a:lnSpc>
                <a:spcPct val="100000"/>
              </a:lnSpc>
              <a:spcBef>
                <a:spcPts val="0"/>
              </a:spcBef>
              <a:spcAft>
                <a:spcPts val="0"/>
              </a:spcAft>
              <a:buClr>
                <a:schemeClr val="dk1"/>
              </a:buClr>
              <a:buSzPts val="1100"/>
              <a:buNone/>
              <a:defRPr sz="1467">
                <a:solidFill>
                  <a:schemeClr val="dk1"/>
                </a:solidFill>
              </a:defRPr>
            </a:lvl3pPr>
            <a:lvl4pPr lvl="3" algn="r" rtl="0">
              <a:lnSpc>
                <a:spcPct val="100000"/>
              </a:lnSpc>
              <a:spcBef>
                <a:spcPts val="0"/>
              </a:spcBef>
              <a:spcAft>
                <a:spcPts val="0"/>
              </a:spcAft>
              <a:buClr>
                <a:schemeClr val="dk1"/>
              </a:buClr>
              <a:buSzPts val="1100"/>
              <a:buNone/>
              <a:defRPr sz="1467">
                <a:solidFill>
                  <a:schemeClr val="dk1"/>
                </a:solidFill>
              </a:defRPr>
            </a:lvl4pPr>
            <a:lvl5pPr lvl="4" algn="r" rtl="0">
              <a:lnSpc>
                <a:spcPct val="100000"/>
              </a:lnSpc>
              <a:spcBef>
                <a:spcPts val="0"/>
              </a:spcBef>
              <a:spcAft>
                <a:spcPts val="0"/>
              </a:spcAft>
              <a:buClr>
                <a:schemeClr val="dk1"/>
              </a:buClr>
              <a:buSzPts val="1100"/>
              <a:buNone/>
              <a:defRPr sz="1467">
                <a:solidFill>
                  <a:schemeClr val="dk1"/>
                </a:solidFill>
              </a:defRPr>
            </a:lvl5pPr>
            <a:lvl6pPr lvl="5" algn="r" rtl="0">
              <a:lnSpc>
                <a:spcPct val="100000"/>
              </a:lnSpc>
              <a:spcBef>
                <a:spcPts val="0"/>
              </a:spcBef>
              <a:spcAft>
                <a:spcPts val="0"/>
              </a:spcAft>
              <a:buClr>
                <a:schemeClr val="dk1"/>
              </a:buClr>
              <a:buSzPts val="1100"/>
              <a:buNone/>
              <a:defRPr sz="1467">
                <a:solidFill>
                  <a:schemeClr val="dk1"/>
                </a:solidFill>
              </a:defRPr>
            </a:lvl6pPr>
            <a:lvl7pPr lvl="6" algn="r" rtl="0">
              <a:lnSpc>
                <a:spcPct val="100000"/>
              </a:lnSpc>
              <a:spcBef>
                <a:spcPts val="0"/>
              </a:spcBef>
              <a:spcAft>
                <a:spcPts val="0"/>
              </a:spcAft>
              <a:buClr>
                <a:schemeClr val="dk1"/>
              </a:buClr>
              <a:buSzPts val="1100"/>
              <a:buNone/>
              <a:defRPr sz="1467">
                <a:solidFill>
                  <a:schemeClr val="dk1"/>
                </a:solidFill>
              </a:defRPr>
            </a:lvl7pPr>
            <a:lvl8pPr lvl="7" algn="r" rtl="0">
              <a:lnSpc>
                <a:spcPct val="100000"/>
              </a:lnSpc>
              <a:spcBef>
                <a:spcPts val="0"/>
              </a:spcBef>
              <a:spcAft>
                <a:spcPts val="0"/>
              </a:spcAft>
              <a:buClr>
                <a:schemeClr val="dk1"/>
              </a:buClr>
              <a:buSzPts val="1100"/>
              <a:buNone/>
              <a:defRPr sz="1467">
                <a:solidFill>
                  <a:schemeClr val="dk1"/>
                </a:solidFill>
              </a:defRPr>
            </a:lvl8pPr>
            <a:lvl9pPr lvl="8" algn="r" rtl="0">
              <a:lnSpc>
                <a:spcPct val="100000"/>
              </a:lnSpc>
              <a:spcBef>
                <a:spcPts val="0"/>
              </a:spcBef>
              <a:spcAft>
                <a:spcPts val="0"/>
              </a:spcAft>
              <a:buClr>
                <a:schemeClr val="dk1"/>
              </a:buClr>
              <a:buSzPts val="1100"/>
              <a:buNone/>
              <a:defRPr sz="1467">
                <a:solidFill>
                  <a:schemeClr val="dk1"/>
                </a:solidFill>
              </a:defRPr>
            </a:lvl9pPr>
          </a:lstStyle>
          <a:p>
            <a:endParaRPr/>
          </a:p>
        </p:txBody>
      </p:sp>
    </p:spTree>
    <p:extLst>
      <p:ext uri="{BB962C8B-B14F-4D97-AF65-F5344CB8AC3E}">
        <p14:creationId xmlns:p14="http://schemas.microsoft.com/office/powerpoint/2010/main" val="3911632498"/>
      </p:ext>
    </p:extLst>
  </p:cSld>
  <p:clrMapOvr>
    <a:masterClrMapping/>
  </p:clrMapOvr>
  <p:extLst>
    <p:ext uri="{DCECCB84-F9BA-43D5-87BE-67443E8EF086}">
      <p15:sldGuideLst xmlns:p15="http://schemas.microsoft.com/office/powerpoint/2012/main">
        <p15:guide id="1" pos="207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ubtitle 2">
  <p:cSld name="Title + subtitle 2">
    <p:spTree>
      <p:nvGrpSpPr>
        <p:cNvPr id="1" name="Shape 61"/>
        <p:cNvGrpSpPr/>
        <p:nvPr/>
      </p:nvGrpSpPr>
      <p:grpSpPr>
        <a:xfrm>
          <a:off x="0" y="0"/>
          <a:ext cx="0" cy="0"/>
          <a:chOff x="0" y="0"/>
          <a:chExt cx="0" cy="0"/>
        </a:xfrm>
      </p:grpSpPr>
      <p:grpSp>
        <p:nvGrpSpPr>
          <p:cNvPr id="62" name="Google Shape;62;p8"/>
          <p:cNvGrpSpPr/>
          <p:nvPr/>
        </p:nvGrpSpPr>
        <p:grpSpPr>
          <a:xfrm>
            <a:off x="0" y="-12699"/>
            <a:ext cx="4140251" cy="6946844"/>
            <a:chOff x="0" y="-9525"/>
            <a:chExt cx="3105188" cy="5210133"/>
          </a:xfrm>
        </p:grpSpPr>
        <p:sp>
          <p:nvSpPr>
            <p:cNvPr id="63" name="Google Shape;63;p8"/>
            <p:cNvSpPr/>
            <p:nvPr/>
          </p:nvSpPr>
          <p:spPr>
            <a:xfrm>
              <a:off x="266700" y="-9525"/>
              <a:ext cx="2838488" cy="5210133"/>
            </a:xfrm>
            <a:custGeom>
              <a:avLst/>
              <a:gdLst/>
              <a:ahLst/>
              <a:cxnLst/>
              <a:rect l="l" t="t" r="r" b="b"/>
              <a:pathLst>
                <a:path w="110490" h="204359" extrusionOk="0">
                  <a:moveTo>
                    <a:pt x="1524" y="0"/>
                  </a:moveTo>
                  <a:lnTo>
                    <a:pt x="110490" y="0"/>
                  </a:lnTo>
                  <a:lnTo>
                    <a:pt x="55732" y="204359"/>
                  </a:lnTo>
                  <a:lnTo>
                    <a:pt x="0" y="204359"/>
                  </a:lnTo>
                  <a:close/>
                </a:path>
              </a:pathLst>
            </a:custGeom>
            <a:solidFill>
              <a:schemeClr val="dk1"/>
            </a:solidFill>
            <a:ln>
              <a:noFill/>
            </a:ln>
          </p:spPr>
        </p:sp>
        <p:sp>
          <p:nvSpPr>
            <p:cNvPr id="64" name="Google Shape;64;p8"/>
            <p:cNvSpPr/>
            <p:nvPr/>
          </p:nvSpPr>
          <p:spPr>
            <a:xfrm>
              <a:off x="0" y="-9525"/>
              <a:ext cx="558000" cy="5162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8"/>
          <p:cNvSpPr txBox="1">
            <a:spLocks noGrp="1"/>
          </p:cNvSpPr>
          <p:nvPr>
            <p:ph type="ctrTitle"/>
          </p:nvPr>
        </p:nvSpPr>
        <p:spPr>
          <a:xfrm>
            <a:off x="814495" y="540448"/>
            <a:ext cx="2316400" cy="1261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1pPr>
            <a:lvl2pPr lvl="1"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2pPr>
            <a:lvl3pPr lvl="2"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3pPr>
            <a:lvl4pPr lvl="3"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4pPr>
            <a:lvl5pPr lvl="4"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5pPr>
            <a:lvl6pPr lvl="5"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6pPr>
            <a:lvl7pPr lvl="6"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7pPr>
            <a:lvl8pPr lvl="7"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8pPr>
            <a:lvl9pPr lvl="8" algn="r" rtl="0">
              <a:spcBef>
                <a:spcPts val="0"/>
              </a:spcBef>
              <a:spcAft>
                <a:spcPts val="0"/>
              </a:spcAft>
              <a:buClr>
                <a:schemeClr val="lt1"/>
              </a:buClr>
              <a:buSzPts val="1400"/>
              <a:buFont typeface="Nunito Sans ExtraBold"/>
              <a:buNone/>
              <a:defRPr sz="1867" b="0">
                <a:solidFill>
                  <a:schemeClr val="lt1"/>
                </a:solidFill>
                <a:latin typeface="Nunito Sans ExtraBold"/>
                <a:ea typeface="Nunito Sans ExtraBold"/>
                <a:cs typeface="Nunito Sans ExtraBold"/>
                <a:sym typeface="Nunito Sans ExtraBold"/>
              </a:defRPr>
            </a:lvl9pPr>
          </a:lstStyle>
          <a:p>
            <a:endParaRPr/>
          </a:p>
        </p:txBody>
      </p:sp>
      <p:sp>
        <p:nvSpPr>
          <p:cNvPr id="66" name="Google Shape;66;p8"/>
          <p:cNvSpPr txBox="1">
            <a:spLocks noGrp="1"/>
          </p:cNvSpPr>
          <p:nvPr>
            <p:ph type="ctrTitle" idx="2"/>
          </p:nvPr>
        </p:nvSpPr>
        <p:spPr>
          <a:xfrm>
            <a:off x="7652403" y="2212675"/>
            <a:ext cx="3866800" cy="1294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1300"/>
              <a:buNone/>
              <a:defRPr sz="1733">
                <a:solidFill>
                  <a:schemeClr val="dk1"/>
                </a:solidFill>
              </a:defRPr>
            </a:lvl1pPr>
            <a:lvl2pPr lvl="1" rtl="0">
              <a:spcBef>
                <a:spcPts val="0"/>
              </a:spcBef>
              <a:spcAft>
                <a:spcPts val="0"/>
              </a:spcAft>
              <a:buClr>
                <a:schemeClr val="dk1"/>
              </a:buClr>
              <a:buSzPts val="1400"/>
              <a:buNone/>
              <a:defRPr sz="1867">
                <a:solidFill>
                  <a:schemeClr val="dk1"/>
                </a:solidFill>
              </a:defRPr>
            </a:lvl2pPr>
            <a:lvl3pPr lvl="2" rtl="0">
              <a:spcBef>
                <a:spcPts val="0"/>
              </a:spcBef>
              <a:spcAft>
                <a:spcPts val="0"/>
              </a:spcAft>
              <a:buClr>
                <a:schemeClr val="dk1"/>
              </a:buClr>
              <a:buSzPts val="1400"/>
              <a:buNone/>
              <a:defRPr sz="1867">
                <a:solidFill>
                  <a:schemeClr val="dk1"/>
                </a:solidFill>
              </a:defRPr>
            </a:lvl3pPr>
            <a:lvl4pPr lvl="3" rtl="0">
              <a:spcBef>
                <a:spcPts val="0"/>
              </a:spcBef>
              <a:spcAft>
                <a:spcPts val="0"/>
              </a:spcAft>
              <a:buClr>
                <a:schemeClr val="dk1"/>
              </a:buClr>
              <a:buSzPts val="1400"/>
              <a:buNone/>
              <a:defRPr sz="1867">
                <a:solidFill>
                  <a:schemeClr val="dk1"/>
                </a:solidFill>
              </a:defRPr>
            </a:lvl4pPr>
            <a:lvl5pPr lvl="4" rtl="0">
              <a:spcBef>
                <a:spcPts val="0"/>
              </a:spcBef>
              <a:spcAft>
                <a:spcPts val="0"/>
              </a:spcAft>
              <a:buClr>
                <a:schemeClr val="dk1"/>
              </a:buClr>
              <a:buSzPts val="1400"/>
              <a:buNone/>
              <a:defRPr sz="1867">
                <a:solidFill>
                  <a:schemeClr val="dk1"/>
                </a:solidFill>
              </a:defRPr>
            </a:lvl5pPr>
            <a:lvl6pPr lvl="5" rtl="0">
              <a:spcBef>
                <a:spcPts val="0"/>
              </a:spcBef>
              <a:spcAft>
                <a:spcPts val="0"/>
              </a:spcAft>
              <a:buClr>
                <a:schemeClr val="dk1"/>
              </a:buClr>
              <a:buSzPts val="1400"/>
              <a:buNone/>
              <a:defRPr sz="1867">
                <a:solidFill>
                  <a:schemeClr val="dk1"/>
                </a:solidFill>
              </a:defRPr>
            </a:lvl6pPr>
            <a:lvl7pPr lvl="6" rtl="0">
              <a:spcBef>
                <a:spcPts val="0"/>
              </a:spcBef>
              <a:spcAft>
                <a:spcPts val="0"/>
              </a:spcAft>
              <a:buClr>
                <a:schemeClr val="dk1"/>
              </a:buClr>
              <a:buSzPts val="1400"/>
              <a:buNone/>
              <a:defRPr sz="1867">
                <a:solidFill>
                  <a:schemeClr val="dk1"/>
                </a:solidFill>
              </a:defRPr>
            </a:lvl7pPr>
            <a:lvl8pPr lvl="7" rtl="0">
              <a:spcBef>
                <a:spcPts val="0"/>
              </a:spcBef>
              <a:spcAft>
                <a:spcPts val="0"/>
              </a:spcAft>
              <a:buClr>
                <a:schemeClr val="dk1"/>
              </a:buClr>
              <a:buSzPts val="1400"/>
              <a:buNone/>
              <a:defRPr sz="1867">
                <a:solidFill>
                  <a:schemeClr val="dk1"/>
                </a:solidFill>
              </a:defRPr>
            </a:lvl8pPr>
            <a:lvl9pPr lvl="8" rtl="0">
              <a:spcBef>
                <a:spcPts val="0"/>
              </a:spcBef>
              <a:spcAft>
                <a:spcPts val="0"/>
              </a:spcAft>
              <a:buClr>
                <a:schemeClr val="dk1"/>
              </a:buClr>
              <a:buSzPts val="1400"/>
              <a:buNone/>
              <a:defRPr sz="1867">
                <a:solidFill>
                  <a:schemeClr val="dk1"/>
                </a:solidFill>
              </a:defRPr>
            </a:lvl9pPr>
          </a:lstStyle>
          <a:p>
            <a:endParaRPr/>
          </a:p>
        </p:txBody>
      </p:sp>
      <p:sp>
        <p:nvSpPr>
          <p:cNvPr id="67" name="Google Shape;67;p8"/>
          <p:cNvSpPr txBox="1">
            <a:spLocks noGrp="1"/>
          </p:cNvSpPr>
          <p:nvPr>
            <p:ph type="subTitle" idx="1"/>
          </p:nvPr>
        </p:nvSpPr>
        <p:spPr>
          <a:xfrm>
            <a:off x="7652403" y="3351325"/>
            <a:ext cx="3340000" cy="1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467">
                <a:solidFill>
                  <a:schemeClr val="dk1"/>
                </a:solidFill>
              </a:defRPr>
            </a:lvl1pPr>
            <a:lvl2pPr lvl="1" rtl="0">
              <a:lnSpc>
                <a:spcPct val="100000"/>
              </a:lnSpc>
              <a:spcBef>
                <a:spcPts val="0"/>
              </a:spcBef>
              <a:spcAft>
                <a:spcPts val="0"/>
              </a:spcAft>
              <a:buClr>
                <a:schemeClr val="dk1"/>
              </a:buClr>
              <a:buSzPts val="1100"/>
              <a:buNone/>
              <a:defRPr sz="1467">
                <a:solidFill>
                  <a:schemeClr val="dk1"/>
                </a:solidFill>
              </a:defRPr>
            </a:lvl2pPr>
            <a:lvl3pPr lvl="2" rtl="0">
              <a:lnSpc>
                <a:spcPct val="100000"/>
              </a:lnSpc>
              <a:spcBef>
                <a:spcPts val="0"/>
              </a:spcBef>
              <a:spcAft>
                <a:spcPts val="0"/>
              </a:spcAft>
              <a:buClr>
                <a:schemeClr val="dk1"/>
              </a:buClr>
              <a:buSzPts val="1100"/>
              <a:buNone/>
              <a:defRPr sz="1467">
                <a:solidFill>
                  <a:schemeClr val="dk1"/>
                </a:solidFill>
              </a:defRPr>
            </a:lvl3pPr>
            <a:lvl4pPr lvl="3" rtl="0">
              <a:lnSpc>
                <a:spcPct val="100000"/>
              </a:lnSpc>
              <a:spcBef>
                <a:spcPts val="0"/>
              </a:spcBef>
              <a:spcAft>
                <a:spcPts val="0"/>
              </a:spcAft>
              <a:buClr>
                <a:schemeClr val="dk1"/>
              </a:buClr>
              <a:buSzPts val="1100"/>
              <a:buNone/>
              <a:defRPr sz="1467">
                <a:solidFill>
                  <a:schemeClr val="dk1"/>
                </a:solidFill>
              </a:defRPr>
            </a:lvl4pPr>
            <a:lvl5pPr lvl="4" rtl="0">
              <a:lnSpc>
                <a:spcPct val="100000"/>
              </a:lnSpc>
              <a:spcBef>
                <a:spcPts val="0"/>
              </a:spcBef>
              <a:spcAft>
                <a:spcPts val="0"/>
              </a:spcAft>
              <a:buClr>
                <a:schemeClr val="dk1"/>
              </a:buClr>
              <a:buSzPts val="1100"/>
              <a:buNone/>
              <a:defRPr sz="1467">
                <a:solidFill>
                  <a:schemeClr val="dk1"/>
                </a:solidFill>
              </a:defRPr>
            </a:lvl5pPr>
            <a:lvl6pPr lvl="5" rtl="0">
              <a:lnSpc>
                <a:spcPct val="100000"/>
              </a:lnSpc>
              <a:spcBef>
                <a:spcPts val="0"/>
              </a:spcBef>
              <a:spcAft>
                <a:spcPts val="0"/>
              </a:spcAft>
              <a:buClr>
                <a:schemeClr val="dk1"/>
              </a:buClr>
              <a:buSzPts val="1100"/>
              <a:buNone/>
              <a:defRPr sz="1467">
                <a:solidFill>
                  <a:schemeClr val="dk1"/>
                </a:solidFill>
              </a:defRPr>
            </a:lvl6pPr>
            <a:lvl7pPr lvl="6" rtl="0">
              <a:lnSpc>
                <a:spcPct val="100000"/>
              </a:lnSpc>
              <a:spcBef>
                <a:spcPts val="0"/>
              </a:spcBef>
              <a:spcAft>
                <a:spcPts val="0"/>
              </a:spcAft>
              <a:buClr>
                <a:schemeClr val="dk1"/>
              </a:buClr>
              <a:buSzPts val="1100"/>
              <a:buNone/>
              <a:defRPr sz="1467">
                <a:solidFill>
                  <a:schemeClr val="dk1"/>
                </a:solidFill>
              </a:defRPr>
            </a:lvl7pPr>
            <a:lvl8pPr lvl="7" rtl="0">
              <a:lnSpc>
                <a:spcPct val="100000"/>
              </a:lnSpc>
              <a:spcBef>
                <a:spcPts val="0"/>
              </a:spcBef>
              <a:spcAft>
                <a:spcPts val="0"/>
              </a:spcAft>
              <a:buClr>
                <a:schemeClr val="dk1"/>
              </a:buClr>
              <a:buSzPts val="1100"/>
              <a:buNone/>
              <a:defRPr sz="1467">
                <a:solidFill>
                  <a:schemeClr val="dk1"/>
                </a:solidFill>
              </a:defRPr>
            </a:lvl8pPr>
            <a:lvl9pPr lvl="8" rtl="0">
              <a:lnSpc>
                <a:spcPct val="100000"/>
              </a:lnSpc>
              <a:spcBef>
                <a:spcPts val="0"/>
              </a:spcBef>
              <a:spcAft>
                <a:spcPts val="0"/>
              </a:spcAft>
              <a:buClr>
                <a:schemeClr val="dk1"/>
              </a:buClr>
              <a:buSzPts val="1100"/>
              <a:buNone/>
              <a:defRPr sz="1467">
                <a:solidFill>
                  <a:schemeClr val="dk1"/>
                </a:solidFill>
              </a:defRPr>
            </a:lvl9pPr>
          </a:lstStyle>
          <a:p>
            <a:endParaRPr/>
          </a:p>
        </p:txBody>
      </p:sp>
    </p:spTree>
    <p:extLst>
      <p:ext uri="{BB962C8B-B14F-4D97-AF65-F5344CB8AC3E}">
        <p14:creationId xmlns:p14="http://schemas.microsoft.com/office/powerpoint/2010/main" val="13392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9057333" y="540448"/>
            <a:ext cx="2316400" cy="126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9pPr>
          </a:lstStyle>
          <a:p>
            <a:endParaRPr/>
          </a:p>
        </p:txBody>
      </p:sp>
    </p:spTree>
    <p:extLst>
      <p:ext uri="{BB962C8B-B14F-4D97-AF65-F5344CB8AC3E}">
        <p14:creationId xmlns:p14="http://schemas.microsoft.com/office/powerpoint/2010/main" val="301536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5" cstate="print"/>
          <a:stretch>
            <a:fillRect/>
          </a:stretch>
        </p:blipFill>
        <p:spPr>
          <a:xfrm>
            <a:off x="226059" y="6593838"/>
            <a:ext cx="467359" cy="190498"/>
          </a:xfrm>
          <a:prstGeom prst="rect">
            <a:avLst/>
          </a:prstGeom>
        </p:spPr>
      </p:pic>
      <p:sp>
        <p:nvSpPr>
          <p:cNvPr id="2" name="Holder 2"/>
          <p:cNvSpPr>
            <a:spLocks noGrp="1"/>
          </p:cNvSpPr>
          <p:nvPr>
            <p:ph type="title"/>
          </p:nvPr>
        </p:nvSpPr>
        <p:spPr>
          <a:xfrm>
            <a:off x="191452" y="157479"/>
            <a:ext cx="4554855" cy="482600"/>
          </a:xfrm>
          <a:prstGeom prst="rect">
            <a:avLst/>
          </a:prstGeom>
        </p:spPr>
        <p:txBody>
          <a:bodyPr wrap="square" lIns="0" tIns="0" rIns="0" bIns="0">
            <a:spAutoFit/>
          </a:bodyPr>
          <a:lstStyle>
            <a:lvl1pPr>
              <a:defRPr sz="3000" b="0" i="0">
                <a:solidFill>
                  <a:srgbClr val="404040"/>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5/28/2021</a:t>
            </a:fld>
            <a:endParaRPr lang="en-US"/>
          </a:p>
        </p:txBody>
      </p:sp>
      <p:sp>
        <p:nvSpPr>
          <p:cNvPr id="6" name="Holder 6"/>
          <p:cNvSpPr>
            <a:spLocks noGrp="1"/>
          </p:cNvSpPr>
          <p:nvPr>
            <p:ph type="sldNum" sz="quarter" idx="7"/>
          </p:nvPr>
        </p:nvSpPr>
        <p:spPr>
          <a:xfrm>
            <a:off x="11892280" y="6681886"/>
            <a:ext cx="132715" cy="139065"/>
          </a:xfrm>
          <a:prstGeom prst="rect">
            <a:avLst/>
          </a:prstGeom>
        </p:spPr>
        <p:txBody>
          <a:bodyPr wrap="square" lIns="0" tIns="0" rIns="0" bIns="0">
            <a:spAutoFit/>
          </a:bodyPr>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0" r:id="rId7"/>
    <p:sldLayoutId id="2147483681" r:id="rId8"/>
    <p:sldLayoutId id="2147483682" r:id="rId9"/>
    <p:sldLayoutId id="2147483683" r:id="rId10"/>
    <p:sldLayoutId id="2147483685" r:id="rId11"/>
    <p:sldLayoutId id="2147483686" r:id="rId12"/>
    <p:sldLayoutId id="2147483687"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dictionary.cambridge.org/es-LA/dictionary/english/functional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dictionary.cambridge.org/es-LA/dictionary/english/functional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sp>
          <p:nvSpPr>
            <p:cNvPr id="4" name="object 4"/>
            <p:cNvSpPr/>
            <p:nvPr/>
          </p:nvSpPr>
          <p:spPr>
            <a:xfrm>
              <a:off x="6212839" y="899160"/>
              <a:ext cx="4973320" cy="5059680"/>
            </a:xfrm>
            <a:custGeom>
              <a:avLst/>
              <a:gdLst/>
              <a:ahLst/>
              <a:cxnLst/>
              <a:rect l="l" t="t" r="r" b="b"/>
              <a:pathLst>
                <a:path w="4973320" h="5059680">
                  <a:moveTo>
                    <a:pt x="4973320" y="0"/>
                  </a:moveTo>
                  <a:lnTo>
                    <a:pt x="0" y="0"/>
                  </a:lnTo>
                  <a:lnTo>
                    <a:pt x="0" y="5059680"/>
                  </a:lnTo>
                  <a:lnTo>
                    <a:pt x="4973320" y="5059680"/>
                  </a:lnTo>
                  <a:lnTo>
                    <a:pt x="4973320" y="0"/>
                  </a:lnTo>
                  <a:close/>
                </a:path>
              </a:pathLst>
            </a:custGeom>
            <a:solidFill>
              <a:srgbClr val="00162C">
                <a:alpha val="76858"/>
              </a:srgbClr>
            </a:solidFill>
          </p:spPr>
          <p:txBody>
            <a:bodyPr wrap="square" lIns="0" tIns="0" rIns="0" bIns="0" rtlCol="0"/>
            <a:lstStyle/>
            <a:p>
              <a:endParaRPr/>
            </a:p>
          </p:txBody>
        </p:sp>
        <p:sp>
          <p:nvSpPr>
            <p:cNvPr id="5" name="object 5"/>
            <p:cNvSpPr/>
            <p:nvPr/>
          </p:nvSpPr>
          <p:spPr>
            <a:xfrm>
              <a:off x="6310630" y="1004569"/>
              <a:ext cx="4757420" cy="4859020"/>
            </a:xfrm>
            <a:custGeom>
              <a:avLst/>
              <a:gdLst/>
              <a:ahLst/>
              <a:cxnLst/>
              <a:rect l="l" t="t" r="r" b="b"/>
              <a:pathLst>
                <a:path w="4757420" h="4859020">
                  <a:moveTo>
                    <a:pt x="0" y="4859020"/>
                  </a:moveTo>
                  <a:lnTo>
                    <a:pt x="4757420" y="4859020"/>
                  </a:lnTo>
                  <a:lnTo>
                    <a:pt x="4757420" y="0"/>
                  </a:lnTo>
                  <a:lnTo>
                    <a:pt x="0" y="0"/>
                  </a:lnTo>
                  <a:lnTo>
                    <a:pt x="0" y="4859020"/>
                  </a:lnTo>
                  <a:close/>
                </a:path>
              </a:pathLst>
            </a:custGeom>
            <a:ln w="57149">
              <a:solidFill>
                <a:srgbClr val="FFFFFF"/>
              </a:solidFill>
            </a:ln>
          </p:spPr>
          <p:txBody>
            <a:bodyPr wrap="square" lIns="0" tIns="0" rIns="0" bIns="0" rtlCol="0"/>
            <a:lstStyle/>
            <a:p>
              <a:endParaRPr/>
            </a:p>
          </p:txBody>
        </p:sp>
        <p:sp>
          <p:nvSpPr>
            <p:cNvPr id="6" name="object 6"/>
            <p:cNvSpPr/>
            <p:nvPr/>
          </p:nvSpPr>
          <p:spPr>
            <a:xfrm>
              <a:off x="9678669" y="5863590"/>
              <a:ext cx="1199515" cy="0"/>
            </a:xfrm>
            <a:custGeom>
              <a:avLst/>
              <a:gdLst/>
              <a:ahLst/>
              <a:cxnLst/>
              <a:rect l="l" t="t" r="r" b="b"/>
              <a:pathLst>
                <a:path w="1199515">
                  <a:moveTo>
                    <a:pt x="0" y="0"/>
                  </a:moveTo>
                  <a:lnTo>
                    <a:pt x="1199133" y="0"/>
                  </a:lnTo>
                </a:path>
              </a:pathLst>
            </a:custGeom>
            <a:ln w="57150">
              <a:solidFill>
                <a:srgbClr val="006FC0"/>
              </a:solidFill>
            </a:ln>
          </p:spPr>
          <p:txBody>
            <a:bodyPr wrap="square" lIns="0" tIns="0" rIns="0" bIns="0" rtlCol="0"/>
            <a:lstStyle/>
            <a:p>
              <a:endParaRPr/>
            </a:p>
          </p:txBody>
        </p:sp>
      </p:grpSp>
      <p:sp>
        <p:nvSpPr>
          <p:cNvPr id="7" name="object 7"/>
          <p:cNvSpPr txBox="1">
            <a:spLocks noGrp="1"/>
          </p:cNvSpPr>
          <p:nvPr>
            <p:ph type="title"/>
          </p:nvPr>
        </p:nvSpPr>
        <p:spPr>
          <a:xfrm>
            <a:off x="7436866" y="2829877"/>
            <a:ext cx="2512695" cy="452755"/>
          </a:xfrm>
          <a:prstGeom prst="rect">
            <a:avLst/>
          </a:prstGeom>
        </p:spPr>
        <p:txBody>
          <a:bodyPr vert="horz" wrap="square" lIns="0" tIns="12700" rIns="0" bIns="0" rtlCol="0">
            <a:spAutoFit/>
          </a:bodyPr>
          <a:lstStyle/>
          <a:p>
            <a:pPr>
              <a:lnSpc>
                <a:spcPct val="100000"/>
              </a:lnSpc>
              <a:spcBef>
                <a:spcPts val="100"/>
              </a:spcBef>
            </a:pPr>
            <a:r>
              <a:rPr sz="2800" spc="-80" dirty="0">
                <a:solidFill>
                  <a:srgbClr val="FFFFFF"/>
                </a:solidFill>
              </a:rPr>
              <a:t>Your</a:t>
            </a:r>
            <a:r>
              <a:rPr sz="2800" spc="5" dirty="0">
                <a:solidFill>
                  <a:srgbClr val="FFFFFF"/>
                </a:solidFill>
              </a:rPr>
              <a:t> </a:t>
            </a:r>
            <a:r>
              <a:rPr sz="2800" dirty="0">
                <a:solidFill>
                  <a:srgbClr val="FFFFFF"/>
                </a:solidFill>
              </a:rPr>
              <a:t>Partner</a:t>
            </a:r>
            <a:r>
              <a:rPr sz="2800" spc="-35" dirty="0">
                <a:solidFill>
                  <a:srgbClr val="FFFFFF"/>
                </a:solidFill>
              </a:rPr>
              <a:t> </a:t>
            </a:r>
            <a:r>
              <a:rPr sz="2800" dirty="0">
                <a:solidFill>
                  <a:srgbClr val="FFFFFF"/>
                </a:solidFill>
              </a:rPr>
              <a:t>for</a:t>
            </a:r>
            <a:endParaRPr sz="2800"/>
          </a:p>
        </p:txBody>
      </p:sp>
      <p:sp>
        <p:nvSpPr>
          <p:cNvPr id="8" name="object 8"/>
          <p:cNvSpPr txBox="1"/>
          <p:nvPr/>
        </p:nvSpPr>
        <p:spPr>
          <a:xfrm>
            <a:off x="7418958" y="3119119"/>
            <a:ext cx="2551430" cy="1550035"/>
          </a:xfrm>
          <a:prstGeom prst="rect">
            <a:avLst/>
          </a:prstGeom>
        </p:spPr>
        <p:txBody>
          <a:bodyPr vert="horz" wrap="square" lIns="0" tIns="12700" rIns="0" bIns="0" rtlCol="0">
            <a:spAutoFit/>
          </a:bodyPr>
          <a:lstStyle/>
          <a:p>
            <a:pPr>
              <a:lnSpc>
                <a:spcPct val="100000"/>
              </a:lnSpc>
              <a:spcBef>
                <a:spcPts val="100"/>
              </a:spcBef>
            </a:pPr>
            <a:r>
              <a:rPr sz="10000" spc="-10" dirty="0">
                <a:solidFill>
                  <a:srgbClr val="FFFFFF"/>
                </a:solidFill>
                <a:latin typeface="Arial"/>
                <a:cs typeface="Arial"/>
              </a:rPr>
              <a:t>S</a:t>
            </a:r>
            <a:r>
              <a:rPr sz="10000" u="heavy" spc="-10" dirty="0">
                <a:solidFill>
                  <a:srgbClr val="FFFFFF"/>
                </a:solidFill>
                <a:uFill>
                  <a:solidFill>
                    <a:srgbClr val="006FC0"/>
                  </a:solidFill>
                </a:uFill>
                <a:latin typeface="Arial"/>
                <a:cs typeface="Arial"/>
              </a:rPr>
              <a:t>AP</a:t>
            </a:r>
            <a:endParaRPr sz="10000">
              <a:latin typeface="Arial"/>
              <a:cs typeface="Arial"/>
            </a:endParaRPr>
          </a:p>
        </p:txBody>
      </p:sp>
      <p:sp>
        <p:nvSpPr>
          <p:cNvPr id="9" name="object 9"/>
          <p:cNvSpPr txBox="1"/>
          <p:nvPr/>
        </p:nvSpPr>
        <p:spPr>
          <a:xfrm>
            <a:off x="7398639" y="4595114"/>
            <a:ext cx="2701290" cy="193040"/>
          </a:xfrm>
          <a:prstGeom prst="rect">
            <a:avLst/>
          </a:prstGeom>
        </p:spPr>
        <p:txBody>
          <a:bodyPr vert="horz" wrap="square" lIns="0" tIns="12700" rIns="0" bIns="0" rtlCol="0">
            <a:spAutoFit/>
          </a:bodyPr>
          <a:lstStyle/>
          <a:p>
            <a:pPr>
              <a:lnSpc>
                <a:spcPct val="100000"/>
              </a:lnSpc>
              <a:spcBef>
                <a:spcPts val="100"/>
              </a:spcBef>
            </a:pPr>
            <a:r>
              <a:rPr sz="1100" spc="-5" dirty="0">
                <a:solidFill>
                  <a:srgbClr val="FFFFFF"/>
                </a:solidFill>
                <a:latin typeface="Arial"/>
                <a:cs typeface="Arial"/>
              </a:rPr>
              <a:t>D</a:t>
            </a:r>
            <a:r>
              <a:rPr sz="1100" dirty="0">
                <a:solidFill>
                  <a:srgbClr val="FFFFFF"/>
                </a:solidFill>
                <a:latin typeface="Arial"/>
                <a:cs typeface="Arial"/>
              </a:rPr>
              <a:t>e</a:t>
            </a:r>
            <a:r>
              <a:rPr sz="1100" spc="25" dirty="0">
                <a:solidFill>
                  <a:srgbClr val="FFFFFF"/>
                </a:solidFill>
                <a:latin typeface="Arial"/>
                <a:cs typeface="Arial"/>
              </a:rPr>
              <a:t>v</a:t>
            </a:r>
            <a:r>
              <a:rPr sz="1100" dirty="0">
                <a:solidFill>
                  <a:srgbClr val="FFFFFF"/>
                </a:solidFill>
                <a:latin typeface="Arial"/>
                <a:cs typeface="Arial"/>
              </a:rPr>
              <a:t>e</a:t>
            </a:r>
            <a:r>
              <a:rPr sz="1100" spc="-30" dirty="0">
                <a:solidFill>
                  <a:srgbClr val="FFFFFF"/>
                </a:solidFill>
                <a:latin typeface="Arial"/>
                <a:cs typeface="Arial"/>
              </a:rPr>
              <a:t>l</a:t>
            </a:r>
            <a:r>
              <a:rPr sz="1100" dirty="0">
                <a:solidFill>
                  <a:srgbClr val="FFFFFF"/>
                </a:solidFill>
                <a:latin typeface="Arial"/>
                <a:cs typeface="Arial"/>
              </a:rPr>
              <a:t>op</a:t>
            </a:r>
            <a:r>
              <a:rPr sz="1100" spc="20" dirty="0">
                <a:solidFill>
                  <a:srgbClr val="FFFFFF"/>
                </a:solidFill>
                <a:latin typeface="Arial"/>
                <a:cs typeface="Arial"/>
              </a:rPr>
              <a:t>m</a:t>
            </a:r>
            <a:r>
              <a:rPr sz="1100" dirty="0">
                <a:solidFill>
                  <a:srgbClr val="FFFFFF"/>
                </a:solidFill>
                <a:latin typeface="Arial"/>
                <a:cs typeface="Arial"/>
              </a:rPr>
              <a:t>e</a:t>
            </a:r>
            <a:r>
              <a:rPr sz="1100" spc="-20" dirty="0">
                <a:solidFill>
                  <a:srgbClr val="FFFFFF"/>
                </a:solidFill>
                <a:latin typeface="Arial"/>
                <a:cs typeface="Arial"/>
              </a:rPr>
              <a:t>n</a:t>
            </a:r>
            <a:r>
              <a:rPr sz="1100" dirty="0">
                <a:solidFill>
                  <a:srgbClr val="FFFFFF"/>
                </a:solidFill>
                <a:latin typeface="Arial"/>
                <a:cs typeface="Arial"/>
              </a:rPr>
              <a:t>t</a:t>
            </a:r>
            <a:r>
              <a:rPr sz="1100" spc="-75" dirty="0">
                <a:solidFill>
                  <a:srgbClr val="FFFFFF"/>
                </a:solidFill>
                <a:latin typeface="Arial"/>
                <a:cs typeface="Arial"/>
              </a:rPr>
              <a:t> </a:t>
            </a:r>
            <a:r>
              <a:rPr sz="1100" dirty="0">
                <a:solidFill>
                  <a:srgbClr val="FFFFFF"/>
                </a:solidFill>
                <a:latin typeface="Arial"/>
                <a:cs typeface="Arial"/>
              </a:rPr>
              <a:t>|</a:t>
            </a:r>
            <a:r>
              <a:rPr sz="1100" spc="5" dirty="0">
                <a:solidFill>
                  <a:srgbClr val="FFFFFF"/>
                </a:solidFill>
                <a:latin typeface="Arial"/>
                <a:cs typeface="Arial"/>
              </a:rPr>
              <a:t> </a:t>
            </a:r>
            <a:r>
              <a:rPr sz="1100" spc="-5" dirty="0">
                <a:solidFill>
                  <a:srgbClr val="FFFFFF"/>
                </a:solidFill>
                <a:latin typeface="Arial"/>
                <a:cs typeface="Arial"/>
              </a:rPr>
              <a:t>C</a:t>
            </a:r>
            <a:r>
              <a:rPr sz="1100" dirty="0">
                <a:solidFill>
                  <a:srgbClr val="FFFFFF"/>
                </a:solidFill>
                <a:latin typeface="Arial"/>
                <a:cs typeface="Arial"/>
              </a:rPr>
              <a:t>on</a:t>
            </a:r>
            <a:r>
              <a:rPr sz="1100" spc="5" dirty="0">
                <a:solidFill>
                  <a:srgbClr val="FFFFFF"/>
                </a:solidFill>
                <a:latin typeface="Arial"/>
                <a:cs typeface="Arial"/>
              </a:rPr>
              <a:t>s</a:t>
            </a:r>
            <a:r>
              <a:rPr sz="1100" dirty="0">
                <a:solidFill>
                  <a:srgbClr val="FFFFFF"/>
                </a:solidFill>
                <a:latin typeface="Arial"/>
                <a:cs typeface="Arial"/>
              </a:rPr>
              <a:t>u</a:t>
            </a:r>
            <a:r>
              <a:rPr sz="1100" spc="-30" dirty="0">
                <a:solidFill>
                  <a:srgbClr val="FFFFFF"/>
                </a:solidFill>
                <a:latin typeface="Arial"/>
                <a:cs typeface="Arial"/>
              </a:rPr>
              <a:t>l</a:t>
            </a:r>
            <a:r>
              <a:rPr sz="1100" spc="-10" dirty="0">
                <a:solidFill>
                  <a:srgbClr val="FFFFFF"/>
                </a:solidFill>
                <a:latin typeface="Arial"/>
                <a:cs typeface="Arial"/>
              </a:rPr>
              <a:t>t</a:t>
            </a:r>
            <a:r>
              <a:rPr sz="1100" spc="-30" dirty="0">
                <a:solidFill>
                  <a:srgbClr val="FFFFFF"/>
                </a:solidFill>
                <a:latin typeface="Arial"/>
                <a:cs typeface="Arial"/>
              </a:rPr>
              <a:t>i</a:t>
            </a:r>
            <a:r>
              <a:rPr sz="1100" dirty="0">
                <a:solidFill>
                  <a:srgbClr val="FFFFFF"/>
                </a:solidFill>
                <a:latin typeface="Arial"/>
                <a:cs typeface="Arial"/>
              </a:rPr>
              <a:t>n</a:t>
            </a:r>
            <a:r>
              <a:rPr sz="1100" spc="-5" dirty="0">
                <a:solidFill>
                  <a:srgbClr val="FFFFFF"/>
                </a:solidFill>
                <a:latin typeface="Arial"/>
                <a:cs typeface="Arial"/>
              </a:rPr>
              <a:t>g</a:t>
            </a:r>
            <a:r>
              <a:rPr sz="1100" dirty="0">
                <a:solidFill>
                  <a:srgbClr val="FFFFFF"/>
                </a:solidFill>
                <a:latin typeface="Arial"/>
                <a:cs typeface="Arial"/>
              </a:rPr>
              <a:t> |</a:t>
            </a:r>
            <a:r>
              <a:rPr sz="1100" spc="5" dirty="0">
                <a:solidFill>
                  <a:srgbClr val="FFFFFF"/>
                </a:solidFill>
                <a:latin typeface="Arial"/>
                <a:cs typeface="Arial"/>
              </a:rPr>
              <a:t> P</a:t>
            </a:r>
            <a:r>
              <a:rPr sz="1100" spc="-10" dirty="0">
                <a:solidFill>
                  <a:srgbClr val="FFFFFF"/>
                </a:solidFill>
                <a:latin typeface="Arial"/>
                <a:cs typeface="Arial"/>
              </a:rPr>
              <a:t>r</a:t>
            </a:r>
            <a:r>
              <a:rPr sz="1100" dirty="0">
                <a:solidFill>
                  <a:srgbClr val="FFFFFF"/>
                </a:solidFill>
                <a:latin typeface="Arial"/>
                <a:cs typeface="Arial"/>
              </a:rPr>
              <a:t>o</a:t>
            </a:r>
            <a:r>
              <a:rPr sz="1100" spc="5" dirty="0">
                <a:solidFill>
                  <a:srgbClr val="FFFFFF"/>
                </a:solidFill>
                <a:latin typeface="Arial"/>
                <a:cs typeface="Arial"/>
              </a:rPr>
              <a:t>c</a:t>
            </a:r>
            <a:r>
              <a:rPr sz="1100" dirty="0">
                <a:solidFill>
                  <a:srgbClr val="FFFFFF"/>
                </a:solidFill>
                <a:latin typeface="Arial"/>
                <a:cs typeface="Arial"/>
              </a:rPr>
              <a:t>e</a:t>
            </a:r>
            <a:r>
              <a:rPr sz="1100" spc="5" dirty="0">
                <a:solidFill>
                  <a:srgbClr val="FFFFFF"/>
                </a:solidFill>
                <a:latin typeface="Arial"/>
                <a:cs typeface="Arial"/>
              </a:rPr>
              <a:t>s</a:t>
            </a:r>
            <a:r>
              <a:rPr sz="1100" dirty="0">
                <a:solidFill>
                  <a:srgbClr val="FFFFFF"/>
                </a:solidFill>
                <a:latin typeface="Arial"/>
                <a:cs typeface="Arial"/>
              </a:rPr>
              <a:t>s</a:t>
            </a:r>
            <a:r>
              <a:rPr sz="1100" spc="-40" dirty="0">
                <a:solidFill>
                  <a:srgbClr val="FFFFFF"/>
                </a:solidFill>
                <a:latin typeface="Arial"/>
                <a:cs typeface="Arial"/>
              </a:rPr>
              <a:t> </a:t>
            </a:r>
            <a:r>
              <a:rPr sz="1100" spc="-5" dirty="0">
                <a:solidFill>
                  <a:srgbClr val="FFFFFF"/>
                </a:solidFill>
                <a:latin typeface="Arial"/>
                <a:cs typeface="Arial"/>
              </a:rPr>
              <a:t>D</a:t>
            </a:r>
            <a:r>
              <a:rPr sz="1100" dirty="0">
                <a:solidFill>
                  <a:srgbClr val="FFFFFF"/>
                </a:solidFill>
                <a:latin typeface="Arial"/>
                <a:cs typeface="Arial"/>
              </a:rPr>
              <a:t>e</a:t>
            </a:r>
            <a:r>
              <a:rPr sz="1100" spc="5" dirty="0">
                <a:solidFill>
                  <a:srgbClr val="FFFFFF"/>
                </a:solidFill>
                <a:latin typeface="Arial"/>
                <a:cs typeface="Arial"/>
              </a:rPr>
              <a:t>s</a:t>
            </a:r>
            <a:r>
              <a:rPr sz="1100" spc="-30" dirty="0">
                <a:solidFill>
                  <a:srgbClr val="FFFFFF"/>
                </a:solidFill>
                <a:latin typeface="Arial"/>
                <a:cs typeface="Arial"/>
              </a:rPr>
              <a:t>i</a:t>
            </a:r>
            <a:r>
              <a:rPr sz="1100" dirty="0">
                <a:solidFill>
                  <a:srgbClr val="FFFFFF"/>
                </a:solidFill>
                <a:latin typeface="Arial"/>
                <a:cs typeface="Arial"/>
              </a:rPr>
              <a:t>g</a:t>
            </a:r>
            <a:r>
              <a:rPr sz="1100" spc="-5" dirty="0">
                <a:solidFill>
                  <a:srgbClr val="FFFFFF"/>
                </a:solidFill>
                <a:latin typeface="Arial"/>
                <a:cs typeface="Arial"/>
              </a:rPr>
              <a:t>n</a:t>
            </a:r>
            <a:endParaRPr sz="1100">
              <a:latin typeface="Arial"/>
              <a:cs typeface="Arial"/>
            </a:endParaRPr>
          </a:p>
        </p:txBody>
      </p:sp>
      <p:pic>
        <p:nvPicPr>
          <p:cNvPr id="10" name="object 10"/>
          <p:cNvPicPr/>
          <p:nvPr/>
        </p:nvPicPr>
        <p:blipFill>
          <a:blip r:embed="rId3" cstate="print"/>
          <a:stretch>
            <a:fillRect/>
          </a:stretch>
        </p:blipFill>
        <p:spPr>
          <a:xfrm>
            <a:off x="8140700" y="1750060"/>
            <a:ext cx="1158240" cy="469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p:nvPr/>
        </p:nvSpPr>
        <p:spPr>
          <a:xfrm rot="-194701">
            <a:off x="163320" y="624394"/>
            <a:ext cx="3978379" cy="3446332"/>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 name="Google Shape;349;p31"/>
          <p:cNvSpPr/>
          <p:nvPr/>
        </p:nvSpPr>
        <p:spPr>
          <a:xfrm rot="914792">
            <a:off x="8370083" y="2592028"/>
            <a:ext cx="3297285" cy="291620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 name="Google Shape;351;p31"/>
          <p:cNvSpPr txBox="1">
            <a:spLocks noGrp="1"/>
          </p:cNvSpPr>
          <p:nvPr>
            <p:ph type="ctrTitle"/>
          </p:nvPr>
        </p:nvSpPr>
        <p:spPr>
          <a:xfrm>
            <a:off x="10038135" y="540448"/>
            <a:ext cx="1335598" cy="678752"/>
          </a:xfrm>
          <a:prstGeom prst="rect">
            <a:avLst/>
          </a:prstGeom>
        </p:spPr>
        <p:txBody>
          <a:bodyPr spcFirstLastPara="1" wrap="square" lIns="121900" tIns="121900" rIns="121900" bIns="121900" anchor="t" anchorCtr="0">
            <a:noAutofit/>
          </a:bodyPr>
          <a:lstStyle/>
          <a:p>
            <a:r>
              <a:rPr lang="en-US" dirty="0"/>
              <a:t>PLANT</a:t>
            </a:r>
            <a:endParaRPr dirty="0"/>
          </a:p>
        </p:txBody>
      </p:sp>
      <p:sp>
        <p:nvSpPr>
          <p:cNvPr id="352" name="Google Shape;352;p31"/>
          <p:cNvSpPr txBox="1"/>
          <p:nvPr/>
        </p:nvSpPr>
        <p:spPr>
          <a:xfrm>
            <a:off x="948367" y="1385800"/>
            <a:ext cx="2183600" cy="671600"/>
          </a:xfrm>
          <a:prstGeom prst="rect">
            <a:avLst/>
          </a:prstGeom>
          <a:noFill/>
          <a:ln>
            <a:noFill/>
          </a:ln>
        </p:spPr>
        <p:txBody>
          <a:bodyPr spcFirstLastPara="1" wrap="square" lIns="121900" tIns="121900" rIns="121900" bIns="121900" anchor="t" anchorCtr="0">
            <a:noAutofit/>
          </a:bodyPr>
          <a:lstStyle/>
          <a:p>
            <a:pPr algn="r"/>
            <a:r>
              <a:rPr lang="en-US" sz="1400" dirty="0">
                <a:solidFill>
                  <a:schemeClr val="dk1"/>
                </a:solidFill>
                <a:latin typeface="Barlow Light"/>
                <a:sym typeface="Barlow Light"/>
              </a:rPr>
              <a:t>Is a place where either material is produced, or goods and services are provided and can be subdivided according to production, procurement, maintenance, and materials planning aspects. </a:t>
            </a:r>
            <a:endParaRPr lang="es-MX" sz="1400" dirty="0">
              <a:solidFill>
                <a:schemeClr val="dk1"/>
              </a:solidFill>
              <a:latin typeface="Barlow Light"/>
              <a:sym typeface="Barlow Light"/>
            </a:endParaRPr>
          </a:p>
          <a:p>
            <a:pPr algn="r"/>
            <a:endParaRPr sz="1333" dirty="0">
              <a:latin typeface="Assistant ExtraLight"/>
              <a:ea typeface="Assistant ExtraLight"/>
              <a:cs typeface="Assistant ExtraLight"/>
              <a:sym typeface="Assistant ExtraLight"/>
            </a:endParaRPr>
          </a:p>
        </p:txBody>
      </p:sp>
      <p:sp>
        <p:nvSpPr>
          <p:cNvPr id="354" name="Google Shape;354;p31"/>
          <p:cNvSpPr txBox="1"/>
          <p:nvPr/>
        </p:nvSpPr>
        <p:spPr>
          <a:xfrm>
            <a:off x="9042300" y="2842462"/>
            <a:ext cx="2183600" cy="2753720"/>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r>
              <a:rPr lang="en" dirty="0">
                <a:sym typeface="Assistant ExtraLight"/>
              </a:rPr>
              <a:t>E</a:t>
            </a:r>
            <a:r>
              <a:rPr lang="en-US" dirty="0"/>
              <a:t>very Plant is assigned to a Company Code. This ensures that stocks and stock values can be managed separately in each company. Valuation of stocks takes place per plant; this means that valuation prices can be different from one plant to the others.</a:t>
            </a:r>
          </a:p>
          <a:p>
            <a:endParaRPr dirty="0">
              <a:sym typeface="Assistant ExtraLight"/>
            </a:endParaRPr>
          </a:p>
        </p:txBody>
      </p:sp>
      <p:pic>
        <p:nvPicPr>
          <p:cNvPr id="11" name="Picture 2" descr="grayscale photo of concrete tower">
            <a:extLst>
              <a:ext uri="{FF2B5EF4-FFF2-40B4-BE49-F238E27FC236}">
                <a16:creationId xmlns:a16="http://schemas.microsoft.com/office/drawing/2014/main" id="{B78D7EC6-6F9E-47F7-83CB-9F8D8B5DA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303" y="0"/>
            <a:ext cx="4927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ED8E65F5-78B9-4A3F-B080-30BCA474CF06}"/>
              </a:ext>
            </a:extLst>
          </p:cNvPr>
          <p:cNvSpPr>
            <a:spLocks noChangeArrowheads="1"/>
          </p:cNvSpPr>
          <p:nvPr/>
        </p:nvSpPr>
        <p:spPr bwMode="auto">
          <a:xfrm>
            <a:off x="304800" y="4620057"/>
            <a:ext cx="1295400"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COMPANY CODE 1</a:t>
            </a:r>
          </a:p>
        </p:txBody>
      </p:sp>
      <p:sp>
        <p:nvSpPr>
          <p:cNvPr id="13" name="Rectangle 4">
            <a:extLst>
              <a:ext uri="{FF2B5EF4-FFF2-40B4-BE49-F238E27FC236}">
                <a16:creationId xmlns:a16="http://schemas.microsoft.com/office/drawing/2014/main" id="{058B5394-A0E7-4A0B-90B7-15B690B26F11}"/>
              </a:ext>
            </a:extLst>
          </p:cNvPr>
          <p:cNvSpPr>
            <a:spLocks noChangeArrowheads="1"/>
          </p:cNvSpPr>
          <p:nvPr/>
        </p:nvSpPr>
        <p:spPr bwMode="auto">
          <a:xfrm>
            <a:off x="387963" y="5690729"/>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a:t>
            </a:r>
          </a:p>
        </p:txBody>
      </p:sp>
      <p:cxnSp>
        <p:nvCxnSpPr>
          <p:cNvPr id="4" name="Conector recto de flecha 3">
            <a:extLst>
              <a:ext uri="{FF2B5EF4-FFF2-40B4-BE49-F238E27FC236}">
                <a16:creationId xmlns:a16="http://schemas.microsoft.com/office/drawing/2014/main" id="{4AF51230-23CF-4AD2-BF24-B16599F07ADF}"/>
              </a:ext>
            </a:extLst>
          </p:cNvPr>
          <p:cNvCxnSpPr>
            <a:cxnSpLocks/>
            <a:stCxn id="12" idx="2"/>
            <a:endCxn id="13" idx="0"/>
          </p:cNvCxnSpPr>
          <p:nvPr/>
        </p:nvCxnSpPr>
        <p:spPr>
          <a:xfrm flipH="1">
            <a:off x="948367" y="5051808"/>
            <a:ext cx="4133" cy="63892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3">
            <a:extLst>
              <a:ext uri="{FF2B5EF4-FFF2-40B4-BE49-F238E27FC236}">
                <a16:creationId xmlns:a16="http://schemas.microsoft.com/office/drawing/2014/main" id="{6C2BE9D2-DA5E-4C9F-B8DB-AD9E94E5A943}"/>
              </a:ext>
            </a:extLst>
          </p:cNvPr>
          <p:cNvSpPr>
            <a:spLocks noChangeArrowheads="1"/>
          </p:cNvSpPr>
          <p:nvPr/>
        </p:nvSpPr>
        <p:spPr bwMode="auto">
          <a:xfrm>
            <a:off x="2085200" y="4629003"/>
            <a:ext cx="1295400"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COMPANY CODE 2</a:t>
            </a:r>
          </a:p>
        </p:txBody>
      </p:sp>
      <p:cxnSp>
        <p:nvCxnSpPr>
          <p:cNvPr id="25" name="Conector recto de flecha 24">
            <a:extLst>
              <a:ext uri="{FF2B5EF4-FFF2-40B4-BE49-F238E27FC236}">
                <a16:creationId xmlns:a16="http://schemas.microsoft.com/office/drawing/2014/main" id="{F6661EA8-8D6D-43FC-BA14-0B92FAA4EA10}"/>
              </a:ext>
            </a:extLst>
          </p:cNvPr>
          <p:cNvCxnSpPr>
            <a:cxnSpLocks/>
            <a:stCxn id="24" idx="2"/>
          </p:cNvCxnSpPr>
          <p:nvPr/>
        </p:nvCxnSpPr>
        <p:spPr>
          <a:xfrm flipH="1">
            <a:off x="1259054" y="5060754"/>
            <a:ext cx="1473846" cy="6299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reihandform 65">
            <a:extLst>
              <a:ext uri="{FF2B5EF4-FFF2-40B4-BE49-F238E27FC236}">
                <a16:creationId xmlns:a16="http://schemas.microsoft.com/office/drawing/2014/main" id="{CA93ACD5-5899-4789-B430-D5B1A66203D8}"/>
              </a:ext>
            </a:extLst>
          </p:cNvPr>
          <p:cNvSpPr/>
          <p:nvPr/>
        </p:nvSpPr>
        <p:spPr>
          <a:xfrm>
            <a:off x="1552397" y="4953000"/>
            <a:ext cx="886003" cy="837216"/>
          </a:xfrm>
          <a:custGeom>
            <a:avLst/>
            <a:gdLst>
              <a:gd name="connsiteX0" fmla="*/ 122872 w 245744"/>
              <a:gd name="connsiteY0" fmla="*/ 0 h 245744"/>
              <a:gd name="connsiteX1" fmla="*/ 0 w 245744"/>
              <a:gd name="connsiteY1" fmla="*/ 122873 h 245744"/>
              <a:gd name="connsiteX2" fmla="*/ 122872 w 245744"/>
              <a:gd name="connsiteY2" fmla="*/ 245745 h 245744"/>
              <a:gd name="connsiteX3" fmla="*/ 245745 w 245744"/>
              <a:gd name="connsiteY3" fmla="*/ 122873 h 245744"/>
              <a:gd name="connsiteX4" fmla="*/ 122872 w 245744"/>
              <a:gd name="connsiteY4" fmla="*/ 0 h 245744"/>
              <a:gd name="connsiteX5" fmla="*/ 13716 w 245744"/>
              <a:gd name="connsiteY5" fmla="*/ 122873 h 245744"/>
              <a:gd name="connsiteX6" fmla="*/ 122872 w 245744"/>
              <a:gd name="connsiteY6" fmla="*/ 13716 h 245744"/>
              <a:gd name="connsiteX7" fmla="*/ 194945 w 245744"/>
              <a:gd name="connsiteY7" fmla="*/ 40957 h 245744"/>
              <a:gd name="connsiteX8" fmla="*/ 40957 w 245744"/>
              <a:gd name="connsiteY8" fmla="*/ 194945 h 245744"/>
              <a:gd name="connsiteX9" fmla="*/ 13716 w 245744"/>
              <a:gd name="connsiteY9" fmla="*/ 122873 h 245744"/>
              <a:gd name="connsiteX10" fmla="*/ 122872 w 245744"/>
              <a:gd name="connsiteY10" fmla="*/ 232029 h 245744"/>
              <a:gd name="connsiteX11" fmla="*/ 50673 w 245744"/>
              <a:gd name="connsiteY11" fmla="*/ 204661 h 245744"/>
              <a:gd name="connsiteX12" fmla="*/ 204660 w 245744"/>
              <a:gd name="connsiteY12" fmla="*/ 50673 h 245744"/>
              <a:gd name="connsiteX13" fmla="*/ 232029 w 245744"/>
              <a:gd name="connsiteY13" fmla="*/ 122873 h 245744"/>
              <a:gd name="connsiteX14" fmla="*/ 122872 w 245744"/>
              <a:gd name="connsiteY14" fmla="*/ 232029 h 2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44" h="245744">
                <a:moveTo>
                  <a:pt x="122872" y="0"/>
                </a:moveTo>
                <a:cubicBezTo>
                  <a:pt x="55118" y="0"/>
                  <a:pt x="0" y="55118"/>
                  <a:pt x="0" y="122873"/>
                </a:cubicBezTo>
                <a:cubicBezTo>
                  <a:pt x="0" y="190627"/>
                  <a:pt x="55118" y="245745"/>
                  <a:pt x="122872" y="245745"/>
                </a:cubicBezTo>
                <a:cubicBezTo>
                  <a:pt x="190627" y="245745"/>
                  <a:pt x="245745" y="190627"/>
                  <a:pt x="245745" y="122873"/>
                </a:cubicBezTo>
                <a:cubicBezTo>
                  <a:pt x="245745" y="55118"/>
                  <a:pt x="190627" y="0"/>
                  <a:pt x="122872" y="0"/>
                </a:cubicBezTo>
                <a:close/>
                <a:moveTo>
                  <a:pt x="13716" y="122873"/>
                </a:moveTo>
                <a:cubicBezTo>
                  <a:pt x="13716" y="62674"/>
                  <a:pt x="62674" y="13716"/>
                  <a:pt x="122872" y="13716"/>
                </a:cubicBezTo>
                <a:cubicBezTo>
                  <a:pt x="150495" y="13716"/>
                  <a:pt x="175705" y="24003"/>
                  <a:pt x="194945" y="40957"/>
                </a:cubicBezTo>
                <a:lnTo>
                  <a:pt x="40957" y="194945"/>
                </a:lnTo>
                <a:cubicBezTo>
                  <a:pt x="24003" y="175704"/>
                  <a:pt x="13716" y="150432"/>
                  <a:pt x="13716" y="122873"/>
                </a:cubicBezTo>
                <a:close/>
                <a:moveTo>
                  <a:pt x="122872" y="232029"/>
                </a:moveTo>
                <a:cubicBezTo>
                  <a:pt x="95250" y="232029"/>
                  <a:pt x="69914" y="221679"/>
                  <a:pt x="50673" y="204661"/>
                </a:cubicBezTo>
                <a:lnTo>
                  <a:pt x="204660" y="50673"/>
                </a:lnTo>
                <a:cubicBezTo>
                  <a:pt x="221679" y="69914"/>
                  <a:pt x="232029" y="95186"/>
                  <a:pt x="232029" y="122873"/>
                </a:cubicBezTo>
                <a:cubicBezTo>
                  <a:pt x="231966" y="183070"/>
                  <a:pt x="183007" y="232029"/>
                  <a:pt x="122872" y="232029"/>
                </a:cubicBezTo>
                <a:close/>
              </a:path>
            </a:pathLst>
          </a:custGeom>
          <a:solidFill>
            <a:schemeClr val="accent2">
              <a:lumMod val="75000"/>
            </a:schemeClr>
          </a:solidFill>
          <a:ln w="6350" cap="flat">
            <a:noFill/>
            <a:prstDash val="solid"/>
            <a:miter/>
          </a:ln>
        </p:spPr>
        <p:txBody>
          <a:bodyPr rtlCol="0" anchor="ctr"/>
          <a:lstStyle/>
          <a:p>
            <a:endParaRPr lang="de-DE"/>
          </a:p>
        </p:txBody>
      </p:sp>
    </p:spTree>
    <p:extLst>
      <p:ext uri="{BB962C8B-B14F-4D97-AF65-F5344CB8AC3E}">
        <p14:creationId xmlns:p14="http://schemas.microsoft.com/office/powerpoint/2010/main" val="326292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cxnSp>
        <p:nvCxnSpPr>
          <p:cNvPr id="15" name="10 Conector angular">
            <a:extLst>
              <a:ext uri="{FF2B5EF4-FFF2-40B4-BE49-F238E27FC236}">
                <a16:creationId xmlns:a16="http://schemas.microsoft.com/office/drawing/2014/main" id="{4DAC6E88-6979-4B9B-B24E-9AE51BD1B60B}"/>
              </a:ext>
            </a:extLst>
          </p:cNvPr>
          <p:cNvCxnSpPr/>
          <p:nvPr/>
        </p:nvCxnSpPr>
        <p:spPr bwMode="auto">
          <a:xfrm rot="10800000" flipV="1">
            <a:off x="7233731" y="5725663"/>
            <a:ext cx="1892300" cy="274637"/>
          </a:xfrm>
          <a:prstGeom prst="bentConnector2">
            <a:avLst/>
          </a:prstGeom>
          <a:ln>
            <a:headEnd/>
            <a:tailEnd/>
          </a:ln>
        </p:spPr>
        <p:style>
          <a:lnRef idx="0">
            <a:schemeClr val="accent3"/>
          </a:lnRef>
          <a:fillRef idx="3">
            <a:schemeClr val="accent3"/>
          </a:fillRef>
          <a:effectRef idx="3">
            <a:schemeClr val="accent3"/>
          </a:effectRef>
          <a:fontRef idx="minor">
            <a:schemeClr val="lt1"/>
          </a:fontRef>
        </p:style>
      </p:cxnSp>
      <p:cxnSp>
        <p:nvCxnSpPr>
          <p:cNvPr id="16" name="11 Conector angular">
            <a:extLst>
              <a:ext uri="{FF2B5EF4-FFF2-40B4-BE49-F238E27FC236}">
                <a16:creationId xmlns:a16="http://schemas.microsoft.com/office/drawing/2014/main" id="{59437F46-679F-4D2D-9D2F-651BA7292E7B}"/>
              </a:ext>
            </a:extLst>
          </p:cNvPr>
          <p:cNvCxnSpPr/>
          <p:nvPr/>
        </p:nvCxnSpPr>
        <p:spPr bwMode="auto">
          <a:xfrm>
            <a:off x="9102219" y="5714550"/>
            <a:ext cx="1887537" cy="285750"/>
          </a:xfrm>
          <a:prstGeom prst="bentConnector3">
            <a:avLst>
              <a:gd name="adj1" fmla="val 99671"/>
            </a:avLst>
          </a:prstGeom>
          <a:ln>
            <a:headEnd/>
            <a:tailEnd/>
          </a:ln>
        </p:spPr>
        <p:style>
          <a:lnRef idx="0">
            <a:schemeClr val="accent3"/>
          </a:lnRef>
          <a:fillRef idx="3">
            <a:schemeClr val="accent3"/>
          </a:fillRef>
          <a:effectRef idx="3">
            <a:schemeClr val="accent3"/>
          </a:effectRef>
          <a:fontRef idx="minor">
            <a:schemeClr val="lt1"/>
          </a:fontRef>
        </p:style>
      </p:cxnSp>
      <p:sp>
        <p:nvSpPr>
          <p:cNvPr id="360" name="Google Shape;360;p32"/>
          <p:cNvSpPr/>
          <p:nvPr/>
        </p:nvSpPr>
        <p:spPr>
          <a:xfrm>
            <a:off x="3276599" y="-500159"/>
            <a:ext cx="9067801" cy="6380259"/>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med" len="med"/>
            <a:tailEnd type="none" w="med" len="med"/>
          </a:ln>
        </p:spPr>
      </p:sp>
      <p:sp>
        <p:nvSpPr>
          <p:cNvPr id="362" name="Google Shape;362;p32"/>
          <p:cNvSpPr txBox="1"/>
          <p:nvPr/>
        </p:nvSpPr>
        <p:spPr>
          <a:xfrm>
            <a:off x="6984017" y="1015279"/>
            <a:ext cx="4356200" cy="1771200"/>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pPr algn="ctr"/>
            <a:r>
              <a:rPr lang="en-US" sz="1600" dirty="0"/>
              <a:t>A storage location is an organizational unit facilitating differentiation between the various stocks of a material within a plant. Storage locations are created with reference to a plant.</a:t>
            </a:r>
            <a:endParaRPr lang="es-MX" sz="1600" dirty="0"/>
          </a:p>
          <a:p>
            <a:pPr algn="ctr"/>
            <a:endParaRPr sz="1600" dirty="0">
              <a:sym typeface="Assistant ExtraLight"/>
            </a:endParaRPr>
          </a:p>
          <a:p>
            <a:pPr algn="ctr"/>
            <a:endParaRPr sz="1600" dirty="0">
              <a:sym typeface="Assistant ExtraLight"/>
            </a:endParaRPr>
          </a:p>
        </p:txBody>
      </p:sp>
      <p:sp>
        <p:nvSpPr>
          <p:cNvPr id="364" name="Google Shape;364;p32"/>
          <p:cNvSpPr txBox="1">
            <a:spLocks noGrp="1"/>
          </p:cNvSpPr>
          <p:nvPr>
            <p:ph type="ctrTitle"/>
          </p:nvPr>
        </p:nvSpPr>
        <p:spPr>
          <a:xfrm>
            <a:off x="814494" y="540448"/>
            <a:ext cx="2766905" cy="602552"/>
          </a:xfrm>
          <a:prstGeom prst="rect">
            <a:avLst/>
          </a:prstGeom>
        </p:spPr>
        <p:txBody>
          <a:bodyPr spcFirstLastPara="1" wrap="square" lIns="121900" tIns="121900" rIns="121900" bIns="121900" anchor="t" anchorCtr="0">
            <a:noAutofit/>
          </a:bodyPr>
          <a:lstStyle/>
          <a:p>
            <a:pPr algn="l"/>
            <a:r>
              <a:rPr lang="en-US" dirty="0"/>
              <a:t>STORAGE LOCATION</a:t>
            </a:r>
            <a:endParaRPr dirty="0"/>
          </a:p>
        </p:txBody>
      </p:sp>
      <p:pic>
        <p:nvPicPr>
          <p:cNvPr id="9" name="Picture 2" descr="large warhause">
            <a:extLst>
              <a:ext uri="{FF2B5EF4-FFF2-40B4-BE49-F238E27FC236}">
                <a16:creationId xmlns:a16="http://schemas.microsoft.com/office/drawing/2014/main" id="{417A5A55-9A66-4848-8718-4190D8A879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58" b="10474"/>
          <a:stretch/>
        </p:blipFill>
        <p:spPr bwMode="auto">
          <a:xfrm rot="20690823">
            <a:off x="355514" y="1502977"/>
            <a:ext cx="5145087" cy="521672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17 Conector angular">
            <a:extLst>
              <a:ext uri="{FF2B5EF4-FFF2-40B4-BE49-F238E27FC236}">
                <a16:creationId xmlns:a16="http://schemas.microsoft.com/office/drawing/2014/main" id="{CC5B1DBE-94EF-4051-BC93-6D5FD7DD27D2}"/>
              </a:ext>
            </a:extLst>
          </p:cNvPr>
          <p:cNvCxnSpPr>
            <a:cxnSpLocks/>
          </p:cNvCxnSpPr>
          <p:nvPr/>
        </p:nvCxnSpPr>
        <p:spPr bwMode="auto">
          <a:xfrm>
            <a:off x="9138856" y="3382395"/>
            <a:ext cx="23261" cy="178656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10 Conector angular">
            <a:extLst>
              <a:ext uri="{FF2B5EF4-FFF2-40B4-BE49-F238E27FC236}">
                <a16:creationId xmlns:a16="http://schemas.microsoft.com/office/drawing/2014/main" id="{481DB50F-D18F-4096-9BDF-12C958F21C34}"/>
              </a:ext>
            </a:extLst>
          </p:cNvPr>
          <p:cNvCxnSpPr>
            <a:cxnSpLocks/>
          </p:cNvCxnSpPr>
          <p:nvPr/>
        </p:nvCxnSpPr>
        <p:spPr bwMode="auto">
          <a:xfrm rot="10800000" flipV="1">
            <a:off x="7286121" y="4480384"/>
            <a:ext cx="1875999" cy="624106"/>
          </a:xfrm>
          <a:prstGeom prst="bentConnector3">
            <a:avLst>
              <a:gd name="adj1" fmla="val 99419"/>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11 Conector angular">
            <a:extLst>
              <a:ext uri="{FF2B5EF4-FFF2-40B4-BE49-F238E27FC236}">
                <a16:creationId xmlns:a16="http://schemas.microsoft.com/office/drawing/2014/main" id="{05099C13-5521-451F-80E8-F89285DF48E5}"/>
              </a:ext>
            </a:extLst>
          </p:cNvPr>
          <p:cNvCxnSpPr>
            <a:cxnSpLocks/>
          </p:cNvCxnSpPr>
          <p:nvPr/>
        </p:nvCxnSpPr>
        <p:spPr bwMode="auto">
          <a:xfrm>
            <a:off x="9102219" y="4495181"/>
            <a:ext cx="1946781" cy="530794"/>
          </a:xfrm>
          <a:prstGeom prst="bentConnector3">
            <a:avLst>
              <a:gd name="adj1" fmla="val 10023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14">
            <a:extLst>
              <a:ext uri="{FF2B5EF4-FFF2-40B4-BE49-F238E27FC236}">
                <a16:creationId xmlns:a16="http://schemas.microsoft.com/office/drawing/2014/main" id="{366A8318-E041-4323-AD63-5112606179F7}"/>
              </a:ext>
            </a:extLst>
          </p:cNvPr>
          <p:cNvSpPr>
            <a:spLocks noChangeArrowheads="1"/>
          </p:cNvSpPr>
          <p:nvPr/>
        </p:nvSpPr>
        <p:spPr bwMode="auto">
          <a:xfrm>
            <a:off x="6774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1</a:t>
            </a:r>
            <a:endParaRPr lang="es-MX" sz="1600" b="1" dirty="0">
              <a:solidFill>
                <a:schemeClr val="tx2">
                  <a:lumMod val="40000"/>
                  <a:lumOff val="60000"/>
                </a:schemeClr>
              </a:solidFill>
              <a:latin typeface="Agency FB" panose="020B0503020202020204" pitchFamily="34" charset="0"/>
            </a:endParaRPr>
          </a:p>
        </p:txBody>
      </p:sp>
      <p:cxnSp>
        <p:nvCxnSpPr>
          <p:cNvPr id="20" name="17 Conector angular">
            <a:extLst>
              <a:ext uri="{FF2B5EF4-FFF2-40B4-BE49-F238E27FC236}">
                <a16:creationId xmlns:a16="http://schemas.microsoft.com/office/drawing/2014/main" id="{8D0252ED-FCD1-417E-8C21-29E9524F8306}"/>
              </a:ext>
            </a:extLst>
          </p:cNvPr>
          <p:cNvCxnSpPr/>
          <p:nvPr/>
        </p:nvCxnSpPr>
        <p:spPr bwMode="auto">
          <a:xfrm rot="16200000" flipH="1">
            <a:off x="7825076" y="4686644"/>
            <a:ext cx="2625725" cy="1587"/>
          </a:xfrm>
          <a:prstGeom prst="bentConnector3">
            <a:avLst>
              <a:gd name="adj1" fmla="val 50000"/>
            </a:avLst>
          </a:prstGeom>
          <a:ln>
            <a:headEnd/>
            <a:tailEnd/>
          </a:ln>
        </p:spPr>
        <p:style>
          <a:lnRef idx="0">
            <a:schemeClr val="accent3"/>
          </a:lnRef>
          <a:fillRef idx="3">
            <a:schemeClr val="accent3"/>
          </a:fillRef>
          <a:effectRef idx="3">
            <a:schemeClr val="accent3"/>
          </a:effectRef>
          <a:fontRef idx="minor">
            <a:schemeClr val="lt1"/>
          </a:fontRef>
        </p:style>
      </p:cxnSp>
      <p:sp>
        <p:nvSpPr>
          <p:cNvPr id="27" name="Rectangle 3">
            <a:extLst>
              <a:ext uri="{FF2B5EF4-FFF2-40B4-BE49-F238E27FC236}">
                <a16:creationId xmlns:a16="http://schemas.microsoft.com/office/drawing/2014/main" id="{5AE10468-E9D5-4F72-A861-DCA2C265F76B}"/>
              </a:ext>
            </a:extLst>
          </p:cNvPr>
          <p:cNvSpPr>
            <a:spLocks noChangeArrowheads="1"/>
          </p:cNvSpPr>
          <p:nvPr/>
        </p:nvSpPr>
        <p:spPr bwMode="auto">
          <a:xfrm>
            <a:off x="8244551" y="3044024"/>
            <a:ext cx="1835135"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COMPANY CODE</a:t>
            </a:r>
          </a:p>
        </p:txBody>
      </p:sp>
      <p:sp>
        <p:nvSpPr>
          <p:cNvPr id="28" name="Rectangle 4">
            <a:extLst>
              <a:ext uri="{FF2B5EF4-FFF2-40B4-BE49-F238E27FC236}">
                <a16:creationId xmlns:a16="http://schemas.microsoft.com/office/drawing/2014/main" id="{C01124D0-26CC-4AB4-99B3-23157DD606F4}"/>
              </a:ext>
            </a:extLst>
          </p:cNvPr>
          <p:cNvSpPr>
            <a:spLocks noChangeArrowheads="1"/>
          </p:cNvSpPr>
          <p:nvPr/>
        </p:nvSpPr>
        <p:spPr bwMode="auto">
          <a:xfrm>
            <a:off x="8592747" y="3769366"/>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a:t>
            </a:r>
          </a:p>
        </p:txBody>
      </p:sp>
      <p:sp>
        <p:nvSpPr>
          <p:cNvPr id="35" name="Rectangle 14">
            <a:extLst>
              <a:ext uri="{FF2B5EF4-FFF2-40B4-BE49-F238E27FC236}">
                <a16:creationId xmlns:a16="http://schemas.microsoft.com/office/drawing/2014/main" id="{4C72F502-7A88-4FFB-9CD6-07D4C81A3AAA}"/>
              </a:ext>
            </a:extLst>
          </p:cNvPr>
          <p:cNvSpPr>
            <a:spLocks noChangeArrowheads="1"/>
          </p:cNvSpPr>
          <p:nvPr/>
        </p:nvSpPr>
        <p:spPr bwMode="auto">
          <a:xfrm>
            <a:off x="8650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a:solidFill>
                  <a:schemeClr val="tx2">
                    <a:lumMod val="40000"/>
                    <a:lumOff val="60000"/>
                  </a:schemeClr>
                </a:solidFill>
                <a:latin typeface="Agency FB" panose="020B0503020202020204" pitchFamily="34" charset="0"/>
              </a:rPr>
              <a:t>SL 2</a:t>
            </a:r>
            <a:endParaRPr lang="es-MX" sz="1600" b="1" dirty="0">
              <a:solidFill>
                <a:schemeClr val="tx2">
                  <a:lumMod val="40000"/>
                  <a:lumOff val="60000"/>
                </a:schemeClr>
              </a:solidFill>
              <a:latin typeface="Agency FB" panose="020B0503020202020204" pitchFamily="34" charset="0"/>
            </a:endParaRPr>
          </a:p>
        </p:txBody>
      </p:sp>
      <p:sp>
        <p:nvSpPr>
          <p:cNvPr id="36" name="Rectangle 14">
            <a:extLst>
              <a:ext uri="{FF2B5EF4-FFF2-40B4-BE49-F238E27FC236}">
                <a16:creationId xmlns:a16="http://schemas.microsoft.com/office/drawing/2014/main" id="{6BD43255-AED3-4682-9B47-22CC1D835641}"/>
              </a:ext>
            </a:extLst>
          </p:cNvPr>
          <p:cNvSpPr>
            <a:spLocks noChangeArrowheads="1"/>
          </p:cNvSpPr>
          <p:nvPr/>
        </p:nvSpPr>
        <p:spPr bwMode="auto">
          <a:xfrm>
            <a:off x="10548538" y="4831608"/>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3</a:t>
            </a:r>
            <a:endParaRPr lang="es-MX" sz="1600" b="1" dirty="0">
              <a:solidFill>
                <a:schemeClr val="tx2">
                  <a:lumMod val="40000"/>
                  <a:lumOff val="60000"/>
                </a:schemeClr>
              </a:solidFill>
              <a:latin typeface="Agency FB" panose="020B05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cxnSp>
        <p:nvCxnSpPr>
          <p:cNvPr id="15" name="10 Conector angular">
            <a:extLst>
              <a:ext uri="{FF2B5EF4-FFF2-40B4-BE49-F238E27FC236}">
                <a16:creationId xmlns:a16="http://schemas.microsoft.com/office/drawing/2014/main" id="{4DAC6E88-6979-4B9B-B24E-9AE51BD1B60B}"/>
              </a:ext>
            </a:extLst>
          </p:cNvPr>
          <p:cNvCxnSpPr/>
          <p:nvPr/>
        </p:nvCxnSpPr>
        <p:spPr bwMode="auto">
          <a:xfrm rot="10800000" flipV="1">
            <a:off x="7233731" y="5725663"/>
            <a:ext cx="1892300" cy="274637"/>
          </a:xfrm>
          <a:prstGeom prst="bentConnector2">
            <a:avLst/>
          </a:prstGeom>
          <a:ln>
            <a:headEnd/>
            <a:tailEnd/>
          </a:ln>
        </p:spPr>
        <p:style>
          <a:lnRef idx="0">
            <a:schemeClr val="accent3"/>
          </a:lnRef>
          <a:fillRef idx="3">
            <a:schemeClr val="accent3"/>
          </a:fillRef>
          <a:effectRef idx="3">
            <a:schemeClr val="accent3"/>
          </a:effectRef>
          <a:fontRef idx="minor">
            <a:schemeClr val="lt1"/>
          </a:fontRef>
        </p:style>
      </p:cxnSp>
      <p:cxnSp>
        <p:nvCxnSpPr>
          <p:cNvPr id="16" name="11 Conector angular">
            <a:extLst>
              <a:ext uri="{FF2B5EF4-FFF2-40B4-BE49-F238E27FC236}">
                <a16:creationId xmlns:a16="http://schemas.microsoft.com/office/drawing/2014/main" id="{59437F46-679F-4D2D-9D2F-651BA7292E7B}"/>
              </a:ext>
            </a:extLst>
          </p:cNvPr>
          <p:cNvCxnSpPr/>
          <p:nvPr/>
        </p:nvCxnSpPr>
        <p:spPr bwMode="auto">
          <a:xfrm>
            <a:off x="9102219" y="5714550"/>
            <a:ext cx="1887537" cy="285750"/>
          </a:xfrm>
          <a:prstGeom prst="bentConnector3">
            <a:avLst>
              <a:gd name="adj1" fmla="val 99671"/>
            </a:avLst>
          </a:prstGeom>
          <a:ln>
            <a:headEnd/>
            <a:tailEnd/>
          </a:ln>
        </p:spPr>
        <p:style>
          <a:lnRef idx="0">
            <a:schemeClr val="accent3"/>
          </a:lnRef>
          <a:fillRef idx="3">
            <a:schemeClr val="accent3"/>
          </a:fillRef>
          <a:effectRef idx="3">
            <a:schemeClr val="accent3"/>
          </a:effectRef>
          <a:fontRef idx="minor">
            <a:schemeClr val="lt1"/>
          </a:fontRef>
        </p:style>
      </p:cxnSp>
      <p:sp>
        <p:nvSpPr>
          <p:cNvPr id="360" name="Google Shape;360;p32"/>
          <p:cNvSpPr/>
          <p:nvPr/>
        </p:nvSpPr>
        <p:spPr>
          <a:xfrm>
            <a:off x="3276599" y="-500159"/>
            <a:ext cx="9067801" cy="6380259"/>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med" len="med"/>
            <a:tailEnd type="none" w="med" len="med"/>
          </a:ln>
        </p:spPr>
      </p:sp>
      <p:sp>
        <p:nvSpPr>
          <p:cNvPr id="362" name="Google Shape;362;p32"/>
          <p:cNvSpPr txBox="1"/>
          <p:nvPr/>
        </p:nvSpPr>
        <p:spPr>
          <a:xfrm>
            <a:off x="6984017" y="1015279"/>
            <a:ext cx="4356200" cy="1771200"/>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pPr algn="ctr"/>
            <a:r>
              <a:rPr lang="en-US" sz="1600" dirty="0"/>
              <a:t>A storage location is an organizational unit facilitating differentiation between the various stocks of a material within a plant. Storage locations are created with reference to a plant.</a:t>
            </a:r>
            <a:endParaRPr lang="es-MX" sz="1600" dirty="0"/>
          </a:p>
          <a:p>
            <a:pPr algn="ctr"/>
            <a:endParaRPr sz="1600" dirty="0">
              <a:sym typeface="Assistant ExtraLight"/>
            </a:endParaRPr>
          </a:p>
          <a:p>
            <a:pPr algn="ctr"/>
            <a:endParaRPr sz="1600" dirty="0">
              <a:sym typeface="Assistant ExtraLight"/>
            </a:endParaRPr>
          </a:p>
        </p:txBody>
      </p:sp>
      <p:sp>
        <p:nvSpPr>
          <p:cNvPr id="364" name="Google Shape;364;p32"/>
          <p:cNvSpPr txBox="1">
            <a:spLocks noGrp="1"/>
          </p:cNvSpPr>
          <p:nvPr>
            <p:ph type="ctrTitle"/>
          </p:nvPr>
        </p:nvSpPr>
        <p:spPr>
          <a:xfrm>
            <a:off x="814494" y="540448"/>
            <a:ext cx="2766905" cy="602552"/>
          </a:xfrm>
          <a:prstGeom prst="rect">
            <a:avLst/>
          </a:prstGeom>
        </p:spPr>
        <p:txBody>
          <a:bodyPr spcFirstLastPara="1" wrap="square" lIns="121900" tIns="121900" rIns="121900" bIns="121900" anchor="t" anchorCtr="0">
            <a:noAutofit/>
          </a:bodyPr>
          <a:lstStyle/>
          <a:p>
            <a:pPr algn="l"/>
            <a:r>
              <a:rPr lang="en-US" dirty="0"/>
              <a:t>STORAGE LOCATION</a:t>
            </a:r>
            <a:endParaRPr dirty="0"/>
          </a:p>
        </p:txBody>
      </p:sp>
      <p:cxnSp>
        <p:nvCxnSpPr>
          <p:cNvPr id="10" name="17 Conector angular">
            <a:extLst>
              <a:ext uri="{FF2B5EF4-FFF2-40B4-BE49-F238E27FC236}">
                <a16:creationId xmlns:a16="http://schemas.microsoft.com/office/drawing/2014/main" id="{CC5B1DBE-94EF-4051-BC93-6D5FD7DD27D2}"/>
              </a:ext>
            </a:extLst>
          </p:cNvPr>
          <p:cNvCxnSpPr>
            <a:cxnSpLocks/>
            <a:stCxn id="28" idx="2"/>
            <a:endCxn id="35" idx="0"/>
          </p:cNvCxnSpPr>
          <p:nvPr/>
        </p:nvCxnSpPr>
        <p:spPr bwMode="auto">
          <a:xfrm>
            <a:off x="9153151" y="4183848"/>
            <a:ext cx="8970" cy="70564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10 Conector angular">
            <a:extLst>
              <a:ext uri="{FF2B5EF4-FFF2-40B4-BE49-F238E27FC236}">
                <a16:creationId xmlns:a16="http://schemas.microsoft.com/office/drawing/2014/main" id="{481DB50F-D18F-4096-9BDF-12C958F21C34}"/>
              </a:ext>
            </a:extLst>
          </p:cNvPr>
          <p:cNvCxnSpPr>
            <a:cxnSpLocks/>
            <a:endCxn id="22" idx="0"/>
          </p:cNvCxnSpPr>
          <p:nvPr/>
        </p:nvCxnSpPr>
        <p:spPr bwMode="auto">
          <a:xfrm rot="10800000" flipV="1">
            <a:off x="7286121" y="4480384"/>
            <a:ext cx="1876000" cy="409108"/>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11 Conector angular">
            <a:extLst>
              <a:ext uri="{FF2B5EF4-FFF2-40B4-BE49-F238E27FC236}">
                <a16:creationId xmlns:a16="http://schemas.microsoft.com/office/drawing/2014/main" id="{05099C13-5521-451F-80E8-F89285DF48E5}"/>
              </a:ext>
            </a:extLst>
          </p:cNvPr>
          <p:cNvCxnSpPr>
            <a:cxnSpLocks/>
            <a:endCxn id="36" idx="0"/>
          </p:cNvCxnSpPr>
          <p:nvPr/>
        </p:nvCxnSpPr>
        <p:spPr bwMode="auto">
          <a:xfrm>
            <a:off x="9102219" y="4495181"/>
            <a:ext cx="1957895" cy="336427"/>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14">
            <a:extLst>
              <a:ext uri="{FF2B5EF4-FFF2-40B4-BE49-F238E27FC236}">
                <a16:creationId xmlns:a16="http://schemas.microsoft.com/office/drawing/2014/main" id="{366A8318-E041-4323-AD63-5112606179F7}"/>
              </a:ext>
            </a:extLst>
          </p:cNvPr>
          <p:cNvSpPr>
            <a:spLocks noChangeArrowheads="1"/>
          </p:cNvSpPr>
          <p:nvPr/>
        </p:nvSpPr>
        <p:spPr bwMode="auto">
          <a:xfrm>
            <a:off x="6774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B1</a:t>
            </a:r>
            <a:endParaRPr lang="es-MX" sz="1600" b="1" dirty="0">
              <a:solidFill>
                <a:schemeClr val="tx2">
                  <a:lumMod val="40000"/>
                  <a:lumOff val="60000"/>
                </a:schemeClr>
              </a:solidFill>
              <a:latin typeface="Agency FB" panose="020B0503020202020204" pitchFamily="34" charset="0"/>
            </a:endParaRPr>
          </a:p>
        </p:txBody>
      </p:sp>
      <p:cxnSp>
        <p:nvCxnSpPr>
          <p:cNvPr id="20" name="17 Conector angular">
            <a:extLst>
              <a:ext uri="{FF2B5EF4-FFF2-40B4-BE49-F238E27FC236}">
                <a16:creationId xmlns:a16="http://schemas.microsoft.com/office/drawing/2014/main" id="{8D0252ED-FCD1-417E-8C21-29E9524F8306}"/>
              </a:ext>
            </a:extLst>
          </p:cNvPr>
          <p:cNvCxnSpPr/>
          <p:nvPr/>
        </p:nvCxnSpPr>
        <p:spPr bwMode="auto">
          <a:xfrm rot="16200000" flipH="1">
            <a:off x="7825076" y="4686644"/>
            <a:ext cx="2625725" cy="1587"/>
          </a:xfrm>
          <a:prstGeom prst="bentConnector3">
            <a:avLst>
              <a:gd name="adj1" fmla="val 50000"/>
            </a:avLst>
          </a:prstGeom>
          <a:ln>
            <a:headEnd/>
            <a:tailEnd/>
          </a:ln>
        </p:spPr>
        <p:style>
          <a:lnRef idx="0">
            <a:schemeClr val="accent3"/>
          </a:lnRef>
          <a:fillRef idx="3">
            <a:schemeClr val="accent3"/>
          </a:fillRef>
          <a:effectRef idx="3">
            <a:schemeClr val="accent3"/>
          </a:effectRef>
          <a:fontRef idx="minor">
            <a:schemeClr val="lt1"/>
          </a:fontRef>
        </p:style>
      </p:cxnSp>
      <p:sp>
        <p:nvSpPr>
          <p:cNvPr id="27" name="Rectangle 3">
            <a:extLst>
              <a:ext uri="{FF2B5EF4-FFF2-40B4-BE49-F238E27FC236}">
                <a16:creationId xmlns:a16="http://schemas.microsoft.com/office/drawing/2014/main" id="{5AE10468-E9D5-4F72-A861-DCA2C265F76B}"/>
              </a:ext>
            </a:extLst>
          </p:cNvPr>
          <p:cNvSpPr>
            <a:spLocks noChangeArrowheads="1"/>
          </p:cNvSpPr>
          <p:nvPr/>
        </p:nvSpPr>
        <p:spPr bwMode="auto">
          <a:xfrm>
            <a:off x="5751654" y="2698694"/>
            <a:ext cx="1835135"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COMPANY CODE</a:t>
            </a:r>
          </a:p>
        </p:txBody>
      </p:sp>
      <p:sp>
        <p:nvSpPr>
          <p:cNvPr id="28" name="Rectangle 4">
            <a:extLst>
              <a:ext uri="{FF2B5EF4-FFF2-40B4-BE49-F238E27FC236}">
                <a16:creationId xmlns:a16="http://schemas.microsoft.com/office/drawing/2014/main" id="{C01124D0-26CC-4AB4-99B3-23157DD606F4}"/>
              </a:ext>
            </a:extLst>
          </p:cNvPr>
          <p:cNvSpPr>
            <a:spLocks noChangeArrowheads="1"/>
          </p:cNvSpPr>
          <p:nvPr/>
        </p:nvSpPr>
        <p:spPr bwMode="auto">
          <a:xfrm>
            <a:off x="8592747" y="3769366"/>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 B</a:t>
            </a:r>
          </a:p>
        </p:txBody>
      </p:sp>
      <p:sp>
        <p:nvSpPr>
          <p:cNvPr id="35" name="Rectangle 14">
            <a:extLst>
              <a:ext uri="{FF2B5EF4-FFF2-40B4-BE49-F238E27FC236}">
                <a16:creationId xmlns:a16="http://schemas.microsoft.com/office/drawing/2014/main" id="{4C72F502-7A88-4FFB-9CD6-07D4C81A3AAA}"/>
              </a:ext>
            </a:extLst>
          </p:cNvPr>
          <p:cNvSpPr>
            <a:spLocks noChangeArrowheads="1"/>
          </p:cNvSpPr>
          <p:nvPr/>
        </p:nvSpPr>
        <p:spPr bwMode="auto">
          <a:xfrm>
            <a:off x="8650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B2</a:t>
            </a:r>
            <a:endParaRPr lang="es-MX" sz="1600" b="1" dirty="0">
              <a:solidFill>
                <a:schemeClr val="tx2">
                  <a:lumMod val="40000"/>
                  <a:lumOff val="60000"/>
                </a:schemeClr>
              </a:solidFill>
              <a:latin typeface="Agency FB" panose="020B0503020202020204" pitchFamily="34" charset="0"/>
            </a:endParaRPr>
          </a:p>
        </p:txBody>
      </p:sp>
      <p:sp>
        <p:nvSpPr>
          <p:cNvPr id="36" name="Rectangle 14">
            <a:extLst>
              <a:ext uri="{FF2B5EF4-FFF2-40B4-BE49-F238E27FC236}">
                <a16:creationId xmlns:a16="http://schemas.microsoft.com/office/drawing/2014/main" id="{6BD43255-AED3-4682-9B47-22CC1D835641}"/>
              </a:ext>
            </a:extLst>
          </p:cNvPr>
          <p:cNvSpPr>
            <a:spLocks noChangeArrowheads="1"/>
          </p:cNvSpPr>
          <p:nvPr/>
        </p:nvSpPr>
        <p:spPr bwMode="auto">
          <a:xfrm>
            <a:off x="10548538" y="4831608"/>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B3</a:t>
            </a:r>
            <a:endParaRPr lang="es-MX" sz="1600" b="1" dirty="0">
              <a:solidFill>
                <a:schemeClr val="tx2">
                  <a:lumMod val="40000"/>
                  <a:lumOff val="60000"/>
                </a:schemeClr>
              </a:solidFill>
              <a:latin typeface="Agency FB" panose="020B0503020202020204" pitchFamily="34" charset="0"/>
            </a:endParaRPr>
          </a:p>
        </p:txBody>
      </p:sp>
      <p:sp>
        <p:nvSpPr>
          <p:cNvPr id="17" name="Rectangle 14">
            <a:extLst>
              <a:ext uri="{FF2B5EF4-FFF2-40B4-BE49-F238E27FC236}">
                <a16:creationId xmlns:a16="http://schemas.microsoft.com/office/drawing/2014/main" id="{72975511-ACC8-48B3-9B30-F710882778E0}"/>
              </a:ext>
            </a:extLst>
          </p:cNvPr>
          <p:cNvSpPr>
            <a:spLocks noChangeArrowheads="1"/>
          </p:cNvSpPr>
          <p:nvPr/>
        </p:nvSpPr>
        <p:spPr bwMode="auto">
          <a:xfrm>
            <a:off x="2647008"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A1</a:t>
            </a:r>
            <a:endParaRPr lang="es-MX" sz="1600" b="1" dirty="0">
              <a:solidFill>
                <a:schemeClr val="tx2">
                  <a:lumMod val="40000"/>
                  <a:lumOff val="60000"/>
                </a:schemeClr>
              </a:solidFill>
              <a:latin typeface="Agency FB" panose="020B0503020202020204" pitchFamily="34" charset="0"/>
            </a:endParaRPr>
          </a:p>
        </p:txBody>
      </p:sp>
      <p:sp>
        <p:nvSpPr>
          <p:cNvPr id="18" name="Rectangle 4">
            <a:extLst>
              <a:ext uri="{FF2B5EF4-FFF2-40B4-BE49-F238E27FC236}">
                <a16:creationId xmlns:a16="http://schemas.microsoft.com/office/drawing/2014/main" id="{611B198A-63C4-4AE0-A60F-310B352F42D0}"/>
              </a:ext>
            </a:extLst>
          </p:cNvPr>
          <p:cNvSpPr>
            <a:spLocks noChangeArrowheads="1"/>
          </p:cNvSpPr>
          <p:nvPr/>
        </p:nvSpPr>
        <p:spPr bwMode="auto">
          <a:xfrm>
            <a:off x="3568699" y="3769366"/>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 A</a:t>
            </a:r>
          </a:p>
        </p:txBody>
      </p:sp>
      <p:sp>
        <p:nvSpPr>
          <p:cNvPr id="19" name="Rectangle 14">
            <a:extLst>
              <a:ext uri="{FF2B5EF4-FFF2-40B4-BE49-F238E27FC236}">
                <a16:creationId xmlns:a16="http://schemas.microsoft.com/office/drawing/2014/main" id="{38F98917-3863-41C7-9A10-F00879A8B9B9}"/>
              </a:ext>
            </a:extLst>
          </p:cNvPr>
          <p:cNvSpPr>
            <a:spLocks noChangeArrowheads="1"/>
          </p:cNvSpPr>
          <p:nvPr/>
        </p:nvSpPr>
        <p:spPr bwMode="auto">
          <a:xfrm>
            <a:off x="4523008"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A2</a:t>
            </a:r>
            <a:endParaRPr lang="es-MX" sz="1600" b="1" dirty="0">
              <a:solidFill>
                <a:schemeClr val="tx2">
                  <a:lumMod val="40000"/>
                  <a:lumOff val="60000"/>
                </a:schemeClr>
              </a:solidFill>
              <a:latin typeface="Agency FB" panose="020B0503020202020204" pitchFamily="34" charset="0"/>
            </a:endParaRPr>
          </a:p>
        </p:txBody>
      </p:sp>
      <p:cxnSp>
        <p:nvCxnSpPr>
          <p:cNvPr id="21" name="10 Conector angular">
            <a:extLst>
              <a:ext uri="{FF2B5EF4-FFF2-40B4-BE49-F238E27FC236}">
                <a16:creationId xmlns:a16="http://schemas.microsoft.com/office/drawing/2014/main" id="{03FAC39E-4714-4725-97BE-A927AE5AF7D6}"/>
              </a:ext>
            </a:extLst>
          </p:cNvPr>
          <p:cNvCxnSpPr>
            <a:cxnSpLocks/>
            <a:stCxn id="18" idx="2"/>
            <a:endCxn id="17" idx="0"/>
          </p:cNvCxnSpPr>
          <p:nvPr/>
        </p:nvCxnSpPr>
        <p:spPr bwMode="auto">
          <a:xfrm rot="5400000">
            <a:off x="3291022" y="4051411"/>
            <a:ext cx="705644" cy="97051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11 Conector angular">
            <a:extLst>
              <a:ext uri="{FF2B5EF4-FFF2-40B4-BE49-F238E27FC236}">
                <a16:creationId xmlns:a16="http://schemas.microsoft.com/office/drawing/2014/main" id="{50969637-6C23-4D0D-B7AE-A6A15E7A25F2}"/>
              </a:ext>
            </a:extLst>
          </p:cNvPr>
          <p:cNvCxnSpPr>
            <a:cxnSpLocks/>
            <a:stCxn id="18" idx="2"/>
            <a:endCxn id="19" idx="0"/>
          </p:cNvCxnSpPr>
          <p:nvPr/>
        </p:nvCxnSpPr>
        <p:spPr bwMode="auto">
          <a:xfrm rot="16200000" flipH="1">
            <a:off x="4229021" y="4083929"/>
            <a:ext cx="705644" cy="905481"/>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10 Conector angular">
            <a:extLst>
              <a:ext uri="{FF2B5EF4-FFF2-40B4-BE49-F238E27FC236}">
                <a16:creationId xmlns:a16="http://schemas.microsoft.com/office/drawing/2014/main" id="{9BCCB848-659B-4898-B1F3-E4F7885B064D}"/>
              </a:ext>
            </a:extLst>
          </p:cNvPr>
          <p:cNvCxnSpPr>
            <a:cxnSpLocks/>
            <a:stCxn id="27" idx="2"/>
            <a:endCxn id="18" idx="0"/>
          </p:cNvCxnSpPr>
          <p:nvPr/>
        </p:nvCxnSpPr>
        <p:spPr bwMode="auto">
          <a:xfrm rot="5400000">
            <a:off x="5079703" y="2179846"/>
            <a:ext cx="638921" cy="254011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10 Conector angular">
            <a:extLst>
              <a:ext uri="{FF2B5EF4-FFF2-40B4-BE49-F238E27FC236}">
                <a16:creationId xmlns:a16="http://schemas.microsoft.com/office/drawing/2014/main" id="{355E656D-7BC3-4BC6-93D3-957A1F1D0C14}"/>
              </a:ext>
            </a:extLst>
          </p:cNvPr>
          <p:cNvCxnSpPr>
            <a:cxnSpLocks/>
            <a:stCxn id="27" idx="2"/>
            <a:endCxn id="28" idx="0"/>
          </p:cNvCxnSpPr>
          <p:nvPr/>
        </p:nvCxnSpPr>
        <p:spPr bwMode="auto">
          <a:xfrm rot="16200000" flipH="1">
            <a:off x="7591726" y="2207940"/>
            <a:ext cx="638921" cy="248392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28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cxnSp>
        <p:nvCxnSpPr>
          <p:cNvPr id="15" name="10 Conector angular">
            <a:extLst>
              <a:ext uri="{FF2B5EF4-FFF2-40B4-BE49-F238E27FC236}">
                <a16:creationId xmlns:a16="http://schemas.microsoft.com/office/drawing/2014/main" id="{4DAC6E88-6979-4B9B-B24E-9AE51BD1B60B}"/>
              </a:ext>
            </a:extLst>
          </p:cNvPr>
          <p:cNvCxnSpPr/>
          <p:nvPr/>
        </p:nvCxnSpPr>
        <p:spPr bwMode="auto">
          <a:xfrm rot="10800000" flipV="1">
            <a:off x="7233731" y="5725663"/>
            <a:ext cx="1892300" cy="274637"/>
          </a:xfrm>
          <a:prstGeom prst="bentConnector2">
            <a:avLst/>
          </a:prstGeom>
          <a:ln>
            <a:headEnd/>
            <a:tailEnd/>
          </a:ln>
        </p:spPr>
        <p:style>
          <a:lnRef idx="0">
            <a:schemeClr val="accent3"/>
          </a:lnRef>
          <a:fillRef idx="3">
            <a:schemeClr val="accent3"/>
          </a:fillRef>
          <a:effectRef idx="3">
            <a:schemeClr val="accent3"/>
          </a:effectRef>
          <a:fontRef idx="minor">
            <a:schemeClr val="lt1"/>
          </a:fontRef>
        </p:style>
      </p:cxnSp>
      <p:cxnSp>
        <p:nvCxnSpPr>
          <p:cNvPr id="16" name="11 Conector angular">
            <a:extLst>
              <a:ext uri="{FF2B5EF4-FFF2-40B4-BE49-F238E27FC236}">
                <a16:creationId xmlns:a16="http://schemas.microsoft.com/office/drawing/2014/main" id="{59437F46-679F-4D2D-9D2F-651BA7292E7B}"/>
              </a:ext>
            </a:extLst>
          </p:cNvPr>
          <p:cNvCxnSpPr/>
          <p:nvPr/>
        </p:nvCxnSpPr>
        <p:spPr bwMode="auto">
          <a:xfrm>
            <a:off x="9102219" y="5714550"/>
            <a:ext cx="1887537" cy="285750"/>
          </a:xfrm>
          <a:prstGeom prst="bentConnector3">
            <a:avLst>
              <a:gd name="adj1" fmla="val 99671"/>
            </a:avLst>
          </a:prstGeom>
          <a:ln>
            <a:headEnd/>
            <a:tailEnd/>
          </a:ln>
        </p:spPr>
        <p:style>
          <a:lnRef idx="0">
            <a:schemeClr val="accent3"/>
          </a:lnRef>
          <a:fillRef idx="3">
            <a:schemeClr val="accent3"/>
          </a:fillRef>
          <a:effectRef idx="3">
            <a:schemeClr val="accent3"/>
          </a:effectRef>
          <a:fontRef idx="minor">
            <a:schemeClr val="lt1"/>
          </a:fontRef>
        </p:style>
      </p:cxnSp>
      <p:sp>
        <p:nvSpPr>
          <p:cNvPr id="360" name="Google Shape;360;p32"/>
          <p:cNvSpPr/>
          <p:nvPr/>
        </p:nvSpPr>
        <p:spPr>
          <a:xfrm>
            <a:off x="3276599" y="-500159"/>
            <a:ext cx="9067801" cy="6380259"/>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med" len="med"/>
            <a:tailEnd type="none" w="med" len="med"/>
          </a:ln>
        </p:spPr>
      </p:sp>
      <p:sp>
        <p:nvSpPr>
          <p:cNvPr id="362" name="Google Shape;362;p32"/>
          <p:cNvSpPr txBox="1"/>
          <p:nvPr/>
        </p:nvSpPr>
        <p:spPr>
          <a:xfrm>
            <a:off x="6984017" y="1015279"/>
            <a:ext cx="4356200" cy="1771200"/>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pPr algn="ctr"/>
            <a:r>
              <a:rPr lang="en-US" sz="1600" dirty="0"/>
              <a:t>A storage location is an organizational unit facilitating differentiation between the various stocks of a material within a plant. Storage locations are created with reference to a plant.</a:t>
            </a:r>
            <a:endParaRPr lang="es-MX" sz="1600" dirty="0"/>
          </a:p>
          <a:p>
            <a:pPr algn="ctr"/>
            <a:endParaRPr sz="1600" dirty="0">
              <a:sym typeface="Assistant ExtraLight"/>
            </a:endParaRPr>
          </a:p>
          <a:p>
            <a:pPr algn="ctr"/>
            <a:endParaRPr sz="1600" dirty="0">
              <a:sym typeface="Assistant ExtraLight"/>
            </a:endParaRPr>
          </a:p>
        </p:txBody>
      </p:sp>
      <p:sp>
        <p:nvSpPr>
          <p:cNvPr id="364" name="Google Shape;364;p32"/>
          <p:cNvSpPr txBox="1">
            <a:spLocks noGrp="1"/>
          </p:cNvSpPr>
          <p:nvPr>
            <p:ph type="ctrTitle"/>
          </p:nvPr>
        </p:nvSpPr>
        <p:spPr>
          <a:xfrm>
            <a:off x="814494" y="540448"/>
            <a:ext cx="2766905" cy="602552"/>
          </a:xfrm>
          <a:prstGeom prst="rect">
            <a:avLst/>
          </a:prstGeom>
        </p:spPr>
        <p:txBody>
          <a:bodyPr spcFirstLastPara="1" wrap="square" lIns="121900" tIns="121900" rIns="121900" bIns="121900" anchor="t" anchorCtr="0">
            <a:noAutofit/>
          </a:bodyPr>
          <a:lstStyle/>
          <a:p>
            <a:pPr algn="l"/>
            <a:r>
              <a:rPr lang="en-US" dirty="0"/>
              <a:t>STORAGE LOCATION</a:t>
            </a:r>
            <a:endParaRPr dirty="0"/>
          </a:p>
        </p:txBody>
      </p:sp>
      <p:cxnSp>
        <p:nvCxnSpPr>
          <p:cNvPr id="10" name="17 Conector angular">
            <a:extLst>
              <a:ext uri="{FF2B5EF4-FFF2-40B4-BE49-F238E27FC236}">
                <a16:creationId xmlns:a16="http://schemas.microsoft.com/office/drawing/2014/main" id="{CC5B1DBE-94EF-4051-BC93-6D5FD7DD27D2}"/>
              </a:ext>
            </a:extLst>
          </p:cNvPr>
          <p:cNvCxnSpPr>
            <a:cxnSpLocks/>
            <a:stCxn id="28" idx="2"/>
            <a:endCxn id="35" idx="0"/>
          </p:cNvCxnSpPr>
          <p:nvPr/>
        </p:nvCxnSpPr>
        <p:spPr bwMode="auto">
          <a:xfrm>
            <a:off x="9153151" y="4183848"/>
            <a:ext cx="8970" cy="70564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10 Conector angular">
            <a:extLst>
              <a:ext uri="{FF2B5EF4-FFF2-40B4-BE49-F238E27FC236}">
                <a16:creationId xmlns:a16="http://schemas.microsoft.com/office/drawing/2014/main" id="{481DB50F-D18F-4096-9BDF-12C958F21C34}"/>
              </a:ext>
            </a:extLst>
          </p:cNvPr>
          <p:cNvCxnSpPr>
            <a:cxnSpLocks/>
            <a:endCxn id="22" idx="0"/>
          </p:cNvCxnSpPr>
          <p:nvPr/>
        </p:nvCxnSpPr>
        <p:spPr bwMode="auto">
          <a:xfrm rot="10800000" flipV="1">
            <a:off x="7286121" y="4480384"/>
            <a:ext cx="1876000" cy="409108"/>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11 Conector angular">
            <a:extLst>
              <a:ext uri="{FF2B5EF4-FFF2-40B4-BE49-F238E27FC236}">
                <a16:creationId xmlns:a16="http://schemas.microsoft.com/office/drawing/2014/main" id="{05099C13-5521-451F-80E8-F89285DF48E5}"/>
              </a:ext>
            </a:extLst>
          </p:cNvPr>
          <p:cNvCxnSpPr>
            <a:cxnSpLocks/>
            <a:endCxn id="36" idx="0"/>
          </p:cNvCxnSpPr>
          <p:nvPr/>
        </p:nvCxnSpPr>
        <p:spPr bwMode="auto">
          <a:xfrm>
            <a:off x="9102219" y="4495181"/>
            <a:ext cx="1957895" cy="336427"/>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14">
            <a:extLst>
              <a:ext uri="{FF2B5EF4-FFF2-40B4-BE49-F238E27FC236}">
                <a16:creationId xmlns:a16="http://schemas.microsoft.com/office/drawing/2014/main" id="{366A8318-E041-4323-AD63-5112606179F7}"/>
              </a:ext>
            </a:extLst>
          </p:cNvPr>
          <p:cNvSpPr>
            <a:spLocks noChangeArrowheads="1"/>
          </p:cNvSpPr>
          <p:nvPr/>
        </p:nvSpPr>
        <p:spPr bwMode="auto">
          <a:xfrm>
            <a:off x="6774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B1</a:t>
            </a:r>
            <a:endParaRPr lang="es-MX" sz="1600" b="1" dirty="0">
              <a:solidFill>
                <a:schemeClr val="tx2">
                  <a:lumMod val="40000"/>
                  <a:lumOff val="60000"/>
                </a:schemeClr>
              </a:solidFill>
              <a:latin typeface="Agency FB" panose="020B0503020202020204" pitchFamily="34" charset="0"/>
            </a:endParaRPr>
          </a:p>
        </p:txBody>
      </p:sp>
      <p:cxnSp>
        <p:nvCxnSpPr>
          <p:cNvPr id="20" name="17 Conector angular">
            <a:extLst>
              <a:ext uri="{FF2B5EF4-FFF2-40B4-BE49-F238E27FC236}">
                <a16:creationId xmlns:a16="http://schemas.microsoft.com/office/drawing/2014/main" id="{8D0252ED-FCD1-417E-8C21-29E9524F8306}"/>
              </a:ext>
            </a:extLst>
          </p:cNvPr>
          <p:cNvCxnSpPr/>
          <p:nvPr/>
        </p:nvCxnSpPr>
        <p:spPr bwMode="auto">
          <a:xfrm rot="16200000" flipH="1">
            <a:off x="7825076" y="4686644"/>
            <a:ext cx="2625725" cy="1587"/>
          </a:xfrm>
          <a:prstGeom prst="bentConnector3">
            <a:avLst>
              <a:gd name="adj1" fmla="val 50000"/>
            </a:avLst>
          </a:prstGeom>
          <a:ln>
            <a:headEnd/>
            <a:tailEnd/>
          </a:ln>
        </p:spPr>
        <p:style>
          <a:lnRef idx="0">
            <a:schemeClr val="accent3"/>
          </a:lnRef>
          <a:fillRef idx="3">
            <a:schemeClr val="accent3"/>
          </a:fillRef>
          <a:effectRef idx="3">
            <a:schemeClr val="accent3"/>
          </a:effectRef>
          <a:fontRef idx="minor">
            <a:schemeClr val="lt1"/>
          </a:fontRef>
        </p:style>
      </p:cxnSp>
      <p:sp>
        <p:nvSpPr>
          <p:cNvPr id="27" name="Rectangle 3">
            <a:extLst>
              <a:ext uri="{FF2B5EF4-FFF2-40B4-BE49-F238E27FC236}">
                <a16:creationId xmlns:a16="http://schemas.microsoft.com/office/drawing/2014/main" id="{5AE10468-E9D5-4F72-A861-DCA2C265F76B}"/>
              </a:ext>
            </a:extLst>
          </p:cNvPr>
          <p:cNvSpPr>
            <a:spLocks noChangeArrowheads="1"/>
          </p:cNvSpPr>
          <p:nvPr/>
        </p:nvSpPr>
        <p:spPr bwMode="auto">
          <a:xfrm>
            <a:off x="5751654" y="2698694"/>
            <a:ext cx="1835135"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COMPANY CODE</a:t>
            </a:r>
          </a:p>
        </p:txBody>
      </p:sp>
      <p:sp>
        <p:nvSpPr>
          <p:cNvPr id="28" name="Rectangle 4">
            <a:extLst>
              <a:ext uri="{FF2B5EF4-FFF2-40B4-BE49-F238E27FC236}">
                <a16:creationId xmlns:a16="http://schemas.microsoft.com/office/drawing/2014/main" id="{C01124D0-26CC-4AB4-99B3-23157DD606F4}"/>
              </a:ext>
            </a:extLst>
          </p:cNvPr>
          <p:cNvSpPr>
            <a:spLocks noChangeArrowheads="1"/>
          </p:cNvSpPr>
          <p:nvPr/>
        </p:nvSpPr>
        <p:spPr bwMode="auto">
          <a:xfrm>
            <a:off x="8592747" y="3769366"/>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 B</a:t>
            </a:r>
          </a:p>
        </p:txBody>
      </p:sp>
      <p:sp>
        <p:nvSpPr>
          <p:cNvPr id="35" name="Rectangle 14">
            <a:extLst>
              <a:ext uri="{FF2B5EF4-FFF2-40B4-BE49-F238E27FC236}">
                <a16:creationId xmlns:a16="http://schemas.microsoft.com/office/drawing/2014/main" id="{4C72F502-7A88-4FFB-9CD6-07D4C81A3AAA}"/>
              </a:ext>
            </a:extLst>
          </p:cNvPr>
          <p:cNvSpPr>
            <a:spLocks noChangeArrowheads="1"/>
          </p:cNvSpPr>
          <p:nvPr/>
        </p:nvSpPr>
        <p:spPr bwMode="auto">
          <a:xfrm>
            <a:off x="8650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B2</a:t>
            </a:r>
            <a:endParaRPr lang="es-MX" sz="1600" b="1" dirty="0">
              <a:solidFill>
                <a:schemeClr val="tx2">
                  <a:lumMod val="40000"/>
                  <a:lumOff val="60000"/>
                </a:schemeClr>
              </a:solidFill>
              <a:latin typeface="Agency FB" panose="020B0503020202020204" pitchFamily="34" charset="0"/>
            </a:endParaRPr>
          </a:p>
        </p:txBody>
      </p:sp>
      <p:sp>
        <p:nvSpPr>
          <p:cNvPr id="36" name="Rectangle 14">
            <a:extLst>
              <a:ext uri="{FF2B5EF4-FFF2-40B4-BE49-F238E27FC236}">
                <a16:creationId xmlns:a16="http://schemas.microsoft.com/office/drawing/2014/main" id="{6BD43255-AED3-4682-9B47-22CC1D835641}"/>
              </a:ext>
            </a:extLst>
          </p:cNvPr>
          <p:cNvSpPr>
            <a:spLocks noChangeArrowheads="1"/>
          </p:cNvSpPr>
          <p:nvPr/>
        </p:nvSpPr>
        <p:spPr bwMode="auto">
          <a:xfrm>
            <a:off x="10548538" y="4831608"/>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B3</a:t>
            </a:r>
            <a:endParaRPr lang="es-MX" sz="1600" b="1" dirty="0">
              <a:solidFill>
                <a:schemeClr val="tx2">
                  <a:lumMod val="40000"/>
                  <a:lumOff val="60000"/>
                </a:schemeClr>
              </a:solidFill>
              <a:latin typeface="Agency FB" panose="020B0503020202020204" pitchFamily="34" charset="0"/>
            </a:endParaRPr>
          </a:p>
        </p:txBody>
      </p:sp>
      <p:sp>
        <p:nvSpPr>
          <p:cNvPr id="17" name="Rectangle 14">
            <a:extLst>
              <a:ext uri="{FF2B5EF4-FFF2-40B4-BE49-F238E27FC236}">
                <a16:creationId xmlns:a16="http://schemas.microsoft.com/office/drawing/2014/main" id="{72975511-ACC8-48B3-9B30-F710882778E0}"/>
              </a:ext>
            </a:extLst>
          </p:cNvPr>
          <p:cNvSpPr>
            <a:spLocks noChangeArrowheads="1"/>
          </p:cNvSpPr>
          <p:nvPr/>
        </p:nvSpPr>
        <p:spPr bwMode="auto">
          <a:xfrm>
            <a:off x="2647008"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A1</a:t>
            </a:r>
            <a:endParaRPr lang="es-MX" sz="1600" b="1" dirty="0">
              <a:solidFill>
                <a:schemeClr val="tx2">
                  <a:lumMod val="40000"/>
                  <a:lumOff val="60000"/>
                </a:schemeClr>
              </a:solidFill>
              <a:latin typeface="Agency FB" panose="020B0503020202020204" pitchFamily="34" charset="0"/>
            </a:endParaRPr>
          </a:p>
        </p:txBody>
      </p:sp>
      <p:sp>
        <p:nvSpPr>
          <p:cNvPr id="18" name="Rectangle 4">
            <a:extLst>
              <a:ext uri="{FF2B5EF4-FFF2-40B4-BE49-F238E27FC236}">
                <a16:creationId xmlns:a16="http://schemas.microsoft.com/office/drawing/2014/main" id="{611B198A-63C4-4AE0-A60F-310B352F42D0}"/>
              </a:ext>
            </a:extLst>
          </p:cNvPr>
          <p:cNvSpPr>
            <a:spLocks noChangeArrowheads="1"/>
          </p:cNvSpPr>
          <p:nvPr/>
        </p:nvSpPr>
        <p:spPr bwMode="auto">
          <a:xfrm>
            <a:off x="3568699" y="3769366"/>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 A</a:t>
            </a:r>
          </a:p>
        </p:txBody>
      </p:sp>
      <p:sp>
        <p:nvSpPr>
          <p:cNvPr id="19" name="Rectangle 14">
            <a:extLst>
              <a:ext uri="{FF2B5EF4-FFF2-40B4-BE49-F238E27FC236}">
                <a16:creationId xmlns:a16="http://schemas.microsoft.com/office/drawing/2014/main" id="{38F98917-3863-41C7-9A10-F00879A8B9B9}"/>
              </a:ext>
            </a:extLst>
          </p:cNvPr>
          <p:cNvSpPr>
            <a:spLocks noChangeArrowheads="1"/>
          </p:cNvSpPr>
          <p:nvPr/>
        </p:nvSpPr>
        <p:spPr bwMode="auto">
          <a:xfrm>
            <a:off x="4523008"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A2</a:t>
            </a:r>
            <a:endParaRPr lang="es-MX" sz="1600" b="1" dirty="0">
              <a:solidFill>
                <a:schemeClr val="tx2">
                  <a:lumMod val="40000"/>
                  <a:lumOff val="60000"/>
                </a:schemeClr>
              </a:solidFill>
              <a:latin typeface="Agency FB" panose="020B0503020202020204" pitchFamily="34" charset="0"/>
            </a:endParaRPr>
          </a:p>
        </p:txBody>
      </p:sp>
      <p:cxnSp>
        <p:nvCxnSpPr>
          <p:cNvPr id="21" name="10 Conector angular">
            <a:extLst>
              <a:ext uri="{FF2B5EF4-FFF2-40B4-BE49-F238E27FC236}">
                <a16:creationId xmlns:a16="http://schemas.microsoft.com/office/drawing/2014/main" id="{03FAC39E-4714-4725-97BE-A927AE5AF7D6}"/>
              </a:ext>
            </a:extLst>
          </p:cNvPr>
          <p:cNvCxnSpPr>
            <a:cxnSpLocks/>
            <a:stCxn id="18" idx="2"/>
            <a:endCxn id="17" idx="0"/>
          </p:cNvCxnSpPr>
          <p:nvPr/>
        </p:nvCxnSpPr>
        <p:spPr bwMode="auto">
          <a:xfrm rot="5400000">
            <a:off x="3291022" y="4051411"/>
            <a:ext cx="705644" cy="97051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11 Conector angular">
            <a:extLst>
              <a:ext uri="{FF2B5EF4-FFF2-40B4-BE49-F238E27FC236}">
                <a16:creationId xmlns:a16="http://schemas.microsoft.com/office/drawing/2014/main" id="{50969637-6C23-4D0D-B7AE-A6A15E7A25F2}"/>
              </a:ext>
            </a:extLst>
          </p:cNvPr>
          <p:cNvCxnSpPr>
            <a:cxnSpLocks/>
            <a:stCxn id="18" idx="2"/>
            <a:endCxn id="19" idx="0"/>
          </p:cNvCxnSpPr>
          <p:nvPr/>
        </p:nvCxnSpPr>
        <p:spPr bwMode="auto">
          <a:xfrm rot="16200000" flipH="1">
            <a:off x="4229021" y="4083929"/>
            <a:ext cx="705644" cy="905481"/>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10 Conector angular">
            <a:extLst>
              <a:ext uri="{FF2B5EF4-FFF2-40B4-BE49-F238E27FC236}">
                <a16:creationId xmlns:a16="http://schemas.microsoft.com/office/drawing/2014/main" id="{9BCCB848-659B-4898-B1F3-E4F7885B064D}"/>
              </a:ext>
            </a:extLst>
          </p:cNvPr>
          <p:cNvCxnSpPr>
            <a:cxnSpLocks/>
            <a:stCxn id="27" idx="2"/>
            <a:endCxn id="18" idx="0"/>
          </p:cNvCxnSpPr>
          <p:nvPr/>
        </p:nvCxnSpPr>
        <p:spPr bwMode="auto">
          <a:xfrm rot="5400000">
            <a:off x="5079703" y="2179846"/>
            <a:ext cx="638921" cy="254011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10 Conector angular">
            <a:extLst>
              <a:ext uri="{FF2B5EF4-FFF2-40B4-BE49-F238E27FC236}">
                <a16:creationId xmlns:a16="http://schemas.microsoft.com/office/drawing/2014/main" id="{355E656D-7BC3-4BC6-93D3-957A1F1D0C14}"/>
              </a:ext>
            </a:extLst>
          </p:cNvPr>
          <p:cNvCxnSpPr>
            <a:cxnSpLocks/>
            <a:stCxn id="27" idx="2"/>
            <a:endCxn id="28" idx="0"/>
          </p:cNvCxnSpPr>
          <p:nvPr/>
        </p:nvCxnSpPr>
        <p:spPr bwMode="auto">
          <a:xfrm rot="16200000" flipH="1">
            <a:off x="7591726" y="2207940"/>
            <a:ext cx="638921" cy="248392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4CFAEA5A-7B1B-4D7D-A2C9-DBCE7269EE86}"/>
              </a:ext>
            </a:extLst>
          </p:cNvPr>
          <p:cNvCxnSpPr>
            <a:cxnSpLocks/>
            <a:stCxn id="18" idx="3"/>
            <a:endCxn id="22" idx="0"/>
          </p:cNvCxnSpPr>
          <p:nvPr/>
        </p:nvCxnSpPr>
        <p:spPr>
          <a:xfrm>
            <a:off x="4689506" y="3976607"/>
            <a:ext cx="2596615" cy="91288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Freihandform 65">
            <a:extLst>
              <a:ext uri="{FF2B5EF4-FFF2-40B4-BE49-F238E27FC236}">
                <a16:creationId xmlns:a16="http://schemas.microsoft.com/office/drawing/2014/main" id="{30A6EC8D-E26B-44DF-8048-F217801621C4}"/>
              </a:ext>
            </a:extLst>
          </p:cNvPr>
          <p:cNvSpPr/>
          <p:nvPr/>
        </p:nvSpPr>
        <p:spPr>
          <a:xfrm>
            <a:off x="5480408" y="3923461"/>
            <a:ext cx="886003" cy="837216"/>
          </a:xfrm>
          <a:custGeom>
            <a:avLst/>
            <a:gdLst>
              <a:gd name="connsiteX0" fmla="*/ 122872 w 245744"/>
              <a:gd name="connsiteY0" fmla="*/ 0 h 245744"/>
              <a:gd name="connsiteX1" fmla="*/ 0 w 245744"/>
              <a:gd name="connsiteY1" fmla="*/ 122873 h 245744"/>
              <a:gd name="connsiteX2" fmla="*/ 122872 w 245744"/>
              <a:gd name="connsiteY2" fmla="*/ 245745 h 245744"/>
              <a:gd name="connsiteX3" fmla="*/ 245745 w 245744"/>
              <a:gd name="connsiteY3" fmla="*/ 122873 h 245744"/>
              <a:gd name="connsiteX4" fmla="*/ 122872 w 245744"/>
              <a:gd name="connsiteY4" fmla="*/ 0 h 245744"/>
              <a:gd name="connsiteX5" fmla="*/ 13716 w 245744"/>
              <a:gd name="connsiteY5" fmla="*/ 122873 h 245744"/>
              <a:gd name="connsiteX6" fmla="*/ 122872 w 245744"/>
              <a:gd name="connsiteY6" fmla="*/ 13716 h 245744"/>
              <a:gd name="connsiteX7" fmla="*/ 194945 w 245744"/>
              <a:gd name="connsiteY7" fmla="*/ 40957 h 245744"/>
              <a:gd name="connsiteX8" fmla="*/ 40957 w 245744"/>
              <a:gd name="connsiteY8" fmla="*/ 194945 h 245744"/>
              <a:gd name="connsiteX9" fmla="*/ 13716 w 245744"/>
              <a:gd name="connsiteY9" fmla="*/ 122873 h 245744"/>
              <a:gd name="connsiteX10" fmla="*/ 122872 w 245744"/>
              <a:gd name="connsiteY10" fmla="*/ 232029 h 245744"/>
              <a:gd name="connsiteX11" fmla="*/ 50673 w 245744"/>
              <a:gd name="connsiteY11" fmla="*/ 204661 h 245744"/>
              <a:gd name="connsiteX12" fmla="*/ 204660 w 245744"/>
              <a:gd name="connsiteY12" fmla="*/ 50673 h 245744"/>
              <a:gd name="connsiteX13" fmla="*/ 232029 w 245744"/>
              <a:gd name="connsiteY13" fmla="*/ 122873 h 245744"/>
              <a:gd name="connsiteX14" fmla="*/ 122872 w 245744"/>
              <a:gd name="connsiteY14" fmla="*/ 232029 h 2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44" h="245744">
                <a:moveTo>
                  <a:pt x="122872" y="0"/>
                </a:moveTo>
                <a:cubicBezTo>
                  <a:pt x="55118" y="0"/>
                  <a:pt x="0" y="55118"/>
                  <a:pt x="0" y="122873"/>
                </a:cubicBezTo>
                <a:cubicBezTo>
                  <a:pt x="0" y="190627"/>
                  <a:pt x="55118" y="245745"/>
                  <a:pt x="122872" y="245745"/>
                </a:cubicBezTo>
                <a:cubicBezTo>
                  <a:pt x="190627" y="245745"/>
                  <a:pt x="245745" y="190627"/>
                  <a:pt x="245745" y="122873"/>
                </a:cubicBezTo>
                <a:cubicBezTo>
                  <a:pt x="245745" y="55118"/>
                  <a:pt x="190627" y="0"/>
                  <a:pt x="122872" y="0"/>
                </a:cubicBezTo>
                <a:close/>
                <a:moveTo>
                  <a:pt x="13716" y="122873"/>
                </a:moveTo>
                <a:cubicBezTo>
                  <a:pt x="13716" y="62674"/>
                  <a:pt x="62674" y="13716"/>
                  <a:pt x="122872" y="13716"/>
                </a:cubicBezTo>
                <a:cubicBezTo>
                  <a:pt x="150495" y="13716"/>
                  <a:pt x="175705" y="24003"/>
                  <a:pt x="194945" y="40957"/>
                </a:cubicBezTo>
                <a:lnTo>
                  <a:pt x="40957" y="194945"/>
                </a:lnTo>
                <a:cubicBezTo>
                  <a:pt x="24003" y="175704"/>
                  <a:pt x="13716" y="150432"/>
                  <a:pt x="13716" y="122873"/>
                </a:cubicBezTo>
                <a:close/>
                <a:moveTo>
                  <a:pt x="122872" y="232029"/>
                </a:moveTo>
                <a:cubicBezTo>
                  <a:pt x="95250" y="232029"/>
                  <a:pt x="69914" y="221679"/>
                  <a:pt x="50673" y="204661"/>
                </a:cubicBezTo>
                <a:lnTo>
                  <a:pt x="204660" y="50673"/>
                </a:lnTo>
                <a:cubicBezTo>
                  <a:pt x="221679" y="69914"/>
                  <a:pt x="232029" y="95186"/>
                  <a:pt x="232029" y="122873"/>
                </a:cubicBezTo>
                <a:cubicBezTo>
                  <a:pt x="231966" y="183070"/>
                  <a:pt x="183007" y="232029"/>
                  <a:pt x="122872" y="232029"/>
                </a:cubicBezTo>
                <a:close/>
              </a:path>
            </a:pathLst>
          </a:custGeom>
          <a:solidFill>
            <a:schemeClr val="accent2">
              <a:lumMod val="75000"/>
            </a:schemeClr>
          </a:solidFill>
          <a:ln w="6350" cap="flat">
            <a:noFill/>
            <a:prstDash val="solid"/>
            <a:miter/>
          </a:ln>
        </p:spPr>
        <p:txBody>
          <a:bodyPr rtlCol="0" anchor="ctr"/>
          <a:lstStyle/>
          <a:p>
            <a:endParaRPr lang="de-DE"/>
          </a:p>
        </p:txBody>
      </p:sp>
    </p:spTree>
    <p:extLst>
      <p:ext uri="{BB962C8B-B14F-4D97-AF65-F5344CB8AC3E}">
        <p14:creationId xmlns:p14="http://schemas.microsoft.com/office/powerpoint/2010/main" val="39161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3"/>
          <p:cNvSpPr/>
          <p:nvPr/>
        </p:nvSpPr>
        <p:spPr>
          <a:xfrm flipH="1">
            <a:off x="-1339849" y="-596900"/>
            <a:ext cx="10985500" cy="6477000"/>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med" len="med"/>
            <a:tailEnd type="none" w="med" len="med"/>
          </a:ln>
        </p:spPr>
      </p:sp>
      <p:sp>
        <p:nvSpPr>
          <p:cNvPr id="371" name="Google Shape;371;p33"/>
          <p:cNvSpPr txBox="1"/>
          <p:nvPr/>
        </p:nvSpPr>
        <p:spPr>
          <a:xfrm flipH="1">
            <a:off x="407146" y="1210321"/>
            <a:ext cx="3581600" cy="1771200"/>
          </a:xfrm>
          <a:prstGeom prst="rect">
            <a:avLst/>
          </a:prstGeom>
          <a:noFill/>
          <a:ln>
            <a:noFill/>
          </a:ln>
        </p:spPr>
        <p:txBody>
          <a:bodyPr spcFirstLastPara="1" wrap="square" lIns="121900" tIns="121900" rIns="121900" bIns="121900" anchor="t" anchorCtr="0">
            <a:noAutofit/>
          </a:bodyPr>
          <a:lstStyle/>
          <a:p>
            <a:pPr algn="l"/>
            <a:r>
              <a:rPr lang="en-US" sz="1400" dirty="0">
                <a:solidFill>
                  <a:srgbClr val="000000"/>
                </a:solidFill>
                <a:latin typeface="Barlow Light"/>
              </a:rPr>
              <a:t>In</a:t>
            </a:r>
            <a:r>
              <a:rPr lang="en-US" sz="1400" b="0" i="0" dirty="0">
                <a:solidFill>
                  <a:srgbClr val="000000"/>
                </a:solidFill>
                <a:effectLst/>
                <a:latin typeface="Barlow Light"/>
              </a:rPr>
              <a:t> SAP terms, </a:t>
            </a:r>
            <a:r>
              <a:rPr lang="en-US" sz="1400" b="0" i="1" dirty="0">
                <a:solidFill>
                  <a:srgbClr val="000000"/>
                </a:solidFill>
                <a:effectLst/>
                <a:latin typeface="Barlow Light"/>
              </a:rPr>
              <a:t>“</a:t>
            </a:r>
            <a:r>
              <a:rPr lang="en-US" sz="1400" b="1" i="1" dirty="0">
                <a:solidFill>
                  <a:srgbClr val="000000"/>
                </a:solidFill>
                <a:effectLst/>
                <a:latin typeface="Barlow Light"/>
              </a:rPr>
              <a:t>MRP Area</a:t>
            </a:r>
            <a:r>
              <a:rPr lang="en-US" sz="1400" b="0" i="1" dirty="0">
                <a:solidFill>
                  <a:srgbClr val="000000"/>
                </a:solidFill>
                <a:effectLst/>
                <a:latin typeface="Barlow Light"/>
              </a:rPr>
              <a:t> represents an organizational unit for which material requirements planning is carried out independently”</a:t>
            </a:r>
            <a:endParaRPr lang="en-US" sz="1400" b="0" i="0" dirty="0">
              <a:solidFill>
                <a:srgbClr val="3C3C3C"/>
              </a:solidFill>
              <a:effectLst/>
              <a:latin typeface="Barlow Light"/>
            </a:endParaRPr>
          </a:p>
          <a:p>
            <a:br>
              <a:rPr lang="en-US" sz="1400" dirty="0">
                <a:latin typeface="Barlow Light"/>
              </a:rPr>
            </a:br>
            <a:endParaRPr sz="1400" dirty="0">
              <a:latin typeface="Barlow Light"/>
              <a:ea typeface="Assistant ExtraLight"/>
              <a:cs typeface="Assistant ExtraLight"/>
              <a:sym typeface="Assistant ExtraLight"/>
            </a:endParaRPr>
          </a:p>
          <a:p>
            <a:pPr algn="r"/>
            <a:endParaRPr sz="1400" dirty="0">
              <a:latin typeface="Barlow Light"/>
              <a:ea typeface="Assistant ExtraLight"/>
              <a:cs typeface="Assistant ExtraLight"/>
              <a:sym typeface="Assistant ExtraLight"/>
            </a:endParaRPr>
          </a:p>
        </p:txBody>
      </p:sp>
      <p:sp>
        <p:nvSpPr>
          <p:cNvPr id="7" name="Google Shape;364;p32">
            <a:extLst>
              <a:ext uri="{FF2B5EF4-FFF2-40B4-BE49-F238E27FC236}">
                <a16:creationId xmlns:a16="http://schemas.microsoft.com/office/drawing/2014/main" id="{2A3059D7-1808-4371-812F-281CF1DE0534}"/>
              </a:ext>
            </a:extLst>
          </p:cNvPr>
          <p:cNvSpPr txBox="1">
            <a:spLocks/>
          </p:cNvSpPr>
          <p:nvPr/>
        </p:nvSpPr>
        <p:spPr>
          <a:xfrm>
            <a:off x="814494" y="540448"/>
            <a:ext cx="2766905" cy="602552"/>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400"/>
              <a:buFont typeface="Nunito Sans ExtraBold"/>
              <a:buNone/>
              <a:defRPr sz="1867" b="0" i="0">
                <a:solidFill>
                  <a:srgbClr val="404040"/>
                </a:solidFill>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9pPr>
          </a:lstStyle>
          <a:p>
            <a:pPr algn="l"/>
            <a:r>
              <a:rPr lang="en-US" kern="0" dirty="0"/>
              <a:t>MRP AREA</a:t>
            </a:r>
          </a:p>
        </p:txBody>
      </p:sp>
      <p:pic>
        <p:nvPicPr>
          <p:cNvPr id="11" name="Picture 2" descr="person holding pencil near laptop computer">
            <a:extLst>
              <a:ext uri="{FF2B5EF4-FFF2-40B4-BE49-F238E27FC236}">
                <a16:creationId xmlns:a16="http://schemas.microsoft.com/office/drawing/2014/main" id="{7E045BE0-E03E-46E9-ACE3-412E81E6A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26" r="13207"/>
          <a:stretch/>
        </p:blipFill>
        <p:spPr bwMode="auto">
          <a:xfrm rot="898241">
            <a:off x="6965609" y="1541997"/>
            <a:ext cx="5245465" cy="526117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A174814D-92F4-4810-B499-48BC022A5E31}"/>
              </a:ext>
            </a:extLst>
          </p:cNvPr>
          <p:cNvSpPr txBox="1"/>
          <p:nvPr/>
        </p:nvSpPr>
        <p:spPr>
          <a:xfrm>
            <a:off x="2667000" y="2438400"/>
            <a:ext cx="3524766" cy="2893100"/>
          </a:xfrm>
          <a:prstGeom prst="rect">
            <a:avLst/>
          </a:prstGeom>
          <a:noFill/>
        </p:spPr>
        <p:txBody>
          <a:bodyPr wrap="square">
            <a:spAutoFit/>
          </a:bodyPr>
          <a:lstStyle/>
          <a:p>
            <a:pPr algn="r"/>
            <a:r>
              <a:rPr lang="en-US" sz="1400" b="0" i="0" dirty="0">
                <a:solidFill>
                  <a:srgbClr val="000000"/>
                </a:solidFill>
                <a:effectLst/>
                <a:latin typeface="Barlow Light"/>
              </a:rPr>
              <a:t>MRP Area is functionality for special planning process that enables you to execute planning not just at plant level but also at different planning levels (</a:t>
            </a:r>
            <a:r>
              <a:rPr lang="en-US" sz="1400" b="0" i="0" dirty="0" err="1">
                <a:solidFill>
                  <a:srgbClr val="000000"/>
                </a:solidFill>
                <a:effectLst/>
                <a:latin typeface="Barlow Light"/>
              </a:rPr>
              <a:t>eg</a:t>
            </a:r>
            <a:r>
              <a:rPr lang="en-US" sz="1400" b="0" i="0" dirty="0">
                <a:solidFill>
                  <a:srgbClr val="000000"/>
                </a:solidFill>
                <a:effectLst/>
                <a:latin typeface="Barlow Light"/>
              </a:rPr>
              <a:t>, storage location &amp; sub-contractors). There are 3 types of MRP areas in SAP</a:t>
            </a:r>
          </a:p>
          <a:p>
            <a:pPr algn="r"/>
            <a:endParaRPr lang="en-US" sz="1400" dirty="0">
              <a:solidFill>
                <a:srgbClr val="000000"/>
              </a:solidFill>
              <a:latin typeface="Barlow Light"/>
            </a:endParaRPr>
          </a:p>
          <a:p>
            <a:pPr algn="r">
              <a:buFont typeface="Arial" panose="020B0604020202020204" pitchFamily="34" charset="0"/>
              <a:buChar char="•"/>
            </a:pPr>
            <a:r>
              <a:rPr lang="en-US" sz="1400" i="1" dirty="0">
                <a:solidFill>
                  <a:srgbClr val="000000"/>
                </a:solidFill>
                <a:latin typeface="Barlow Light"/>
              </a:rPr>
              <a:t>Plant MRP Area</a:t>
            </a:r>
          </a:p>
          <a:p>
            <a:pPr algn="r">
              <a:buFont typeface="Arial" panose="020B0604020202020204" pitchFamily="34" charset="0"/>
              <a:buChar char="•"/>
            </a:pPr>
            <a:r>
              <a:rPr lang="en-US" sz="1400" i="1" dirty="0">
                <a:solidFill>
                  <a:srgbClr val="000000"/>
                </a:solidFill>
                <a:latin typeface="Barlow Light"/>
              </a:rPr>
              <a:t>MRP Areas for storage location</a:t>
            </a:r>
          </a:p>
          <a:p>
            <a:pPr algn="r">
              <a:buFont typeface="Arial" panose="020B0604020202020204" pitchFamily="34" charset="0"/>
              <a:buChar char="•"/>
            </a:pPr>
            <a:r>
              <a:rPr lang="en-US" sz="1400" i="1" dirty="0">
                <a:solidFill>
                  <a:srgbClr val="000000"/>
                </a:solidFill>
                <a:latin typeface="Barlow Light"/>
              </a:rPr>
              <a:t>MRP Areas for Subcontractor</a:t>
            </a:r>
          </a:p>
          <a:p>
            <a:pPr algn="r"/>
            <a:endParaRPr lang="en-US" sz="1400" b="0" i="0" dirty="0">
              <a:solidFill>
                <a:srgbClr val="3C3C3C"/>
              </a:solidFill>
              <a:effectLst/>
              <a:latin typeface="Barlow Light"/>
            </a:endParaRPr>
          </a:p>
          <a:p>
            <a:pPr algn="r"/>
            <a:br>
              <a:rPr lang="en-US" sz="1400" dirty="0">
                <a:latin typeface="Barlow Light"/>
              </a:rPr>
            </a:br>
            <a:endParaRPr lang="es-MX" sz="1400" dirty="0">
              <a:latin typeface="Barlow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2"/>
          <p:cNvSpPr/>
          <p:nvPr/>
        </p:nvSpPr>
        <p:spPr>
          <a:xfrm>
            <a:off x="3263795" y="-963415"/>
            <a:ext cx="9067801" cy="6380259"/>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D9D9D9"/>
            </a:solidFill>
            <a:prstDash val="solid"/>
            <a:round/>
            <a:headEnd type="none" w="med" len="med"/>
            <a:tailEnd type="none" w="med" len="med"/>
          </a:ln>
        </p:spPr>
      </p:sp>
      <p:cxnSp>
        <p:nvCxnSpPr>
          <p:cNvPr id="15" name="10 Conector angular">
            <a:extLst>
              <a:ext uri="{FF2B5EF4-FFF2-40B4-BE49-F238E27FC236}">
                <a16:creationId xmlns:a16="http://schemas.microsoft.com/office/drawing/2014/main" id="{4DAC6E88-6979-4B9B-B24E-9AE51BD1B60B}"/>
              </a:ext>
            </a:extLst>
          </p:cNvPr>
          <p:cNvCxnSpPr/>
          <p:nvPr/>
        </p:nvCxnSpPr>
        <p:spPr bwMode="auto">
          <a:xfrm rot="10800000" flipV="1">
            <a:off x="7233731" y="5725663"/>
            <a:ext cx="1892300" cy="274637"/>
          </a:xfrm>
          <a:prstGeom prst="bentConnector2">
            <a:avLst/>
          </a:prstGeom>
          <a:ln>
            <a:headEnd/>
            <a:tailEnd/>
          </a:ln>
        </p:spPr>
        <p:style>
          <a:lnRef idx="0">
            <a:schemeClr val="accent3"/>
          </a:lnRef>
          <a:fillRef idx="3">
            <a:schemeClr val="accent3"/>
          </a:fillRef>
          <a:effectRef idx="3">
            <a:schemeClr val="accent3"/>
          </a:effectRef>
          <a:fontRef idx="minor">
            <a:schemeClr val="lt1"/>
          </a:fontRef>
        </p:style>
      </p:cxnSp>
      <p:cxnSp>
        <p:nvCxnSpPr>
          <p:cNvPr id="16" name="11 Conector angular">
            <a:extLst>
              <a:ext uri="{FF2B5EF4-FFF2-40B4-BE49-F238E27FC236}">
                <a16:creationId xmlns:a16="http://schemas.microsoft.com/office/drawing/2014/main" id="{59437F46-679F-4D2D-9D2F-651BA7292E7B}"/>
              </a:ext>
            </a:extLst>
          </p:cNvPr>
          <p:cNvCxnSpPr/>
          <p:nvPr/>
        </p:nvCxnSpPr>
        <p:spPr bwMode="auto">
          <a:xfrm>
            <a:off x="9102219" y="5714550"/>
            <a:ext cx="1887537" cy="285750"/>
          </a:xfrm>
          <a:prstGeom prst="bentConnector3">
            <a:avLst>
              <a:gd name="adj1" fmla="val 99671"/>
            </a:avLst>
          </a:prstGeom>
          <a:ln>
            <a:headEnd/>
            <a:tailEnd/>
          </a:ln>
        </p:spPr>
        <p:style>
          <a:lnRef idx="0">
            <a:schemeClr val="accent3"/>
          </a:lnRef>
          <a:fillRef idx="3">
            <a:schemeClr val="accent3"/>
          </a:fillRef>
          <a:effectRef idx="3">
            <a:schemeClr val="accent3"/>
          </a:effectRef>
          <a:fontRef idx="minor">
            <a:schemeClr val="lt1"/>
          </a:fontRef>
        </p:style>
      </p:cxnSp>
      <p:sp>
        <p:nvSpPr>
          <p:cNvPr id="364" name="Google Shape;364;p32"/>
          <p:cNvSpPr txBox="1">
            <a:spLocks noGrp="1"/>
          </p:cNvSpPr>
          <p:nvPr>
            <p:ph type="ctrTitle"/>
          </p:nvPr>
        </p:nvSpPr>
        <p:spPr>
          <a:xfrm>
            <a:off x="814494" y="540448"/>
            <a:ext cx="2766905" cy="602552"/>
          </a:xfrm>
          <a:prstGeom prst="rect">
            <a:avLst/>
          </a:prstGeom>
        </p:spPr>
        <p:txBody>
          <a:bodyPr spcFirstLastPara="1" wrap="square" lIns="121900" tIns="121900" rIns="121900" bIns="121900" anchor="t" anchorCtr="0">
            <a:noAutofit/>
          </a:bodyPr>
          <a:lstStyle/>
          <a:p>
            <a:pPr algn="l"/>
            <a:r>
              <a:rPr lang="en-US" dirty="0"/>
              <a:t>MRP AREA</a:t>
            </a:r>
            <a:endParaRPr dirty="0"/>
          </a:p>
        </p:txBody>
      </p:sp>
      <p:cxnSp>
        <p:nvCxnSpPr>
          <p:cNvPr id="10" name="17 Conector angular">
            <a:extLst>
              <a:ext uri="{FF2B5EF4-FFF2-40B4-BE49-F238E27FC236}">
                <a16:creationId xmlns:a16="http://schemas.microsoft.com/office/drawing/2014/main" id="{CC5B1DBE-94EF-4051-BC93-6D5FD7DD27D2}"/>
              </a:ext>
            </a:extLst>
          </p:cNvPr>
          <p:cNvCxnSpPr>
            <a:cxnSpLocks/>
            <a:stCxn id="28" idx="2"/>
            <a:endCxn id="35" idx="0"/>
          </p:cNvCxnSpPr>
          <p:nvPr/>
        </p:nvCxnSpPr>
        <p:spPr bwMode="auto">
          <a:xfrm>
            <a:off x="9153151" y="4183848"/>
            <a:ext cx="8970" cy="70564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10 Conector angular">
            <a:extLst>
              <a:ext uri="{FF2B5EF4-FFF2-40B4-BE49-F238E27FC236}">
                <a16:creationId xmlns:a16="http://schemas.microsoft.com/office/drawing/2014/main" id="{481DB50F-D18F-4096-9BDF-12C958F21C34}"/>
              </a:ext>
            </a:extLst>
          </p:cNvPr>
          <p:cNvCxnSpPr>
            <a:cxnSpLocks/>
            <a:endCxn id="22" idx="0"/>
          </p:cNvCxnSpPr>
          <p:nvPr/>
        </p:nvCxnSpPr>
        <p:spPr bwMode="auto">
          <a:xfrm rot="10800000" flipV="1">
            <a:off x="7286121" y="4480384"/>
            <a:ext cx="1876000" cy="409108"/>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11 Conector angular">
            <a:extLst>
              <a:ext uri="{FF2B5EF4-FFF2-40B4-BE49-F238E27FC236}">
                <a16:creationId xmlns:a16="http://schemas.microsoft.com/office/drawing/2014/main" id="{05099C13-5521-451F-80E8-F89285DF48E5}"/>
              </a:ext>
            </a:extLst>
          </p:cNvPr>
          <p:cNvCxnSpPr>
            <a:cxnSpLocks/>
            <a:endCxn id="36" idx="0"/>
          </p:cNvCxnSpPr>
          <p:nvPr/>
        </p:nvCxnSpPr>
        <p:spPr bwMode="auto">
          <a:xfrm>
            <a:off x="9102219" y="4495181"/>
            <a:ext cx="1957895" cy="336427"/>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14">
            <a:extLst>
              <a:ext uri="{FF2B5EF4-FFF2-40B4-BE49-F238E27FC236}">
                <a16:creationId xmlns:a16="http://schemas.microsoft.com/office/drawing/2014/main" id="{366A8318-E041-4323-AD63-5112606179F7}"/>
              </a:ext>
            </a:extLst>
          </p:cNvPr>
          <p:cNvSpPr>
            <a:spLocks noChangeArrowheads="1"/>
          </p:cNvSpPr>
          <p:nvPr/>
        </p:nvSpPr>
        <p:spPr bwMode="auto">
          <a:xfrm>
            <a:off x="6774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1</a:t>
            </a:r>
            <a:endParaRPr lang="es-MX" sz="1600" b="1" dirty="0">
              <a:solidFill>
                <a:schemeClr val="tx2">
                  <a:lumMod val="40000"/>
                  <a:lumOff val="60000"/>
                </a:schemeClr>
              </a:solidFill>
              <a:latin typeface="Agency FB" panose="020B0503020202020204" pitchFamily="34" charset="0"/>
            </a:endParaRPr>
          </a:p>
        </p:txBody>
      </p:sp>
      <p:cxnSp>
        <p:nvCxnSpPr>
          <p:cNvPr id="20" name="17 Conector angular">
            <a:extLst>
              <a:ext uri="{FF2B5EF4-FFF2-40B4-BE49-F238E27FC236}">
                <a16:creationId xmlns:a16="http://schemas.microsoft.com/office/drawing/2014/main" id="{8D0252ED-FCD1-417E-8C21-29E9524F8306}"/>
              </a:ext>
            </a:extLst>
          </p:cNvPr>
          <p:cNvCxnSpPr/>
          <p:nvPr/>
        </p:nvCxnSpPr>
        <p:spPr bwMode="auto">
          <a:xfrm rot="16200000" flipH="1">
            <a:off x="7825076" y="4686644"/>
            <a:ext cx="2625725" cy="1587"/>
          </a:xfrm>
          <a:prstGeom prst="bentConnector3">
            <a:avLst>
              <a:gd name="adj1" fmla="val 50000"/>
            </a:avLst>
          </a:prstGeom>
          <a:ln>
            <a:headEnd/>
            <a:tailEnd/>
          </a:ln>
        </p:spPr>
        <p:style>
          <a:lnRef idx="0">
            <a:schemeClr val="accent3"/>
          </a:lnRef>
          <a:fillRef idx="3">
            <a:schemeClr val="accent3"/>
          </a:fillRef>
          <a:effectRef idx="3">
            <a:schemeClr val="accent3"/>
          </a:effectRef>
          <a:fontRef idx="minor">
            <a:schemeClr val="lt1"/>
          </a:fontRef>
        </p:style>
      </p:cxnSp>
      <p:sp>
        <p:nvSpPr>
          <p:cNvPr id="27" name="Rectangle 3">
            <a:extLst>
              <a:ext uri="{FF2B5EF4-FFF2-40B4-BE49-F238E27FC236}">
                <a16:creationId xmlns:a16="http://schemas.microsoft.com/office/drawing/2014/main" id="{5AE10468-E9D5-4F72-A861-DCA2C265F76B}"/>
              </a:ext>
            </a:extLst>
          </p:cNvPr>
          <p:cNvSpPr>
            <a:spLocks noChangeArrowheads="1"/>
          </p:cNvSpPr>
          <p:nvPr/>
        </p:nvSpPr>
        <p:spPr bwMode="auto">
          <a:xfrm>
            <a:off x="5751654" y="2698694"/>
            <a:ext cx="1835135"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COMPANY CODE</a:t>
            </a:r>
          </a:p>
        </p:txBody>
      </p:sp>
      <p:sp>
        <p:nvSpPr>
          <p:cNvPr id="28" name="Rectangle 4">
            <a:extLst>
              <a:ext uri="{FF2B5EF4-FFF2-40B4-BE49-F238E27FC236}">
                <a16:creationId xmlns:a16="http://schemas.microsoft.com/office/drawing/2014/main" id="{C01124D0-26CC-4AB4-99B3-23157DD606F4}"/>
              </a:ext>
            </a:extLst>
          </p:cNvPr>
          <p:cNvSpPr>
            <a:spLocks noChangeArrowheads="1"/>
          </p:cNvSpPr>
          <p:nvPr/>
        </p:nvSpPr>
        <p:spPr bwMode="auto">
          <a:xfrm>
            <a:off x="8592747" y="3769366"/>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a:t>
            </a:r>
          </a:p>
        </p:txBody>
      </p:sp>
      <p:sp>
        <p:nvSpPr>
          <p:cNvPr id="35" name="Rectangle 14">
            <a:extLst>
              <a:ext uri="{FF2B5EF4-FFF2-40B4-BE49-F238E27FC236}">
                <a16:creationId xmlns:a16="http://schemas.microsoft.com/office/drawing/2014/main" id="{4C72F502-7A88-4FFB-9CD6-07D4C81A3AAA}"/>
              </a:ext>
            </a:extLst>
          </p:cNvPr>
          <p:cNvSpPr>
            <a:spLocks noChangeArrowheads="1"/>
          </p:cNvSpPr>
          <p:nvPr/>
        </p:nvSpPr>
        <p:spPr bwMode="auto">
          <a:xfrm>
            <a:off x="8650545"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a:solidFill>
                  <a:schemeClr val="tx2">
                    <a:lumMod val="40000"/>
                    <a:lumOff val="60000"/>
                  </a:schemeClr>
                </a:solidFill>
                <a:latin typeface="Agency FB" panose="020B0503020202020204" pitchFamily="34" charset="0"/>
              </a:rPr>
              <a:t>SL 2</a:t>
            </a:r>
            <a:endParaRPr lang="es-MX" sz="1600" b="1" dirty="0">
              <a:solidFill>
                <a:schemeClr val="tx2">
                  <a:lumMod val="40000"/>
                  <a:lumOff val="60000"/>
                </a:schemeClr>
              </a:solidFill>
              <a:latin typeface="Agency FB" panose="020B0503020202020204" pitchFamily="34" charset="0"/>
            </a:endParaRPr>
          </a:p>
        </p:txBody>
      </p:sp>
      <p:sp>
        <p:nvSpPr>
          <p:cNvPr id="36" name="Rectangle 14">
            <a:extLst>
              <a:ext uri="{FF2B5EF4-FFF2-40B4-BE49-F238E27FC236}">
                <a16:creationId xmlns:a16="http://schemas.microsoft.com/office/drawing/2014/main" id="{6BD43255-AED3-4682-9B47-22CC1D835641}"/>
              </a:ext>
            </a:extLst>
          </p:cNvPr>
          <p:cNvSpPr>
            <a:spLocks noChangeArrowheads="1"/>
          </p:cNvSpPr>
          <p:nvPr/>
        </p:nvSpPr>
        <p:spPr bwMode="auto">
          <a:xfrm>
            <a:off x="10548538" y="4831608"/>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3</a:t>
            </a:r>
            <a:endParaRPr lang="es-MX" sz="1600" b="1" dirty="0">
              <a:solidFill>
                <a:schemeClr val="tx2">
                  <a:lumMod val="40000"/>
                  <a:lumOff val="60000"/>
                </a:schemeClr>
              </a:solidFill>
              <a:latin typeface="Agency FB" panose="020B0503020202020204" pitchFamily="34" charset="0"/>
            </a:endParaRPr>
          </a:p>
        </p:txBody>
      </p:sp>
      <p:sp>
        <p:nvSpPr>
          <p:cNvPr id="17" name="Rectangle 14">
            <a:extLst>
              <a:ext uri="{FF2B5EF4-FFF2-40B4-BE49-F238E27FC236}">
                <a16:creationId xmlns:a16="http://schemas.microsoft.com/office/drawing/2014/main" id="{72975511-ACC8-48B3-9B30-F710882778E0}"/>
              </a:ext>
            </a:extLst>
          </p:cNvPr>
          <p:cNvSpPr>
            <a:spLocks noChangeArrowheads="1"/>
          </p:cNvSpPr>
          <p:nvPr/>
        </p:nvSpPr>
        <p:spPr bwMode="auto">
          <a:xfrm>
            <a:off x="2647008"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1</a:t>
            </a:r>
            <a:endParaRPr lang="es-MX" sz="1600" b="1" dirty="0">
              <a:solidFill>
                <a:schemeClr val="tx2">
                  <a:lumMod val="40000"/>
                  <a:lumOff val="60000"/>
                </a:schemeClr>
              </a:solidFill>
              <a:latin typeface="Agency FB" panose="020B0503020202020204" pitchFamily="34" charset="0"/>
            </a:endParaRPr>
          </a:p>
        </p:txBody>
      </p:sp>
      <p:sp>
        <p:nvSpPr>
          <p:cNvPr id="18" name="Rectangle 4">
            <a:extLst>
              <a:ext uri="{FF2B5EF4-FFF2-40B4-BE49-F238E27FC236}">
                <a16:creationId xmlns:a16="http://schemas.microsoft.com/office/drawing/2014/main" id="{611B198A-63C4-4AE0-A60F-310B352F42D0}"/>
              </a:ext>
            </a:extLst>
          </p:cNvPr>
          <p:cNvSpPr>
            <a:spLocks noChangeArrowheads="1"/>
          </p:cNvSpPr>
          <p:nvPr/>
        </p:nvSpPr>
        <p:spPr bwMode="auto">
          <a:xfrm>
            <a:off x="3568699" y="3769366"/>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 2</a:t>
            </a:r>
          </a:p>
        </p:txBody>
      </p:sp>
      <p:sp>
        <p:nvSpPr>
          <p:cNvPr id="19" name="Rectangle 14">
            <a:extLst>
              <a:ext uri="{FF2B5EF4-FFF2-40B4-BE49-F238E27FC236}">
                <a16:creationId xmlns:a16="http://schemas.microsoft.com/office/drawing/2014/main" id="{38F98917-3863-41C7-9A10-F00879A8B9B9}"/>
              </a:ext>
            </a:extLst>
          </p:cNvPr>
          <p:cNvSpPr>
            <a:spLocks noChangeArrowheads="1"/>
          </p:cNvSpPr>
          <p:nvPr/>
        </p:nvSpPr>
        <p:spPr bwMode="auto">
          <a:xfrm>
            <a:off x="4523008" y="4889492"/>
            <a:ext cx="1023151" cy="388734"/>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SL 2</a:t>
            </a:r>
            <a:endParaRPr lang="es-MX" sz="1600" b="1" dirty="0">
              <a:solidFill>
                <a:schemeClr val="tx2">
                  <a:lumMod val="40000"/>
                  <a:lumOff val="60000"/>
                </a:schemeClr>
              </a:solidFill>
              <a:latin typeface="Agency FB" panose="020B0503020202020204" pitchFamily="34" charset="0"/>
            </a:endParaRPr>
          </a:p>
        </p:txBody>
      </p:sp>
      <p:cxnSp>
        <p:nvCxnSpPr>
          <p:cNvPr id="21" name="10 Conector angular">
            <a:extLst>
              <a:ext uri="{FF2B5EF4-FFF2-40B4-BE49-F238E27FC236}">
                <a16:creationId xmlns:a16="http://schemas.microsoft.com/office/drawing/2014/main" id="{03FAC39E-4714-4725-97BE-A927AE5AF7D6}"/>
              </a:ext>
            </a:extLst>
          </p:cNvPr>
          <p:cNvCxnSpPr>
            <a:cxnSpLocks/>
            <a:stCxn id="18" idx="2"/>
            <a:endCxn id="17" idx="0"/>
          </p:cNvCxnSpPr>
          <p:nvPr/>
        </p:nvCxnSpPr>
        <p:spPr bwMode="auto">
          <a:xfrm rot="5400000">
            <a:off x="3291022" y="4051411"/>
            <a:ext cx="705644" cy="97051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11 Conector angular">
            <a:extLst>
              <a:ext uri="{FF2B5EF4-FFF2-40B4-BE49-F238E27FC236}">
                <a16:creationId xmlns:a16="http://schemas.microsoft.com/office/drawing/2014/main" id="{50969637-6C23-4D0D-B7AE-A6A15E7A25F2}"/>
              </a:ext>
            </a:extLst>
          </p:cNvPr>
          <p:cNvCxnSpPr>
            <a:cxnSpLocks/>
            <a:stCxn id="18" idx="2"/>
            <a:endCxn id="19" idx="0"/>
          </p:cNvCxnSpPr>
          <p:nvPr/>
        </p:nvCxnSpPr>
        <p:spPr bwMode="auto">
          <a:xfrm rot="16200000" flipH="1">
            <a:off x="4229021" y="4083929"/>
            <a:ext cx="705644" cy="905481"/>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10 Conector angular">
            <a:extLst>
              <a:ext uri="{FF2B5EF4-FFF2-40B4-BE49-F238E27FC236}">
                <a16:creationId xmlns:a16="http://schemas.microsoft.com/office/drawing/2014/main" id="{9BCCB848-659B-4898-B1F3-E4F7885B064D}"/>
              </a:ext>
            </a:extLst>
          </p:cNvPr>
          <p:cNvCxnSpPr>
            <a:cxnSpLocks/>
            <a:stCxn id="27" idx="2"/>
            <a:endCxn id="18" idx="0"/>
          </p:cNvCxnSpPr>
          <p:nvPr/>
        </p:nvCxnSpPr>
        <p:spPr bwMode="auto">
          <a:xfrm rot="5400000">
            <a:off x="5079703" y="2179846"/>
            <a:ext cx="638921" cy="254011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10 Conector angular">
            <a:extLst>
              <a:ext uri="{FF2B5EF4-FFF2-40B4-BE49-F238E27FC236}">
                <a16:creationId xmlns:a16="http://schemas.microsoft.com/office/drawing/2014/main" id="{355E656D-7BC3-4BC6-93D3-957A1F1D0C14}"/>
              </a:ext>
            </a:extLst>
          </p:cNvPr>
          <p:cNvCxnSpPr>
            <a:cxnSpLocks/>
            <a:stCxn id="27" idx="2"/>
            <a:endCxn id="28" idx="0"/>
          </p:cNvCxnSpPr>
          <p:nvPr/>
        </p:nvCxnSpPr>
        <p:spPr bwMode="auto">
          <a:xfrm rot="16200000" flipH="1">
            <a:off x="7591726" y="2207940"/>
            <a:ext cx="638921" cy="248392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127C636D-A2DB-4B09-8DBD-745F0B9D5282}"/>
              </a:ext>
            </a:extLst>
          </p:cNvPr>
          <p:cNvSpPr/>
          <p:nvPr/>
        </p:nvSpPr>
        <p:spPr>
          <a:xfrm>
            <a:off x="8521843" y="4631285"/>
            <a:ext cx="3375027" cy="1333357"/>
          </a:xfrm>
          <a:prstGeom prst="rect">
            <a:avLst/>
          </a:prstGeom>
          <a:noFill/>
          <a:ln>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CuadroTexto 24">
            <a:extLst>
              <a:ext uri="{FF2B5EF4-FFF2-40B4-BE49-F238E27FC236}">
                <a16:creationId xmlns:a16="http://schemas.microsoft.com/office/drawing/2014/main" id="{2F959A67-1AC8-4D43-A4DE-6F5D505BC0F7}"/>
              </a:ext>
            </a:extLst>
          </p:cNvPr>
          <p:cNvSpPr txBox="1"/>
          <p:nvPr/>
        </p:nvSpPr>
        <p:spPr>
          <a:xfrm>
            <a:off x="6248400" y="5570868"/>
            <a:ext cx="1835135" cy="369332"/>
          </a:xfrm>
          <a:prstGeom prst="rect">
            <a:avLst/>
          </a:prstGeom>
          <a:noFill/>
        </p:spPr>
        <p:txBody>
          <a:bodyPr wrap="square">
            <a:spAutoFit/>
          </a:bodyPr>
          <a:lstStyle/>
          <a:p>
            <a:pPr algn="ctr"/>
            <a:r>
              <a:rPr lang="de-DE" sz="1800" b="1" dirty="0">
                <a:solidFill>
                  <a:schemeClr val="tx2">
                    <a:lumMod val="40000"/>
                    <a:lumOff val="60000"/>
                  </a:schemeClr>
                </a:solidFill>
                <a:latin typeface="Agency FB" panose="020B0503020202020204" pitchFamily="34" charset="0"/>
              </a:rPr>
              <a:t>MRP AREA 1</a:t>
            </a:r>
            <a:endParaRPr lang="es-MX" dirty="0"/>
          </a:p>
        </p:txBody>
      </p:sp>
      <p:sp>
        <p:nvSpPr>
          <p:cNvPr id="26" name="Rectángulo 25">
            <a:extLst>
              <a:ext uri="{FF2B5EF4-FFF2-40B4-BE49-F238E27FC236}">
                <a16:creationId xmlns:a16="http://schemas.microsoft.com/office/drawing/2014/main" id="{9DC695FB-6E14-4835-B819-B98B897AD3D9}"/>
              </a:ext>
            </a:extLst>
          </p:cNvPr>
          <p:cNvSpPr/>
          <p:nvPr/>
        </p:nvSpPr>
        <p:spPr>
          <a:xfrm>
            <a:off x="6090557" y="4642398"/>
            <a:ext cx="2048414" cy="1333357"/>
          </a:xfrm>
          <a:prstGeom prst="rect">
            <a:avLst/>
          </a:prstGeom>
          <a:noFill/>
          <a:ln>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CuadroTexto 28">
            <a:extLst>
              <a:ext uri="{FF2B5EF4-FFF2-40B4-BE49-F238E27FC236}">
                <a16:creationId xmlns:a16="http://schemas.microsoft.com/office/drawing/2014/main" id="{325A723C-9D0A-4D3A-ADE6-5149376228DF}"/>
              </a:ext>
            </a:extLst>
          </p:cNvPr>
          <p:cNvSpPr txBox="1"/>
          <p:nvPr/>
        </p:nvSpPr>
        <p:spPr>
          <a:xfrm>
            <a:off x="9347917" y="5529883"/>
            <a:ext cx="1835135" cy="369332"/>
          </a:xfrm>
          <a:prstGeom prst="rect">
            <a:avLst/>
          </a:prstGeom>
          <a:noFill/>
        </p:spPr>
        <p:txBody>
          <a:bodyPr wrap="square">
            <a:spAutoFit/>
          </a:bodyPr>
          <a:lstStyle/>
          <a:p>
            <a:pPr algn="ctr"/>
            <a:r>
              <a:rPr lang="de-DE" sz="1800" b="1" dirty="0">
                <a:solidFill>
                  <a:schemeClr val="tx2">
                    <a:lumMod val="40000"/>
                    <a:lumOff val="60000"/>
                  </a:schemeClr>
                </a:solidFill>
                <a:latin typeface="Agency FB" panose="020B0503020202020204" pitchFamily="34" charset="0"/>
              </a:rPr>
              <a:t>MRP AREA 2</a:t>
            </a:r>
            <a:endParaRPr lang="es-MX" dirty="0"/>
          </a:p>
        </p:txBody>
      </p:sp>
    </p:spTree>
    <p:extLst>
      <p:ext uri="{BB962C8B-B14F-4D97-AF65-F5344CB8AC3E}">
        <p14:creationId xmlns:p14="http://schemas.microsoft.com/office/powerpoint/2010/main" val="36532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eometric shape digital wallpaper">
            <a:extLst>
              <a:ext uri="{FF2B5EF4-FFF2-40B4-BE49-F238E27FC236}">
                <a16:creationId xmlns:a16="http://schemas.microsoft.com/office/drawing/2014/main" id="{F443557F-A71E-49C7-8468-6E3F97A0A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Hexágono 12">
            <a:extLst>
              <a:ext uri="{FF2B5EF4-FFF2-40B4-BE49-F238E27FC236}">
                <a16:creationId xmlns:a16="http://schemas.microsoft.com/office/drawing/2014/main" id="{F0D1CCF7-18A9-40BE-A88F-3035E6C29D8F}"/>
              </a:ext>
            </a:extLst>
          </p:cNvPr>
          <p:cNvSpPr/>
          <p:nvPr/>
        </p:nvSpPr>
        <p:spPr>
          <a:xfrm>
            <a:off x="-1143000" y="0"/>
            <a:ext cx="6781800"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Hexágono 11">
            <a:extLst>
              <a:ext uri="{FF2B5EF4-FFF2-40B4-BE49-F238E27FC236}">
                <a16:creationId xmlns:a16="http://schemas.microsoft.com/office/drawing/2014/main" id="{C18F96D4-84FB-4805-A5EF-B81B8E422498}"/>
              </a:ext>
            </a:extLst>
          </p:cNvPr>
          <p:cNvSpPr/>
          <p:nvPr/>
        </p:nvSpPr>
        <p:spPr>
          <a:xfrm>
            <a:off x="-4495800" y="0"/>
            <a:ext cx="6781800" cy="6858000"/>
          </a:xfrm>
          <a:prstGeom prst="hexagon">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Google Shape;145;p22">
            <a:extLst>
              <a:ext uri="{FF2B5EF4-FFF2-40B4-BE49-F238E27FC236}">
                <a16:creationId xmlns:a16="http://schemas.microsoft.com/office/drawing/2014/main" id="{8AF0B10F-F95A-4E7F-AE73-4E9D0F61E9E0}"/>
              </a:ext>
            </a:extLst>
          </p:cNvPr>
          <p:cNvSpPr txBox="1">
            <a:spLocks/>
          </p:cNvSpPr>
          <p:nvPr/>
        </p:nvSpPr>
        <p:spPr>
          <a:xfrm flipH="1">
            <a:off x="2354700" y="2514600"/>
            <a:ext cx="2979300"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R="0" lvl="0" indent="0" fontAlgn="auto">
              <a:lnSpc>
                <a:spcPct val="100000"/>
              </a:lnSpc>
              <a:spcBef>
                <a:spcPts val="0"/>
              </a:spcBef>
              <a:spcAft>
                <a:spcPts val="0"/>
              </a:spcAft>
              <a:buClr>
                <a:srgbClr val="191919"/>
              </a:buClr>
              <a:buSzPts val="1800"/>
              <a:buFont typeface="Nunito Sans"/>
              <a:buNone/>
              <a:tabLst/>
              <a:defRPr b="1" i="0" u="none" strike="noStrike" cap="none">
                <a:solidFill>
                  <a:srgbClr val="404040"/>
                </a:solidFill>
                <a:latin typeface="Nunito Sans"/>
                <a:ea typeface="Nunito Sans"/>
                <a:cs typeface="Nunito Sans"/>
              </a:defRPr>
            </a:lvl1pPr>
            <a:lvl2pPr marR="0" lvl="1">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2pPr>
            <a:lvl3pPr marR="0" lvl="2">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3pPr>
            <a:lvl4pPr marR="0" lvl="3">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4pPr>
            <a:lvl5pPr marR="0" lvl="4">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5pPr>
            <a:lvl6pPr marR="0" lvl="5">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6pPr>
            <a:lvl7pPr marR="0" lvl="6">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7pPr>
            <a:lvl8pPr marR="0" lvl="7">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8pPr>
            <a:lvl9pPr marR="0" lvl="8">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9pPr>
          </a:lstStyle>
          <a:p>
            <a:r>
              <a:rPr lang="en" sz="5400" dirty="0">
                <a:latin typeface="Nunito Sans ExtraBold" panose="020B0604020202020204" charset="0"/>
                <a:sym typeface="Nunito Sans ExtraBold"/>
              </a:rPr>
              <a:t>03</a:t>
            </a:r>
            <a:endParaRPr lang="en" dirty="0">
              <a:latin typeface="Nunito Sans ExtraBold" panose="020B0604020202020204" charset="0"/>
              <a:sym typeface="Nunito Sans ExtraBold"/>
            </a:endParaRPr>
          </a:p>
        </p:txBody>
      </p:sp>
      <p:sp>
        <p:nvSpPr>
          <p:cNvPr id="19" name="Google Shape;144;p22">
            <a:extLst>
              <a:ext uri="{FF2B5EF4-FFF2-40B4-BE49-F238E27FC236}">
                <a16:creationId xmlns:a16="http://schemas.microsoft.com/office/drawing/2014/main" id="{B39E78D8-A639-4D56-A380-AA41AA13BB38}"/>
              </a:ext>
            </a:extLst>
          </p:cNvPr>
          <p:cNvSpPr txBox="1">
            <a:spLocks/>
          </p:cNvSpPr>
          <p:nvPr/>
        </p:nvSpPr>
        <p:spPr>
          <a:xfrm flipH="1">
            <a:off x="2334400" y="3281800"/>
            <a:ext cx="3281400" cy="80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Nunito Sans"/>
              <a:buNone/>
              <a:defRPr sz="1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9pPr>
          </a:lstStyle>
          <a:p>
            <a:pPr marL="0" marR="0" lvl="0" indent="0" algn="l" defTabSz="914400" rtl="0" eaLnBrk="1" fontAlgn="auto" latinLnBrk="0" hangingPunct="1">
              <a:lnSpc>
                <a:spcPct val="100000"/>
              </a:lnSpc>
              <a:spcBef>
                <a:spcPts val="0"/>
              </a:spcBef>
              <a:spcAft>
                <a:spcPts val="0"/>
              </a:spcAft>
              <a:buClr>
                <a:srgbClr val="191919"/>
              </a:buClr>
              <a:buSzPts val="1800"/>
              <a:buFont typeface="Nunito Sans"/>
              <a:buNone/>
              <a:tabLst/>
              <a:defRPr/>
            </a:pPr>
            <a:r>
              <a:rPr lang="en-US" altLang="de-DE" sz="1800" dirty="0">
                <a:solidFill>
                  <a:srgbClr val="404040"/>
                </a:solidFill>
              </a:rPr>
              <a:t>Master Data</a:t>
            </a:r>
            <a:endParaRPr kumimoji="0" lang="en-US" sz="1800" b="1" i="0" u="none" strike="noStrike" kern="0" cap="none" spc="0" normalizeH="0" baseline="0" noProof="0" dirty="0">
              <a:ln>
                <a:noFill/>
              </a:ln>
              <a:solidFill>
                <a:srgbClr val="191919"/>
              </a:solidFill>
              <a:effectLst/>
              <a:uLnTx/>
              <a:uFillTx/>
              <a:latin typeface="Nunito Sans"/>
              <a:sym typeface="Nunito Sans"/>
            </a:endParaRPr>
          </a:p>
        </p:txBody>
      </p:sp>
    </p:spTree>
    <p:extLst>
      <p:ext uri="{BB962C8B-B14F-4D97-AF65-F5344CB8AC3E}">
        <p14:creationId xmlns:p14="http://schemas.microsoft.com/office/powerpoint/2010/main" val="115665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0"/>
          <p:cNvSpPr/>
          <p:nvPr/>
        </p:nvSpPr>
        <p:spPr>
          <a:xfrm>
            <a:off x="-392761" y="1440793"/>
            <a:ext cx="5305600" cy="4596800"/>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 name="Google Shape;283;p30"/>
          <p:cNvSpPr/>
          <p:nvPr/>
        </p:nvSpPr>
        <p:spPr>
          <a:xfrm>
            <a:off x="4131067" y="2906884"/>
            <a:ext cx="1910451" cy="1558304"/>
          </a:xfrm>
          <a:prstGeom prst="hexagon">
            <a:avLst>
              <a:gd name="adj" fmla="val 25000"/>
              <a:gd name="vf" fmla="val 115470"/>
            </a:avLst>
          </a:prstGeom>
          <a:solidFill>
            <a:schemeClr val="dk1"/>
          </a:solidFill>
          <a:ln>
            <a:noFill/>
          </a:ln>
        </p:spPr>
        <p:txBody>
          <a:bodyPr spcFirstLastPara="1" wrap="square" lIns="121900" tIns="121900" rIns="121900" bIns="121900" anchor="ctr" anchorCtr="0">
            <a:noAutofit/>
          </a:bodyPr>
          <a:lstStyle/>
          <a:p>
            <a:pPr algn="ctr"/>
            <a:r>
              <a:rPr lang="en-US" altLang="es-MX" sz="1400" dirty="0">
                <a:solidFill>
                  <a:srgbClr val="FFFFFF"/>
                </a:solidFill>
                <a:latin typeface="Barlow Light"/>
              </a:rPr>
              <a:t>Financial /  Cost</a:t>
            </a:r>
          </a:p>
          <a:p>
            <a:pPr algn="ctr"/>
            <a:endParaRPr sz="1400" dirty="0">
              <a:solidFill>
                <a:schemeClr val="lt1"/>
              </a:solidFill>
              <a:latin typeface="Barlow Light"/>
            </a:endParaRPr>
          </a:p>
        </p:txBody>
      </p:sp>
      <p:sp>
        <p:nvSpPr>
          <p:cNvPr id="286" name="Google Shape;286;p30"/>
          <p:cNvSpPr txBox="1">
            <a:spLocks noGrp="1"/>
          </p:cNvSpPr>
          <p:nvPr>
            <p:ph type="ctrTitle"/>
          </p:nvPr>
        </p:nvSpPr>
        <p:spPr>
          <a:xfrm>
            <a:off x="838200" y="519131"/>
            <a:ext cx="2843105" cy="602552"/>
          </a:xfrm>
          <a:prstGeom prst="rect">
            <a:avLst/>
          </a:prstGeom>
        </p:spPr>
        <p:txBody>
          <a:bodyPr spcFirstLastPara="1" wrap="square" lIns="121900" tIns="121900" rIns="121900" bIns="121900" anchor="t" anchorCtr="0">
            <a:noAutofit/>
          </a:bodyPr>
          <a:lstStyle/>
          <a:p>
            <a:pPr algn="l"/>
            <a:r>
              <a:rPr lang="en" dirty="0"/>
              <a:t>MATERIAL MASTER</a:t>
            </a:r>
            <a:endParaRPr dirty="0"/>
          </a:p>
        </p:txBody>
      </p:sp>
      <p:grpSp>
        <p:nvGrpSpPr>
          <p:cNvPr id="5" name="Grupo 4">
            <a:extLst>
              <a:ext uri="{FF2B5EF4-FFF2-40B4-BE49-F238E27FC236}">
                <a16:creationId xmlns:a16="http://schemas.microsoft.com/office/drawing/2014/main" id="{BAEDD0BA-C3B0-4CFB-8239-F7845E75E9AA}"/>
              </a:ext>
            </a:extLst>
          </p:cNvPr>
          <p:cNvGrpSpPr/>
          <p:nvPr/>
        </p:nvGrpSpPr>
        <p:grpSpPr>
          <a:xfrm>
            <a:off x="5663149" y="3997939"/>
            <a:ext cx="1910451" cy="1544494"/>
            <a:chOff x="4612258" y="4270649"/>
            <a:chExt cx="1910451" cy="1544494"/>
          </a:xfrm>
        </p:grpSpPr>
        <p:sp>
          <p:nvSpPr>
            <p:cNvPr id="68" name="Google Shape;284;p30">
              <a:extLst>
                <a:ext uri="{FF2B5EF4-FFF2-40B4-BE49-F238E27FC236}">
                  <a16:creationId xmlns:a16="http://schemas.microsoft.com/office/drawing/2014/main" id="{EB839622-ED05-4A0A-8285-9B817B1B9932}"/>
                </a:ext>
              </a:extLst>
            </p:cNvPr>
            <p:cNvSpPr/>
            <p:nvPr/>
          </p:nvSpPr>
          <p:spPr>
            <a:xfrm>
              <a:off x="4612258" y="4270649"/>
              <a:ext cx="1910451" cy="1544494"/>
            </a:xfrm>
            <a:prstGeom prst="hexagon">
              <a:avLst>
                <a:gd name="adj" fmla="val 25000"/>
                <a:gd name="vf" fmla="val 115470"/>
              </a:avLst>
            </a:prstGeom>
            <a:solidFill>
              <a:schemeClr val="lt1"/>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algn="ctr"/>
              <a:r>
                <a:rPr lang="en-US" sz="1400" dirty="0">
                  <a:latin typeface="Barlow Light"/>
                </a:rPr>
                <a:t>Purchase</a:t>
              </a:r>
              <a:endParaRPr sz="1400" dirty="0">
                <a:latin typeface="Barlow Light"/>
              </a:endParaRPr>
            </a:p>
          </p:txBody>
        </p:sp>
        <p:grpSp>
          <p:nvGrpSpPr>
            <p:cNvPr id="319" name="Google Shape;319;p30"/>
            <p:cNvGrpSpPr/>
            <p:nvPr/>
          </p:nvGrpSpPr>
          <p:grpSpPr>
            <a:xfrm>
              <a:off x="5372333" y="4343400"/>
              <a:ext cx="368604" cy="391092"/>
              <a:chOff x="1340675" y="238125"/>
              <a:chExt cx="4919100" cy="5219200"/>
            </a:xfrm>
          </p:grpSpPr>
          <p:sp>
            <p:nvSpPr>
              <p:cNvPr id="320" name="Google Shape;320;p30"/>
              <p:cNvSpPr/>
              <p:nvPr/>
            </p:nvSpPr>
            <p:spPr>
              <a:xfrm>
                <a:off x="5057700" y="4623050"/>
                <a:ext cx="943550" cy="575750"/>
              </a:xfrm>
              <a:custGeom>
                <a:avLst/>
                <a:gdLst/>
                <a:ahLst/>
                <a:cxnLst/>
                <a:rect l="l" t="t" r="r" b="b"/>
                <a:pathLst>
                  <a:path w="37742" h="23030" extrusionOk="0">
                    <a:moveTo>
                      <a:pt x="31707" y="0"/>
                    </a:moveTo>
                    <a:lnTo>
                      <a:pt x="31707" y="16995"/>
                    </a:lnTo>
                    <a:lnTo>
                      <a:pt x="0" y="16995"/>
                    </a:lnTo>
                    <a:lnTo>
                      <a:pt x="0" y="23030"/>
                    </a:lnTo>
                    <a:lnTo>
                      <a:pt x="37742" y="23030"/>
                    </a:lnTo>
                    <a:lnTo>
                      <a:pt x="37742"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1" name="Google Shape;321;p30"/>
              <p:cNvSpPr/>
              <p:nvPr/>
            </p:nvSpPr>
            <p:spPr>
              <a:xfrm>
                <a:off x="4741275" y="5047900"/>
                <a:ext cx="172100" cy="150900"/>
              </a:xfrm>
              <a:custGeom>
                <a:avLst/>
                <a:gdLst/>
                <a:ahLst/>
                <a:cxnLst/>
                <a:rect l="l" t="t" r="r" b="b"/>
                <a:pathLst>
                  <a:path w="6884" h="6036" extrusionOk="0">
                    <a:moveTo>
                      <a:pt x="1" y="1"/>
                    </a:moveTo>
                    <a:lnTo>
                      <a:pt x="1" y="6036"/>
                    </a:lnTo>
                    <a:lnTo>
                      <a:pt x="6884" y="6036"/>
                    </a:lnTo>
                    <a:lnTo>
                      <a:pt x="6884"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2" name="Google Shape;322;p30"/>
              <p:cNvSpPr/>
              <p:nvPr/>
            </p:nvSpPr>
            <p:spPr>
              <a:xfrm>
                <a:off x="1599175" y="4106825"/>
                <a:ext cx="150900" cy="610825"/>
              </a:xfrm>
              <a:custGeom>
                <a:avLst/>
                <a:gdLst/>
                <a:ahLst/>
                <a:cxnLst/>
                <a:rect l="l" t="t" r="r" b="b"/>
                <a:pathLst>
                  <a:path w="6036" h="24433" extrusionOk="0">
                    <a:moveTo>
                      <a:pt x="1" y="1"/>
                    </a:moveTo>
                    <a:lnTo>
                      <a:pt x="1" y="24433"/>
                    </a:lnTo>
                    <a:lnTo>
                      <a:pt x="6035" y="24433"/>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3" name="Google Shape;323;p30"/>
              <p:cNvSpPr/>
              <p:nvPr/>
            </p:nvSpPr>
            <p:spPr>
              <a:xfrm>
                <a:off x="1599175" y="3805100"/>
                <a:ext cx="150900" cy="138650"/>
              </a:xfrm>
              <a:custGeom>
                <a:avLst/>
                <a:gdLst/>
                <a:ahLst/>
                <a:cxnLst/>
                <a:rect l="l" t="t" r="r" b="b"/>
                <a:pathLst>
                  <a:path w="6036" h="5546" extrusionOk="0">
                    <a:moveTo>
                      <a:pt x="1" y="0"/>
                    </a:moveTo>
                    <a:lnTo>
                      <a:pt x="1" y="5546"/>
                    </a:lnTo>
                    <a:lnTo>
                      <a:pt x="6035" y="5546"/>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4" name="Google Shape;324;p30"/>
              <p:cNvSpPr/>
              <p:nvPr/>
            </p:nvSpPr>
            <p:spPr>
              <a:xfrm>
                <a:off x="1340675" y="238125"/>
                <a:ext cx="4919100" cy="5219200"/>
              </a:xfrm>
              <a:custGeom>
                <a:avLst/>
                <a:gdLst/>
                <a:ahLst/>
                <a:cxnLst/>
                <a:rect l="l" t="t" r="r" b="b"/>
                <a:pathLst>
                  <a:path w="196764" h="208768" extrusionOk="0">
                    <a:moveTo>
                      <a:pt x="99197" y="21855"/>
                    </a:moveTo>
                    <a:cubicBezTo>
                      <a:pt x="110125" y="21855"/>
                      <a:pt x="119160" y="30173"/>
                      <a:pt x="120302" y="40807"/>
                    </a:cubicBezTo>
                    <a:lnTo>
                      <a:pt x="76461" y="40807"/>
                    </a:lnTo>
                    <a:cubicBezTo>
                      <a:pt x="77603" y="30173"/>
                      <a:pt x="86606" y="21855"/>
                      <a:pt x="97566" y="21855"/>
                    </a:cubicBezTo>
                    <a:close/>
                    <a:moveTo>
                      <a:pt x="99719" y="6035"/>
                    </a:moveTo>
                    <a:cubicBezTo>
                      <a:pt x="119291" y="6035"/>
                      <a:pt x="135340" y="21464"/>
                      <a:pt x="136253" y="40807"/>
                    </a:cubicBezTo>
                    <a:lnTo>
                      <a:pt x="126337" y="40807"/>
                    </a:lnTo>
                    <a:cubicBezTo>
                      <a:pt x="125195" y="26846"/>
                      <a:pt x="113452" y="15821"/>
                      <a:pt x="99197" y="15821"/>
                    </a:cubicBezTo>
                    <a:lnTo>
                      <a:pt x="97566" y="15821"/>
                    </a:lnTo>
                    <a:cubicBezTo>
                      <a:pt x="83311" y="15821"/>
                      <a:pt x="71568" y="26846"/>
                      <a:pt x="70426" y="40807"/>
                    </a:cubicBezTo>
                    <a:lnTo>
                      <a:pt x="60510" y="40807"/>
                    </a:lnTo>
                    <a:cubicBezTo>
                      <a:pt x="61423" y="21464"/>
                      <a:pt x="77472" y="6035"/>
                      <a:pt x="97044" y="6035"/>
                    </a:cubicBezTo>
                    <a:close/>
                    <a:moveTo>
                      <a:pt x="190728" y="46842"/>
                    </a:moveTo>
                    <a:lnTo>
                      <a:pt x="190728" y="94565"/>
                    </a:lnTo>
                    <a:cubicBezTo>
                      <a:pt x="190728" y="110679"/>
                      <a:pt x="177648" y="123760"/>
                      <a:pt x="161566" y="123760"/>
                    </a:cubicBezTo>
                    <a:lnTo>
                      <a:pt x="115409" y="123760"/>
                    </a:lnTo>
                    <a:lnTo>
                      <a:pt x="115409" y="96653"/>
                    </a:lnTo>
                    <a:lnTo>
                      <a:pt x="81354" y="96653"/>
                    </a:lnTo>
                    <a:lnTo>
                      <a:pt x="81354" y="123760"/>
                    </a:lnTo>
                    <a:lnTo>
                      <a:pt x="35197" y="123760"/>
                    </a:lnTo>
                    <a:cubicBezTo>
                      <a:pt x="19115" y="123760"/>
                      <a:pt x="6035" y="110679"/>
                      <a:pt x="6035" y="94565"/>
                    </a:cubicBezTo>
                    <a:lnTo>
                      <a:pt x="6035" y="46842"/>
                    </a:lnTo>
                    <a:close/>
                    <a:moveTo>
                      <a:pt x="109407" y="102655"/>
                    </a:moveTo>
                    <a:lnTo>
                      <a:pt x="109407" y="150867"/>
                    </a:lnTo>
                    <a:lnTo>
                      <a:pt x="87356" y="150867"/>
                    </a:lnTo>
                    <a:lnTo>
                      <a:pt x="87356" y="102655"/>
                    </a:lnTo>
                    <a:close/>
                    <a:moveTo>
                      <a:pt x="190728" y="114235"/>
                    </a:moveTo>
                    <a:lnTo>
                      <a:pt x="190728" y="202732"/>
                    </a:lnTo>
                    <a:lnTo>
                      <a:pt x="6035" y="202732"/>
                    </a:lnTo>
                    <a:lnTo>
                      <a:pt x="6035" y="114235"/>
                    </a:lnTo>
                    <a:cubicBezTo>
                      <a:pt x="12363" y="123597"/>
                      <a:pt x="23062" y="129794"/>
                      <a:pt x="35197" y="129794"/>
                    </a:cubicBezTo>
                    <a:lnTo>
                      <a:pt x="81354" y="129794"/>
                    </a:lnTo>
                    <a:lnTo>
                      <a:pt x="81354" y="156902"/>
                    </a:lnTo>
                    <a:lnTo>
                      <a:pt x="115409" y="156902"/>
                    </a:lnTo>
                    <a:lnTo>
                      <a:pt x="115409" y="129794"/>
                    </a:lnTo>
                    <a:lnTo>
                      <a:pt x="161566" y="129794"/>
                    </a:lnTo>
                    <a:cubicBezTo>
                      <a:pt x="173701" y="129794"/>
                      <a:pt x="184400" y="123597"/>
                      <a:pt x="190728" y="114235"/>
                    </a:cubicBezTo>
                    <a:close/>
                    <a:moveTo>
                      <a:pt x="97044" y="0"/>
                    </a:moveTo>
                    <a:cubicBezTo>
                      <a:pt x="74145" y="0"/>
                      <a:pt x="55421" y="18137"/>
                      <a:pt x="54475" y="40807"/>
                    </a:cubicBezTo>
                    <a:lnTo>
                      <a:pt x="0" y="40807"/>
                    </a:lnTo>
                    <a:lnTo>
                      <a:pt x="0" y="89444"/>
                    </a:lnTo>
                    <a:lnTo>
                      <a:pt x="0" y="94565"/>
                    </a:lnTo>
                    <a:lnTo>
                      <a:pt x="0" y="208767"/>
                    </a:lnTo>
                    <a:lnTo>
                      <a:pt x="196763" y="208767"/>
                    </a:lnTo>
                    <a:lnTo>
                      <a:pt x="196763" y="94565"/>
                    </a:lnTo>
                    <a:lnTo>
                      <a:pt x="196763" y="89444"/>
                    </a:lnTo>
                    <a:lnTo>
                      <a:pt x="196763" y="40807"/>
                    </a:lnTo>
                    <a:lnTo>
                      <a:pt x="142288" y="40807"/>
                    </a:lnTo>
                    <a:cubicBezTo>
                      <a:pt x="141342" y="18137"/>
                      <a:pt x="122618" y="0"/>
                      <a:pt x="99719"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5" name="Google Shape;325;p30"/>
              <p:cNvSpPr/>
              <p:nvPr/>
            </p:nvSpPr>
            <p:spPr>
              <a:xfrm>
                <a:off x="1659525" y="2786550"/>
                <a:ext cx="529275" cy="433050"/>
              </a:xfrm>
              <a:custGeom>
                <a:avLst/>
                <a:gdLst/>
                <a:ahLst/>
                <a:cxnLst/>
                <a:rect l="l" t="t" r="r" b="b"/>
                <a:pathLst>
                  <a:path w="21171" h="17322" extrusionOk="0">
                    <a:moveTo>
                      <a:pt x="5448" y="0"/>
                    </a:moveTo>
                    <a:lnTo>
                      <a:pt x="0" y="2512"/>
                    </a:lnTo>
                    <a:cubicBezTo>
                      <a:pt x="3752" y="10634"/>
                      <a:pt x="11613" y="16310"/>
                      <a:pt x="20486" y="17321"/>
                    </a:cubicBezTo>
                    <a:lnTo>
                      <a:pt x="21171" y="11352"/>
                    </a:lnTo>
                    <a:cubicBezTo>
                      <a:pt x="14353" y="10569"/>
                      <a:pt x="8351" y="6230"/>
                      <a:pt x="5448"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6" name="Google Shape;326;p30"/>
              <p:cNvSpPr/>
              <p:nvPr/>
            </p:nvSpPr>
            <p:spPr>
              <a:xfrm>
                <a:off x="4817125" y="1516800"/>
                <a:ext cx="218575" cy="150900"/>
              </a:xfrm>
              <a:custGeom>
                <a:avLst/>
                <a:gdLst/>
                <a:ahLst/>
                <a:cxnLst/>
                <a:rect l="l" t="t" r="r" b="b"/>
                <a:pathLst>
                  <a:path w="8743" h="6036" extrusionOk="0">
                    <a:moveTo>
                      <a:pt x="1" y="1"/>
                    </a:moveTo>
                    <a:lnTo>
                      <a:pt x="1" y="6036"/>
                    </a:lnTo>
                    <a:lnTo>
                      <a:pt x="8743" y="6036"/>
                    </a:lnTo>
                    <a:lnTo>
                      <a:pt x="8743"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7" name="Google Shape;327;p30"/>
              <p:cNvSpPr/>
              <p:nvPr/>
            </p:nvSpPr>
            <p:spPr>
              <a:xfrm>
                <a:off x="5308050" y="1516800"/>
                <a:ext cx="693200" cy="433075"/>
              </a:xfrm>
              <a:custGeom>
                <a:avLst/>
                <a:gdLst/>
                <a:ahLst/>
                <a:cxnLst/>
                <a:rect l="l" t="t" r="r" b="b"/>
                <a:pathLst>
                  <a:path w="27728" h="17323" extrusionOk="0">
                    <a:moveTo>
                      <a:pt x="1" y="1"/>
                    </a:moveTo>
                    <a:lnTo>
                      <a:pt x="1" y="6036"/>
                    </a:lnTo>
                    <a:lnTo>
                      <a:pt x="21693" y="6036"/>
                    </a:lnTo>
                    <a:lnTo>
                      <a:pt x="21693" y="17322"/>
                    </a:lnTo>
                    <a:lnTo>
                      <a:pt x="27728" y="17322"/>
                    </a:lnTo>
                    <a:lnTo>
                      <a:pt x="27728"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28" name="Google Shape;328;p30"/>
              <p:cNvSpPr/>
              <p:nvPr/>
            </p:nvSpPr>
            <p:spPr>
              <a:xfrm>
                <a:off x="3568600" y="3490325"/>
                <a:ext cx="463225" cy="464025"/>
              </a:xfrm>
              <a:custGeom>
                <a:avLst/>
                <a:gdLst/>
                <a:ahLst/>
                <a:cxnLst/>
                <a:rect l="l" t="t" r="r" b="b"/>
                <a:pathLst>
                  <a:path w="18529" h="18561" extrusionOk="0">
                    <a:moveTo>
                      <a:pt x="9265" y="6035"/>
                    </a:moveTo>
                    <a:cubicBezTo>
                      <a:pt x="11059" y="6035"/>
                      <a:pt x="12527" y="7503"/>
                      <a:pt x="12527" y="9297"/>
                    </a:cubicBezTo>
                    <a:cubicBezTo>
                      <a:pt x="12527" y="11058"/>
                      <a:pt x="11059" y="12526"/>
                      <a:pt x="9265" y="12526"/>
                    </a:cubicBezTo>
                    <a:cubicBezTo>
                      <a:pt x="7470" y="12526"/>
                      <a:pt x="6003" y="11058"/>
                      <a:pt x="6003" y="9297"/>
                    </a:cubicBezTo>
                    <a:cubicBezTo>
                      <a:pt x="6003" y="7503"/>
                      <a:pt x="7470" y="6035"/>
                      <a:pt x="9265" y="6035"/>
                    </a:cubicBezTo>
                    <a:close/>
                    <a:moveTo>
                      <a:pt x="9265" y="0"/>
                    </a:moveTo>
                    <a:cubicBezTo>
                      <a:pt x="4143" y="0"/>
                      <a:pt x="1" y="4175"/>
                      <a:pt x="1" y="9297"/>
                    </a:cubicBezTo>
                    <a:cubicBezTo>
                      <a:pt x="1" y="14385"/>
                      <a:pt x="4143" y="18561"/>
                      <a:pt x="9265" y="18561"/>
                    </a:cubicBezTo>
                    <a:cubicBezTo>
                      <a:pt x="14386" y="18561"/>
                      <a:pt x="18529" y="14385"/>
                      <a:pt x="18529" y="9297"/>
                    </a:cubicBezTo>
                    <a:cubicBezTo>
                      <a:pt x="18529" y="4175"/>
                      <a:pt x="14386" y="0"/>
                      <a:pt x="9265"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grpSp>
      </p:grpSp>
      <p:sp>
        <p:nvSpPr>
          <p:cNvPr id="67" name="CuadroTexto 66">
            <a:extLst>
              <a:ext uri="{FF2B5EF4-FFF2-40B4-BE49-F238E27FC236}">
                <a16:creationId xmlns:a16="http://schemas.microsoft.com/office/drawing/2014/main" id="{C3792A30-6590-44BA-9D6A-86C337214C87}"/>
              </a:ext>
            </a:extLst>
          </p:cNvPr>
          <p:cNvSpPr txBox="1"/>
          <p:nvPr/>
        </p:nvSpPr>
        <p:spPr>
          <a:xfrm>
            <a:off x="533400" y="2384022"/>
            <a:ext cx="3222979" cy="1384995"/>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pPr algn="ctr"/>
            <a:r>
              <a:rPr lang="en-US" sz="1800" dirty="0"/>
              <a:t>Material Master comprises of all the basic data of the material for each department. The data covers all the relevant information required for the transactional flow, e.g. sales, planning, production of the material. </a:t>
            </a:r>
          </a:p>
        </p:txBody>
      </p:sp>
      <p:sp>
        <p:nvSpPr>
          <p:cNvPr id="70" name="Google Shape;283;p30">
            <a:extLst>
              <a:ext uri="{FF2B5EF4-FFF2-40B4-BE49-F238E27FC236}">
                <a16:creationId xmlns:a16="http://schemas.microsoft.com/office/drawing/2014/main" id="{F8A4B593-A7E5-4E78-B686-7C12198A7A12}"/>
              </a:ext>
            </a:extLst>
          </p:cNvPr>
          <p:cNvSpPr/>
          <p:nvPr/>
        </p:nvSpPr>
        <p:spPr>
          <a:xfrm>
            <a:off x="7149341" y="2791850"/>
            <a:ext cx="1910451" cy="1558304"/>
          </a:xfrm>
          <a:prstGeom prst="hexagon">
            <a:avLst>
              <a:gd name="adj" fmla="val 25000"/>
              <a:gd name="vf" fmla="val 115470"/>
            </a:avLst>
          </a:prstGeom>
          <a:solidFill>
            <a:schemeClr val="dk1"/>
          </a:solidFill>
          <a:ln>
            <a:noFill/>
          </a:ln>
        </p:spPr>
        <p:txBody>
          <a:bodyPr spcFirstLastPara="1" wrap="square" lIns="121900" tIns="121900" rIns="121900" bIns="121900" anchor="ctr" anchorCtr="0">
            <a:noAutofit/>
          </a:bodyPr>
          <a:lstStyle/>
          <a:p>
            <a:pPr algn="ctr"/>
            <a:r>
              <a:rPr lang="en-US" altLang="es-MX" sz="1400" dirty="0">
                <a:solidFill>
                  <a:srgbClr val="FFFFFF"/>
                </a:solidFill>
                <a:latin typeface="Barlow Light"/>
              </a:rPr>
              <a:t>Stock</a:t>
            </a:r>
          </a:p>
          <a:p>
            <a:pPr algn="ctr"/>
            <a:endParaRPr sz="1400" dirty="0">
              <a:solidFill>
                <a:schemeClr val="lt1"/>
              </a:solidFill>
              <a:latin typeface="Barlow Light"/>
            </a:endParaRPr>
          </a:p>
        </p:txBody>
      </p:sp>
      <p:grpSp>
        <p:nvGrpSpPr>
          <p:cNvPr id="4" name="Grupo 3">
            <a:extLst>
              <a:ext uri="{FF2B5EF4-FFF2-40B4-BE49-F238E27FC236}">
                <a16:creationId xmlns:a16="http://schemas.microsoft.com/office/drawing/2014/main" id="{1E248E41-7164-4170-A4E8-CFB83AD33987}"/>
              </a:ext>
            </a:extLst>
          </p:cNvPr>
          <p:cNvGrpSpPr/>
          <p:nvPr/>
        </p:nvGrpSpPr>
        <p:grpSpPr>
          <a:xfrm>
            <a:off x="5617259" y="1714605"/>
            <a:ext cx="1910451" cy="1544494"/>
            <a:chOff x="4366274" y="1270748"/>
            <a:chExt cx="1910451" cy="1544494"/>
          </a:xfrm>
        </p:grpSpPr>
        <p:grpSp>
          <p:nvGrpSpPr>
            <p:cNvPr id="301" name="Google Shape;301;p30"/>
            <p:cNvGrpSpPr/>
            <p:nvPr/>
          </p:nvGrpSpPr>
          <p:grpSpPr>
            <a:xfrm>
              <a:off x="5264972" y="1442811"/>
              <a:ext cx="368627" cy="400139"/>
              <a:chOff x="1396125" y="238125"/>
              <a:chExt cx="4808175" cy="5219200"/>
            </a:xfrm>
          </p:grpSpPr>
          <p:sp>
            <p:nvSpPr>
              <p:cNvPr id="302" name="Google Shape;302;p30"/>
              <p:cNvSpPr/>
              <p:nvPr/>
            </p:nvSpPr>
            <p:spPr>
              <a:xfrm>
                <a:off x="2765325" y="3455250"/>
                <a:ext cx="1363550" cy="1363525"/>
              </a:xfrm>
              <a:custGeom>
                <a:avLst/>
                <a:gdLst/>
                <a:ahLst/>
                <a:cxnLst/>
                <a:rect l="l" t="t" r="r" b="b"/>
                <a:pathLst>
                  <a:path w="54542" h="54541" extrusionOk="0">
                    <a:moveTo>
                      <a:pt x="27271" y="5578"/>
                    </a:moveTo>
                    <a:cubicBezTo>
                      <a:pt x="39210" y="5578"/>
                      <a:pt x="48963" y="15299"/>
                      <a:pt x="48963" y="27271"/>
                    </a:cubicBezTo>
                    <a:cubicBezTo>
                      <a:pt x="48963" y="39242"/>
                      <a:pt x="39210" y="48963"/>
                      <a:pt x="27271" y="48963"/>
                    </a:cubicBezTo>
                    <a:cubicBezTo>
                      <a:pt x="15300" y="48963"/>
                      <a:pt x="5579" y="39242"/>
                      <a:pt x="5579" y="27271"/>
                    </a:cubicBezTo>
                    <a:cubicBezTo>
                      <a:pt x="5579" y="15299"/>
                      <a:pt x="15300" y="5578"/>
                      <a:pt x="27271" y="5578"/>
                    </a:cubicBezTo>
                    <a:close/>
                    <a:moveTo>
                      <a:pt x="27271" y="0"/>
                    </a:moveTo>
                    <a:cubicBezTo>
                      <a:pt x="12233" y="0"/>
                      <a:pt x="1" y="12233"/>
                      <a:pt x="1" y="27271"/>
                    </a:cubicBezTo>
                    <a:cubicBezTo>
                      <a:pt x="1" y="42308"/>
                      <a:pt x="12233" y="54541"/>
                      <a:pt x="27271" y="54541"/>
                    </a:cubicBezTo>
                    <a:cubicBezTo>
                      <a:pt x="42309" y="54541"/>
                      <a:pt x="54541" y="42308"/>
                      <a:pt x="54541" y="27271"/>
                    </a:cubicBezTo>
                    <a:cubicBezTo>
                      <a:pt x="54541" y="12233"/>
                      <a:pt x="42309" y="0"/>
                      <a:pt x="27271"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03" name="Google Shape;303;p30"/>
              <p:cNvSpPr/>
              <p:nvPr/>
            </p:nvSpPr>
            <p:spPr>
              <a:xfrm>
                <a:off x="4722525" y="1882975"/>
                <a:ext cx="916650" cy="916625"/>
              </a:xfrm>
              <a:custGeom>
                <a:avLst/>
                <a:gdLst/>
                <a:ahLst/>
                <a:cxnLst/>
                <a:rect l="l" t="t" r="r" b="b"/>
                <a:pathLst>
                  <a:path w="36666" h="36665" extrusionOk="0">
                    <a:moveTo>
                      <a:pt x="18333" y="6035"/>
                    </a:moveTo>
                    <a:cubicBezTo>
                      <a:pt x="25118" y="6035"/>
                      <a:pt x="30631" y="11548"/>
                      <a:pt x="30631" y="18333"/>
                    </a:cubicBezTo>
                    <a:cubicBezTo>
                      <a:pt x="30631" y="25118"/>
                      <a:pt x="25118" y="30663"/>
                      <a:pt x="18333" y="30663"/>
                    </a:cubicBezTo>
                    <a:cubicBezTo>
                      <a:pt x="11548" y="30663"/>
                      <a:pt x="6003" y="25118"/>
                      <a:pt x="6003" y="18333"/>
                    </a:cubicBezTo>
                    <a:cubicBezTo>
                      <a:pt x="6003" y="11548"/>
                      <a:pt x="11548" y="6035"/>
                      <a:pt x="18333" y="6035"/>
                    </a:cubicBezTo>
                    <a:close/>
                    <a:moveTo>
                      <a:pt x="18333" y="0"/>
                    </a:moveTo>
                    <a:cubicBezTo>
                      <a:pt x="8221" y="0"/>
                      <a:pt x="1" y="8253"/>
                      <a:pt x="1" y="18333"/>
                    </a:cubicBezTo>
                    <a:cubicBezTo>
                      <a:pt x="1" y="28445"/>
                      <a:pt x="8221" y="36665"/>
                      <a:pt x="18333" y="36665"/>
                    </a:cubicBezTo>
                    <a:cubicBezTo>
                      <a:pt x="28413" y="36665"/>
                      <a:pt x="36665" y="28445"/>
                      <a:pt x="36665" y="18333"/>
                    </a:cubicBezTo>
                    <a:cubicBezTo>
                      <a:pt x="36665" y="8253"/>
                      <a:pt x="28413" y="0"/>
                      <a:pt x="18333"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04" name="Google Shape;304;p30"/>
              <p:cNvSpPr/>
              <p:nvPr/>
            </p:nvSpPr>
            <p:spPr>
              <a:xfrm>
                <a:off x="5321925" y="3494400"/>
                <a:ext cx="565150" cy="868525"/>
              </a:xfrm>
              <a:custGeom>
                <a:avLst/>
                <a:gdLst/>
                <a:ahLst/>
                <a:cxnLst/>
                <a:rect l="l" t="t" r="r" b="b"/>
                <a:pathLst>
                  <a:path w="22606" h="34741" extrusionOk="0">
                    <a:moveTo>
                      <a:pt x="16767" y="0"/>
                    </a:moveTo>
                    <a:cubicBezTo>
                      <a:pt x="13831" y="11384"/>
                      <a:pt x="8025" y="21986"/>
                      <a:pt x="0" y="30663"/>
                    </a:cubicBezTo>
                    <a:lnTo>
                      <a:pt x="4437" y="34740"/>
                    </a:lnTo>
                    <a:cubicBezTo>
                      <a:pt x="13146" y="25346"/>
                      <a:pt x="19409" y="13864"/>
                      <a:pt x="22606" y="1501"/>
                    </a:cubicBezTo>
                    <a:lnTo>
                      <a:pt x="16767"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05" name="Google Shape;305;p30"/>
              <p:cNvSpPr/>
              <p:nvPr/>
            </p:nvSpPr>
            <p:spPr>
              <a:xfrm>
                <a:off x="4976150" y="4448525"/>
                <a:ext cx="238150" cy="230000"/>
              </a:xfrm>
              <a:custGeom>
                <a:avLst/>
                <a:gdLst/>
                <a:ahLst/>
                <a:cxnLst/>
                <a:rect l="l" t="t" r="r" b="b"/>
                <a:pathLst>
                  <a:path w="9526" h="9200" extrusionOk="0">
                    <a:moveTo>
                      <a:pt x="5774" y="0"/>
                    </a:moveTo>
                    <a:cubicBezTo>
                      <a:pt x="3915" y="1468"/>
                      <a:pt x="1990" y="2871"/>
                      <a:pt x="0" y="4143"/>
                    </a:cubicBezTo>
                    <a:lnTo>
                      <a:pt x="3262" y="9199"/>
                    </a:lnTo>
                    <a:cubicBezTo>
                      <a:pt x="5415" y="7829"/>
                      <a:pt x="7503" y="6296"/>
                      <a:pt x="9525" y="4730"/>
                    </a:cubicBezTo>
                    <a:lnTo>
                      <a:pt x="5774"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06" name="Google Shape;306;p30"/>
              <p:cNvSpPr/>
              <p:nvPr/>
            </p:nvSpPr>
            <p:spPr>
              <a:xfrm>
                <a:off x="5903375" y="5135175"/>
                <a:ext cx="150875" cy="165575"/>
              </a:xfrm>
              <a:custGeom>
                <a:avLst/>
                <a:gdLst/>
                <a:ahLst/>
                <a:cxnLst/>
                <a:rect l="l" t="t" r="r" b="b"/>
                <a:pathLst>
                  <a:path w="6035" h="6623" extrusionOk="0">
                    <a:moveTo>
                      <a:pt x="0" y="0"/>
                    </a:moveTo>
                    <a:lnTo>
                      <a:pt x="0"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07" name="Google Shape;307;p30"/>
              <p:cNvSpPr/>
              <p:nvPr/>
            </p:nvSpPr>
            <p:spPr>
              <a:xfrm>
                <a:off x="4941900" y="5052800"/>
                <a:ext cx="150075" cy="165575"/>
              </a:xfrm>
              <a:custGeom>
                <a:avLst/>
                <a:gdLst/>
                <a:ahLst/>
                <a:cxnLst/>
                <a:rect l="l" t="t" r="r" b="b"/>
                <a:pathLst>
                  <a:path w="6003" h="6623" extrusionOk="0">
                    <a:moveTo>
                      <a:pt x="0" y="1"/>
                    </a:moveTo>
                    <a:lnTo>
                      <a:pt x="0" y="6623"/>
                    </a:lnTo>
                    <a:lnTo>
                      <a:pt x="6002" y="6623"/>
                    </a:lnTo>
                    <a:lnTo>
                      <a:pt x="6002"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08" name="Google Shape;308;p30"/>
              <p:cNvSpPr/>
              <p:nvPr/>
            </p:nvSpPr>
            <p:spPr>
              <a:xfrm>
                <a:off x="6054225" y="4341700"/>
                <a:ext cx="150075" cy="165550"/>
              </a:xfrm>
              <a:custGeom>
                <a:avLst/>
                <a:gdLst/>
                <a:ahLst/>
                <a:cxnLst/>
                <a:rect l="l" t="t" r="r" b="b"/>
                <a:pathLst>
                  <a:path w="6003" h="6622" extrusionOk="0">
                    <a:moveTo>
                      <a:pt x="1" y="0"/>
                    </a:moveTo>
                    <a:lnTo>
                      <a:pt x="1" y="6622"/>
                    </a:lnTo>
                    <a:lnTo>
                      <a:pt x="6003" y="6622"/>
                    </a:lnTo>
                    <a:lnTo>
                      <a:pt x="6003"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09" name="Google Shape;309;p30"/>
              <p:cNvSpPr/>
              <p:nvPr/>
            </p:nvSpPr>
            <p:spPr>
              <a:xfrm>
                <a:off x="4722525" y="773900"/>
                <a:ext cx="150075" cy="165575"/>
              </a:xfrm>
              <a:custGeom>
                <a:avLst/>
                <a:gdLst/>
                <a:ahLst/>
                <a:cxnLst/>
                <a:rect l="l" t="t" r="r" b="b"/>
                <a:pathLst>
                  <a:path w="6003" h="6623" extrusionOk="0">
                    <a:moveTo>
                      <a:pt x="1" y="0"/>
                    </a:moveTo>
                    <a:lnTo>
                      <a:pt x="1" y="6622"/>
                    </a:lnTo>
                    <a:lnTo>
                      <a:pt x="6003" y="6622"/>
                    </a:lnTo>
                    <a:lnTo>
                      <a:pt x="6003"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0" name="Google Shape;310;p30"/>
              <p:cNvSpPr/>
              <p:nvPr/>
            </p:nvSpPr>
            <p:spPr>
              <a:xfrm>
                <a:off x="1396125" y="2319250"/>
                <a:ext cx="150075" cy="165575"/>
              </a:xfrm>
              <a:custGeom>
                <a:avLst/>
                <a:gdLst/>
                <a:ahLst/>
                <a:cxnLst/>
                <a:rect l="l" t="t" r="r" b="b"/>
                <a:pathLst>
                  <a:path w="6003" h="6623" extrusionOk="0">
                    <a:moveTo>
                      <a:pt x="0" y="1"/>
                    </a:moveTo>
                    <a:lnTo>
                      <a:pt x="0" y="6623"/>
                    </a:lnTo>
                    <a:lnTo>
                      <a:pt x="6002" y="6623"/>
                    </a:lnTo>
                    <a:lnTo>
                      <a:pt x="6002"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1" name="Google Shape;311;p30"/>
              <p:cNvSpPr/>
              <p:nvPr/>
            </p:nvSpPr>
            <p:spPr>
              <a:xfrm>
                <a:off x="1712525" y="4371050"/>
                <a:ext cx="150075" cy="165575"/>
              </a:xfrm>
              <a:custGeom>
                <a:avLst/>
                <a:gdLst/>
                <a:ahLst/>
                <a:cxnLst/>
                <a:rect l="l" t="t" r="r" b="b"/>
                <a:pathLst>
                  <a:path w="6003" h="6623" extrusionOk="0">
                    <a:moveTo>
                      <a:pt x="1" y="0"/>
                    </a:moveTo>
                    <a:lnTo>
                      <a:pt x="1" y="6622"/>
                    </a:lnTo>
                    <a:lnTo>
                      <a:pt x="6003" y="6622"/>
                    </a:lnTo>
                    <a:lnTo>
                      <a:pt x="6003"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2" name="Google Shape;312;p30"/>
              <p:cNvSpPr/>
              <p:nvPr/>
            </p:nvSpPr>
            <p:spPr>
              <a:xfrm>
                <a:off x="1396125" y="5135175"/>
                <a:ext cx="150075" cy="165575"/>
              </a:xfrm>
              <a:custGeom>
                <a:avLst/>
                <a:gdLst/>
                <a:ahLst/>
                <a:cxnLst/>
                <a:rect l="l" t="t" r="r" b="b"/>
                <a:pathLst>
                  <a:path w="6003" h="6623" extrusionOk="0">
                    <a:moveTo>
                      <a:pt x="0" y="0"/>
                    </a:moveTo>
                    <a:lnTo>
                      <a:pt x="0" y="6622"/>
                    </a:lnTo>
                    <a:lnTo>
                      <a:pt x="6002" y="6622"/>
                    </a:lnTo>
                    <a:lnTo>
                      <a:pt x="6002"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3" name="Google Shape;313;p30"/>
              <p:cNvSpPr/>
              <p:nvPr/>
            </p:nvSpPr>
            <p:spPr>
              <a:xfrm>
                <a:off x="2326600" y="1710075"/>
                <a:ext cx="150900" cy="165575"/>
              </a:xfrm>
              <a:custGeom>
                <a:avLst/>
                <a:gdLst/>
                <a:ahLst/>
                <a:cxnLst/>
                <a:rect l="l" t="t" r="r" b="b"/>
                <a:pathLst>
                  <a:path w="6036" h="6623" extrusionOk="0">
                    <a:moveTo>
                      <a:pt x="0" y="1"/>
                    </a:moveTo>
                    <a:lnTo>
                      <a:pt x="0" y="6623"/>
                    </a:lnTo>
                    <a:lnTo>
                      <a:pt x="6035" y="6623"/>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4" name="Google Shape;314;p30"/>
              <p:cNvSpPr/>
              <p:nvPr/>
            </p:nvSpPr>
            <p:spPr>
              <a:xfrm>
                <a:off x="1562475" y="1112325"/>
                <a:ext cx="150900" cy="165575"/>
              </a:xfrm>
              <a:custGeom>
                <a:avLst/>
                <a:gdLst/>
                <a:ahLst/>
                <a:cxnLst/>
                <a:rect l="l" t="t" r="r" b="b"/>
                <a:pathLst>
                  <a:path w="6036" h="6623" extrusionOk="0">
                    <a:moveTo>
                      <a:pt x="1" y="0"/>
                    </a:moveTo>
                    <a:lnTo>
                      <a:pt x="1"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5" name="Google Shape;315;p30"/>
              <p:cNvSpPr/>
              <p:nvPr/>
            </p:nvSpPr>
            <p:spPr>
              <a:xfrm>
                <a:off x="2129250" y="513750"/>
                <a:ext cx="150900" cy="165575"/>
              </a:xfrm>
              <a:custGeom>
                <a:avLst/>
                <a:gdLst/>
                <a:ahLst/>
                <a:cxnLst/>
                <a:rect l="l" t="t" r="r" b="b"/>
                <a:pathLst>
                  <a:path w="6036" h="6623" extrusionOk="0">
                    <a:moveTo>
                      <a:pt x="0" y="1"/>
                    </a:moveTo>
                    <a:lnTo>
                      <a:pt x="0" y="6622"/>
                    </a:lnTo>
                    <a:lnTo>
                      <a:pt x="6035" y="6622"/>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6" name="Google Shape;316;p30"/>
              <p:cNvSpPr/>
              <p:nvPr/>
            </p:nvSpPr>
            <p:spPr>
              <a:xfrm>
                <a:off x="5488275" y="385725"/>
                <a:ext cx="150900" cy="165575"/>
              </a:xfrm>
              <a:custGeom>
                <a:avLst/>
                <a:gdLst/>
                <a:ahLst/>
                <a:cxnLst/>
                <a:rect l="l" t="t" r="r" b="b"/>
                <a:pathLst>
                  <a:path w="6036" h="6623" extrusionOk="0">
                    <a:moveTo>
                      <a:pt x="1" y="0"/>
                    </a:moveTo>
                    <a:lnTo>
                      <a:pt x="1"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7" name="Google Shape;317;p30"/>
              <p:cNvSpPr/>
              <p:nvPr/>
            </p:nvSpPr>
            <p:spPr>
              <a:xfrm>
                <a:off x="5903375" y="881550"/>
                <a:ext cx="150875" cy="165550"/>
              </a:xfrm>
              <a:custGeom>
                <a:avLst/>
                <a:gdLst/>
                <a:ahLst/>
                <a:cxnLst/>
                <a:rect l="l" t="t" r="r" b="b"/>
                <a:pathLst>
                  <a:path w="6035" h="6622" extrusionOk="0">
                    <a:moveTo>
                      <a:pt x="0" y="0"/>
                    </a:moveTo>
                    <a:lnTo>
                      <a:pt x="0"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18" name="Google Shape;318;p30"/>
              <p:cNvSpPr/>
              <p:nvPr/>
            </p:nvSpPr>
            <p:spPr>
              <a:xfrm>
                <a:off x="2132500" y="238125"/>
                <a:ext cx="4071800" cy="5219200"/>
              </a:xfrm>
              <a:custGeom>
                <a:avLst/>
                <a:gdLst/>
                <a:ahLst/>
                <a:cxnLst/>
                <a:rect l="l" t="t" r="r" b="b"/>
                <a:pathLst>
                  <a:path w="162872" h="208768" extrusionOk="0">
                    <a:moveTo>
                      <a:pt x="52649" y="6035"/>
                    </a:moveTo>
                    <a:cubicBezTo>
                      <a:pt x="68242" y="6035"/>
                      <a:pt x="80931" y="18659"/>
                      <a:pt x="81029" y="34218"/>
                    </a:cubicBezTo>
                    <a:cubicBezTo>
                      <a:pt x="62827" y="33664"/>
                      <a:pt x="51801" y="27727"/>
                      <a:pt x="47169" y="24563"/>
                    </a:cubicBezTo>
                    <a:cubicBezTo>
                      <a:pt x="49094" y="22149"/>
                      <a:pt x="49975" y="20420"/>
                      <a:pt x="50072" y="20224"/>
                    </a:cubicBezTo>
                    <a:lnTo>
                      <a:pt x="44658" y="17582"/>
                    </a:lnTo>
                    <a:cubicBezTo>
                      <a:pt x="44429" y="18006"/>
                      <a:pt x="39536" y="27499"/>
                      <a:pt x="24270" y="33109"/>
                    </a:cubicBezTo>
                    <a:cubicBezTo>
                      <a:pt x="24955" y="18071"/>
                      <a:pt x="37416" y="6035"/>
                      <a:pt x="52649" y="6035"/>
                    </a:cubicBezTo>
                    <a:close/>
                    <a:moveTo>
                      <a:pt x="42961" y="28966"/>
                    </a:moveTo>
                    <a:cubicBezTo>
                      <a:pt x="47854" y="32555"/>
                      <a:pt x="59989" y="39503"/>
                      <a:pt x="80442" y="40253"/>
                    </a:cubicBezTo>
                    <a:cubicBezTo>
                      <a:pt x="77734" y="53105"/>
                      <a:pt x="66285" y="62793"/>
                      <a:pt x="52649" y="62793"/>
                    </a:cubicBezTo>
                    <a:cubicBezTo>
                      <a:pt x="38655" y="62793"/>
                      <a:pt x="27043" y="52681"/>
                      <a:pt x="24694" y="39372"/>
                    </a:cubicBezTo>
                    <a:cubicBezTo>
                      <a:pt x="33077" y="36534"/>
                      <a:pt x="38982" y="32555"/>
                      <a:pt x="42961" y="28966"/>
                    </a:cubicBezTo>
                    <a:close/>
                    <a:moveTo>
                      <a:pt x="52649" y="68828"/>
                    </a:moveTo>
                    <a:cubicBezTo>
                      <a:pt x="57151" y="68828"/>
                      <a:pt x="61522" y="69480"/>
                      <a:pt x="65632" y="70687"/>
                    </a:cubicBezTo>
                    <a:lnTo>
                      <a:pt x="52649" y="85595"/>
                    </a:lnTo>
                    <a:lnTo>
                      <a:pt x="39634" y="70687"/>
                    </a:lnTo>
                    <a:cubicBezTo>
                      <a:pt x="43744" y="69480"/>
                      <a:pt x="48115" y="68828"/>
                      <a:pt x="52649" y="68828"/>
                    </a:cubicBezTo>
                    <a:close/>
                    <a:moveTo>
                      <a:pt x="124250" y="49191"/>
                    </a:moveTo>
                    <a:lnTo>
                      <a:pt x="124250" y="56824"/>
                    </a:lnTo>
                    <a:lnTo>
                      <a:pt x="126729" y="57280"/>
                    </a:lnTo>
                    <a:cubicBezTo>
                      <a:pt x="130644" y="57966"/>
                      <a:pt x="134264" y="59466"/>
                      <a:pt x="137494" y="61749"/>
                    </a:cubicBezTo>
                    <a:lnTo>
                      <a:pt x="139581" y="63185"/>
                    </a:lnTo>
                    <a:lnTo>
                      <a:pt x="144964" y="57770"/>
                    </a:lnTo>
                    <a:lnTo>
                      <a:pt x="148291" y="61097"/>
                    </a:lnTo>
                    <a:lnTo>
                      <a:pt x="142876" y="66479"/>
                    </a:lnTo>
                    <a:lnTo>
                      <a:pt x="144311" y="68567"/>
                    </a:lnTo>
                    <a:cubicBezTo>
                      <a:pt x="146595" y="71796"/>
                      <a:pt x="148095" y="75417"/>
                      <a:pt x="148780" y="79332"/>
                    </a:cubicBezTo>
                    <a:lnTo>
                      <a:pt x="149237" y="81811"/>
                    </a:lnTo>
                    <a:lnTo>
                      <a:pt x="156870" y="81811"/>
                    </a:lnTo>
                    <a:lnTo>
                      <a:pt x="156870" y="86475"/>
                    </a:lnTo>
                    <a:lnTo>
                      <a:pt x="149237" y="86475"/>
                    </a:lnTo>
                    <a:lnTo>
                      <a:pt x="148780" y="88954"/>
                    </a:lnTo>
                    <a:cubicBezTo>
                      <a:pt x="148095" y="92836"/>
                      <a:pt x="146595" y="96457"/>
                      <a:pt x="144311" y="99719"/>
                    </a:cubicBezTo>
                    <a:lnTo>
                      <a:pt x="142876" y="101807"/>
                    </a:lnTo>
                    <a:lnTo>
                      <a:pt x="148291" y="107189"/>
                    </a:lnTo>
                    <a:lnTo>
                      <a:pt x="144964" y="110516"/>
                    </a:lnTo>
                    <a:lnTo>
                      <a:pt x="139581" y="105101"/>
                    </a:lnTo>
                    <a:lnTo>
                      <a:pt x="137494" y="106536"/>
                    </a:lnTo>
                    <a:cubicBezTo>
                      <a:pt x="134264" y="108820"/>
                      <a:pt x="130644" y="110320"/>
                      <a:pt x="126729" y="111005"/>
                    </a:cubicBezTo>
                    <a:lnTo>
                      <a:pt x="124250" y="111462"/>
                    </a:lnTo>
                    <a:lnTo>
                      <a:pt x="124250" y="119095"/>
                    </a:lnTo>
                    <a:lnTo>
                      <a:pt x="119585" y="119095"/>
                    </a:lnTo>
                    <a:lnTo>
                      <a:pt x="119585" y="111462"/>
                    </a:lnTo>
                    <a:lnTo>
                      <a:pt x="117106" y="111005"/>
                    </a:lnTo>
                    <a:cubicBezTo>
                      <a:pt x="113224" y="110320"/>
                      <a:pt x="109604" y="108820"/>
                      <a:pt x="106342" y="106536"/>
                    </a:cubicBezTo>
                    <a:lnTo>
                      <a:pt x="104254" y="105101"/>
                    </a:lnTo>
                    <a:lnTo>
                      <a:pt x="98872" y="110516"/>
                    </a:lnTo>
                    <a:lnTo>
                      <a:pt x="95545" y="107189"/>
                    </a:lnTo>
                    <a:lnTo>
                      <a:pt x="100959" y="101807"/>
                    </a:lnTo>
                    <a:lnTo>
                      <a:pt x="99524" y="99719"/>
                    </a:lnTo>
                    <a:cubicBezTo>
                      <a:pt x="97241" y="96457"/>
                      <a:pt x="95740" y="92836"/>
                      <a:pt x="95055" y="88954"/>
                    </a:cubicBezTo>
                    <a:lnTo>
                      <a:pt x="94599" y="86475"/>
                    </a:lnTo>
                    <a:lnTo>
                      <a:pt x="86966" y="86475"/>
                    </a:lnTo>
                    <a:lnTo>
                      <a:pt x="86966" y="81811"/>
                    </a:lnTo>
                    <a:lnTo>
                      <a:pt x="94599" y="81811"/>
                    </a:lnTo>
                    <a:lnTo>
                      <a:pt x="95055" y="79332"/>
                    </a:lnTo>
                    <a:cubicBezTo>
                      <a:pt x="95740" y="75417"/>
                      <a:pt x="97241" y="71796"/>
                      <a:pt x="99524" y="68567"/>
                    </a:cubicBezTo>
                    <a:lnTo>
                      <a:pt x="100959" y="66479"/>
                    </a:lnTo>
                    <a:lnTo>
                      <a:pt x="95545" y="61097"/>
                    </a:lnTo>
                    <a:lnTo>
                      <a:pt x="98872" y="57770"/>
                    </a:lnTo>
                    <a:lnTo>
                      <a:pt x="104254" y="63185"/>
                    </a:lnTo>
                    <a:lnTo>
                      <a:pt x="106342" y="61749"/>
                    </a:lnTo>
                    <a:cubicBezTo>
                      <a:pt x="109604" y="59466"/>
                      <a:pt x="113224" y="57966"/>
                      <a:pt x="117106" y="57280"/>
                    </a:cubicBezTo>
                    <a:lnTo>
                      <a:pt x="119585" y="56824"/>
                    </a:lnTo>
                    <a:lnTo>
                      <a:pt x="119585" y="49191"/>
                    </a:lnTo>
                    <a:close/>
                    <a:moveTo>
                      <a:pt x="33567" y="72905"/>
                    </a:moveTo>
                    <a:lnTo>
                      <a:pt x="49616" y="91303"/>
                    </a:lnTo>
                    <a:lnTo>
                      <a:pt x="49616" y="103242"/>
                    </a:lnTo>
                    <a:lnTo>
                      <a:pt x="42602" y="103242"/>
                    </a:lnTo>
                    <a:lnTo>
                      <a:pt x="42602" y="114463"/>
                    </a:lnTo>
                    <a:cubicBezTo>
                      <a:pt x="38264" y="115507"/>
                      <a:pt x="34154" y="117203"/>
                      <a:pt x="30337" y="119552"/>
                    </a:cubicBezTo>
                    <a:lnTo>
                      <a:pt x="22411" y="111625"/>
                    </a:lnTo>
                    <a:lnTo>
                      <a:pt x="8254" y="125782"/>
                    </a:lnTo>
                    <a:lnTo>
                      <a:pt x="16180" y="133709"/>
                    </a:lnTo>
                    <a:cubicBezTo>
                      <a:pt x="13832" y="137525"/>
                      <a:pt x="12136" y="141635"/>
                      <a:pt x="11092" y="145941"/>
                    </a:cubicBezTo>
                    <a:lnTo>
                      <a:pt x="6036" y="145941"/>
                    </a:lnTo>
                    <a:lnTo>
                      <a:pt x="6036" y="115442"/>
                    </a:lnTo>
                    <a:cubicBezTo>
                      <a:pt x="6036" y="96522"/>
                      <a:pt x="17355" y="80212"/>
                      <a:pt x="33567" y="72905"/>
                    </a:cubicBezTo>
                    <a:close/>
                    <a:moveTo>
                      <a:pt x="71699" y="72905"/>
                    </a:moveTo>
                    <a:cubicBezTo>
                      <a:pt x="74994" y="74406"/>
                      <a:pt x="78093" y="76265"/>
                      <a:pt x="80963" y="78451"/>
                    </a:cubicBezTo>
                    <a:lnTo>
                      <a:pt x="80963" y="92510"/>
                    </a:lnTo>
                    <a:lnTo>
                      <a:pt x="89673" y="92510"/>
                    </a:lnTo>
                    <a:cubicBezTo>
                      <a:pt x="90456" y="95511"/>
                      <a:pt x="91630" y="98349"/>
                      <a:pt x="93196" y="101024"/>
                    </a:cubicBezTo>
                    <a:lnTo>
                      <a:pt x="87031" y="107189"/>
                    </a:lnTo>
                    <a:lnTo>
                      <a:pt x="98872" y="119030"/>
                    </a:lnTo>
                    <a:lnTo>
                      <a:pt x="99231" y="118638"/>
                    </a:lnTo>
                    <a:lnTo>
                      <a:pt x="99231" y="145941"/>
                    </a:lnTo>
                    <a:lnTo>
                      <a:pt x="94174" y="145941"/>
                    </a:lnTo>
                    <a:cubicBezTo>
                      <a:pt x="93131" y="141635"/>
                      <a:pt x="91434" y="137525"/>
                      <a:pt x="89086" y="133709"/>
                    </a:cubicBezTo>
                    <a:lnTo>
                      <a:pt x="97012" y="125782"/>
                    </a:lnTo>
                    <a:lnTo>
                      <a:pt x="82855" y="111625"/>
                    </a:lnTo>
                    <a:lnTo>
                      <a:pt x="74929" y="119552"/>
                    </a:lnTo>
                    <a:cubicBezTo>
                      <a:pt x="71112" y="117203"/>
                      <a:pt x="67002" y="115507"/>
                      <a:pt x="62664" y="114463"/>
                    </a:cubicBezTo>
                    <a:lnTo>
                      <a:pt x="62664" y="103242"/>
                    </a:lnTo>
                    <a:lnTo>
                      <a:pt x="55650" y="103242"/>
                    </a:lnTo>
                    <a:lnTo>
                      <a:pt x="55650" y="91303"/>
                    </a:lnTo>
                    <a:lnTo>
                      <a:pt x="71699" y="72905"/>
                    </a:lnTo>
                    <a:close/>
                    <a:moveTo>
                      <a:pt x="56629" y="109277"/>
                    </a:moveTo>
                    <a:lnTo>
                      <a:pt x="56629" y="119421"/>
                    </a:lnTo>
                    <a:lnTo>
                      <a:pt x="59108" y="119878"/>
                    </a:lnTo>
                    <a:cubicBezTo>
                      <a:pt x="64360" y="120824"/>
                      <a:pt x="69220" y="122846"/>
                      <a:pt x="73591" y="125880"/>
                    </a:cubicBezTo>
                    <a:lnTo>
                      <a:pt x="75679" y="127315"/>
                    </a:lnTo>
                    <a:lnTo>
                      <a:pt x="82855" y="120139"/>
                    </a:lnTo>
                    <a:lnTo>
                      <a:pt x="88499" y="125782"/>
                    </a:lnTo>
                    <a:lnTo>
                      <a:pt x="81322" y="132991"/>
                    </a:lnTo>
                    <a:lnTo>
                      <a:pt x="82758" y="135046"/>
                    </a:lnTo>
                    <a:cubicBezTo>
                      <a:pt x="85824" y="139417"/>
                      <a:pt x="87846" y="144310"/>
                      <a:pt x="88760" y="149529"/>
                    </a:cubicBezTo>
                    <a:lnTo>
                      <a:pt x="89216" y="152009"/>
                    </a:lnTo>
                    <a:lnTo>
                      <a:pt x="99231" y="152009"/>
                    </a:lnTo>
                    <a:lnTo>
                      <a:pt x="99231" y="160000"/>
                    </a:lnTo>
                    <a:lnTo>
                      <a:pt x="89216" y="160000"/>
                    </a:lnTo>
                    <a:lnTo>
                      <a:pt x="88760" y="162480"/>
                    </a:lnTo>
                    <a:cubicBezTo>
                      <a:pt x="87846" y="167731"/>
                      <a:pt x="85824" y="172592"/>
                      <a:pt x="82758" y="176963"/>
                    </a:cubicBezTo>
                    <a:lnTo>
                      <a:pt x="81322" y="179050"/>
                    </a:lnTo>
                    <a:lnTo>
                      <a:pt x="88499" y="186227"/>
                    </a:lnTo>
                    <a:lnTo>
                      <a:pt x="82855" y="191870"/>
                    </a:lnTo>
                    <a:lnTo>
                      <a:pt x="75679" y="184694"/>
                    </a:lnTo>
                    <a:lnTo>
                      <a:pt x="73591" y="186129"/>
                    </a:lnTo>
                    <a:cubicBezTo>
                      <a:pt x="69220" y="189195"/>
                      <a:pt x="64360" y="191218"/>
                      <a:pt x="59108" y="192131"/>
                    </a:cubicBezTo>
                    <a:lnTo>
                      <a:pt x="56629" y="192588"/>
                    </a:lnTo>
                    <a:lnTo>
                      <a:pt x="56629" y="202732"/>
                    </a:lnTo>
                    <a:lnTo>
                      <a:pt x="48637" y="202732"/>
                    </a:lnTo>
                    <a:lnTo>
                      <a:pt x="48637" y="192588"/>
                    </a:lnTo>
                    <a:lnTo>
                      <a:pt x="46158" y="192131"/>
                    </a:lnTo>
                    <a:cubicBezTo>
                      <a:pt x="40939" y="191218"/>
                      <a:pt x="36046" y="189195"/>
                      <a:pt x="31675" y="186129"/>
                    </a:cubicBezTo>
                    <a:lnTo>
                      <a:pt x="29620" y="184694"/>
                    </a:lnTo>
                    <a:lnTo>
                      <a:pt x="22411" y="191870"/>
                    </a:lnTo>
                    <a:lnTo>
                      <a:pt x="16768" y="186227"/>
                    </a:lnTo>
                    <a:lnTo>
                      <a:pt x="23944" y="179050"/>
                    </a:lnTo>
                    <a:lnTo>
                      <a:pt x="22509" y="176963"/>
                    </a:lnTo>
                    <a:cubicBezTo>
                      <a:pt x="19442" y="172592"/>
                      <a:pt x="17453" y="167731"/>
                      <a:pt x="16507" y="162480"/>
                    </a:cubicBezTo>
                    <a:lnTo>
                      <a:pt x="16050" y="160000"/>
                    </a:lnTo>
                    <a:lnTo>
                      <a:pt x="6036" y="160000"/>
                    </a:lnTo>
                    <a:lnTo>
                      <a:pt x="6036" y="152009"/>
                    </a:lnTo>
                    <a:lnTo>
                      <a:pt x="16050" y="152009"/>
                    </a:lnTo>
                    <a:lnTo>
                      <a:pt x="16507" y="149529"/>
                    </a:lnTo>
                    <a:cubicBezTo>
                      <a:pt x="17453" y="144310"/>
                      <a:pt x="19442" y="139417"/>
                      <a:pt x="22509" y="135046"/>
                    </a:cubicBezTo>
                    <a:lnTo>
                      <a:pt x="23944" y="132991"/>
                    </a:lnTo>
                    <a:lnTo>
                      <a:pt x="16768" y="125782"/>
                    </a:lnTo>
                    <a:lnTo>
                      <a:pt x="22411" y="120139"/>
                    </a:lnTo>
                    <a:lnTo>
                      <a:pt x="29620" y="127315"/>
                    </a:lnTo>
                    <a:lnTo>
                      <a:pt x="31675" y="125880"/>
                    </a:lnTo>
                    <a:cubicBezTo>
                      <a:pt x="36046" y="122814"/>
                      <a:pt x="40939" y="120824"/>
                      <a:pt x="46158" y="119878"/>
                    </a:cubicBezTo>
                    <a:lnTo>
                      <a:pt x="48637" y="119421"/>
                    </a:lnTo>
                    <a:lnTo>
                      <a:pt x="48637" y="109277"/>
                    </a:lnTo>
                    <a:close/>
                    <a:moveTo>
                      <a:pt x="52649" y="0"/>
                    </a:moveTo>
                    <a:cubicBezTo>
                      <a:pt x="33665" y="0"/>
                      <a:pt x="18235" y="15429"/>
                      <a:pt x="18235" y="34414"/>
                    </a:cubicBezTo>
                    <a:cubicBezTo>
                      <a:pt x="18235" y="47821"/>
                      <a:pt x="25934" y="59466"/>
                      <a:pt x="37155" y="65142"/>
                    </a:cubicBezTo>
                    <a:cubicBezTo>
                      <a:pt x="15658" y="71764"/>
                      <a:pt x="1" y="91792"/>
                      <a:pt x="1" y="115442"/>
                    </a:cubicBezTo>
                    <a:lnTo>
                      <a:pt x="1" y="145974"/>
                    </a:lnTo>
                    <a:lnTo>
                      <a:pt x="1" y="166035"/>
                    </a:lnTo>
                    <a:lnTo>
                      <a:pt x="11092" y="166035"/>
                    </a:lnTo>
                    <a:cubicBezTo>
                      <a:pt x="12136" y="170374"/>
                      <a:pt x="13832" y="174484"/>
                      <a:pt x="16180" y="178300"/>
                    </a:cubicBezTo>
                    <a:lnTo>
                      <a:pt x="8254" y="186227"/>
                    </a:lnTo>
                    <a:lnTo>
                      <a:pt x="22411" y="200416"/>
                    </a:lnTo>
                    <a:lnTo>
                      <a:pt x="30337" y="192457"/>
                    </a:lnTo>
                    <a:cubicBezTo>
                      <a:pt x="34154" y="194806"/>
                      <a:pt x="38264" y="196502"/>
                      <a:pt x="42602" y="197546"/>
                    </a:cubicBezTo>
                    <a:lnTo>
                      <a:pt x="42602" y="208767"/>
                    </a:lnTo>
                    <a:lnTo>
                      <a:pt x="62664" y="208767"/>
                    </a:lnTo>
                    <a:lnTo>
                      <a:pt x="62664" y="197546"/>
                    </a:lnTo>
                    <a:cubicBezTo>
                      <a:pt x="67002" y="196502"/>
                      <a:pt x="71112" y="194806"/>
                      <a:pt x="74929" y="192457"/>
                    </a:cubicBezTo>
                    <a:lnTo>
                      <a:pt x="82855" y="200416"/>
                    </a:lnTo>
                    <a:lnTo>
                      <a:pt x="97012" y="186227"/>
                    </a:lnTo>
                    <a:lnTo>
                      <a:pt x="89086" y="178300"/>
                    </a:lnTo>
                    <a:cubicBezTo>
                      <a:pt x="91434" y="174484"/>
                      <a:pt x="93131" y="170374"/>
                      <a:pt x="94174" y="166035"/>
                    </a:cubicBezTo>
                    <a:lnTo>
                      <a:pt x="105265" y="166035"/>
                    </a:lnTo>
                    <a:lnTo>
                      <a:pt x="105265" y="145974"/>
                    </a:lnTo>
                    <a:lnTo>
                      <a:pt x="105265" y="115442"/>
                    </a:lnTo>
                    <a:cubicBezTo>
                      <a:pt x="105265" y="114594"/>
                      <a:pt x="105233" y="113778"/>
                      <a:pt x="105200" y="112963"/>
                    </a:cubicBezTo>
                    <a:lnTo>
                      <a:pt x="105200" y="112963"/>
                    </a:lnTo>
                    <a:cubicBezTo>
                      <a:pt x="107810" y="114496"/>
                      <a:pt x="110615" y="115637"/>
                      <a:pt x="113551" y="116388"/>
                    </a:cubicBezTo>
                    <a:lnTo>
                      <a:pt x="113551" y="125097"/>
                    </a:lnTo>
                    <a:lnTo>
                      <a:pt x="130285" y="125097"/>
                    </a:lnTo>
                    <a:lnTo>
                      <a:pt x="130285" y="116388"/>
                    </a:lnTo>
                    <a:cubicBezTo>
                      <a:pt x="133286" y="115605"/>
                      <a:pt x="136124" y="114430"/>
                      <a:pt x="138798" y="112865"/>
                    </a:cubicBezTo>
                    <a:lnTo>
                      <a:pt x="144964" y="119030"/>
                    </a:lnTo>
                    <a:lnTo>
                      <a:pt x="156805" y="107189"/>
                    </a:lnTo>
                    <a:lnTo>
                      <a:pt x="150639" y="101024"/>
                    </a:lnTo>
                    <a:cubicBezTo>
                      <a:pt x="152205" y="98349"/>
                      <a:pt x="153412" y="95511"/>
                      <a:pt x="154162" y="92510"/>
                    </a:cubicBezTo>
                    <a:lnTo>
                      <a:pt x="162872" y="92510"/>
                    </a:lnTo>
                    <a:lnTo>
                      <a:pt x="162872" y="75776"/>
                    </a:lnTo>
                    <a:lnTo>
                      <a:pt x="154162" y="75776"/>
                    </a:lnTo>
                    <a:cubicBezTo>
                      <a:pt x="153412" y="72775"/>
                      <a:pt x="152205" y="69937"/>
                      <a:pt x="150639" y="67262"/>
                    </a:cubicBezTo>
                    <a:lnTo>
                      <a:pt x="156805" y="61097"/>
                    </a:lnTo>
                    <a:lnTo>
                      <a:pt x="144964" y="49256"/>
                    </a:lnTo>
                    <a:lnTo>
                      <a:pt x="138798" y="55421"/>
                    </a:lnTo>
                    <a:cubicBezTo>
                      <a:pt x="136124" y="53855"/>
                      <a:pt x="133286" y="52648"/>
                      <a:pt x="130285" y="51898"/>
                    </a:cubicBezTo>
                    <a:lnTo>
                      <a:pt x="130285" y="43189"/>
                    </a:lnTo>
                    <a:lnTo>
                      <a:pt x="113551" y="43189"/>
                    </a:lnTo>
                    <a:lnTo>
                      <a:pt x="113551" y="51898"/>
                    </a:lnTo>
                    <a:cubicBezTo>
                      <a:pt x="110550" y="52648"/>
                      <a:pt x="107712" y="53855"/>
                      <a:pt x="105037" y="55421"/>
                    </a:cubicBezTo>
                    <a:lnTo>
                      <a:pt x="98872" y="49256"/>
                    </a:lnTo>
                    <a:lnTo>
                      <a:pt x="87031" y="61097"/>
                    </a:lnTo>
                    <a:lnTo>
                      <a:pt x="93196" y="67262"/>
                    </a:lnTo>
                    <a:cubicBezTo>
                      <a:pt x="91630" y="69937"/>
                      <a:pt x="90456" y="72775"/>
                      <a:pt x="89673" y="75776"/>
                    </a:cubicBezTo>
                    <a:lnTo>
                      <a:pt x="87194" y="75776"/>
                    </a:lnTo>
                    <a:cubicBezTo>
                      <a:pt x="81714" y="71013"/>
                      <a:pt x="75222" y="67327"/>
                      <a:pt x="68111" y="65142"/>
                    </a:cubicBezTo>
                    <a:cubicBezTo>
                      <a:pt x="79332" y="59466"/>
                      <a:pt x="87063" y="47821"/>
                      <a:pt x="87063" y="34414"/>
                    </a:cubicBezTo>
                    <a:cubicBezTo>
                      <a:pt x="87063" y="15429"/>
                      <a:pt x="71602" y="0"/>
                      <a:pt x="52649"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grpSp>
        <p:sp>
          <p:nvSpPr>
            <p:cNvPr id="69" name="Google Shape;284;p30">
              <a:extLst>
                <a:ext uri="{FF2B5EF4-FFF2-40B4-BE49-F238E27FC236}">
                  <a16:creationId xmlns:a16="http://schemas.microsoft.com/office/drawing/2014/main" id="{A6F080C7-D14C-4818-86EB-EB15B63DE1A2}"/>
                </a:ext>
              </a:extLst>
            </p:cNvPr>
            <p:cNvSpPr/>
            <p:nvPr/>
          </p:nvSpPr>
          <p:spPr>
            <a:xfrm>
              <a:off x="4366274" y="1270748"/>
              <a:ext cx="1910451" cy="1544494"/>
            </a:xfrm>
            <a:prstGeom prst="hexagon">
              <a:avLst>
                <a:gd name="adj" fmla="val 25000"/>
                <a:gd name="vf" fmla="val 115470"/>
              </a:avLst>
            </a:prstGeom>
            <a:solidFill>
              <a:schemeClr val="lt1"/>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algn="ctr"/>
              <a:r>
                <a:rPr lang="en-US" sz="1400" dirty="0">
                  <a:latin typeface="Barlow Light"/>
                </a:rPr>
                <a:t>Sales</a:t>
              </a:r>
              <a:endParaRPr sz="1400" dirty="0">
                <a:latin typeface="Barlow Light"/>
              </a:endParaRPr>
            </a:p>
          </p:txBody>
        </p:sp>
        <p:grpSp>
          <p:nvGrpSpPr>
            <p:cNvPr id="71" name="Google Shape;301;p30">
              <a:extLst>
                <a:ext uri="{FF2B5EF4-FFF2-40B4-BE49-F238E27FC236}">
                  <a16:creationId xmlns:a16="http://schemas.microsoft.com/office/drawing/2014/main" id="{8E8B0D77-FA66-41DC-8988-32254FE1E107}"/>
                </a:ext>
              </a:extLst>
            </p:cNvPr>
            <p:cNvGrpSpPr/>
            <p:nvPr/>
          </p:nvGrpSpPr>
          <p:grpSpPr>
            <a:xfrm>
              <a:off x="5152683" y="1467634"/>
              <a:ext cx="276470" cy="300104"/>
              <a:chOff x="1396125" y="238125"/>
              <a:chExt cx="4808175" cy="5219200"/>
            </a:xfrm>
          </p:grpSpPr>
          <p:sp>
            <p:nvSpPr>
              <p:cNvPr id="72" name="Google Shape;302;p30">
                <a:extLst>
                  <a:ext uri="{FF2B5EF4-FFF2-40B4-BE49-F238E27FC236}">
                    <a16:creationId xmlns:a16="http://schemas.microsoft.com/office/drawing/2014/main" id="{B4D34F6A-F5F2-4486-B3D9-EFE2B8302D85}"/>
                  </a:ext>
                </a:extLst>
              </p:cNvPr>
              <p:cNvSpPr/>
              <p:nvPr/>
            </p:nvSpPr>
            <p:spPr>
              <a:xfrm>
                <a:off x="2765325" y="3455250"/>
                <a:ext cx="1363550" cy="1363525"/>
              </a:xfrm>
              <a:custGeom>
                <a:avLst/>
                <a:gdLst/>
                <a:ahLst/>
                <a:cxnLst/>
                <a:rect l="l" t="t" r="r" b="b"/>
                <a:pathLst>
                  <a:path w="54542" h="54541" extrusionOk="0">
                    <a:moveTo>
                      <a:pt x="27271" y="5578"/>
                    </a:moveTo>
                    <a:cubicBezTo>
                      <a:pt x="39210" y="5578"/>
                      <a:pt x="48963" y="15299"/>
                      <a:pt x="48963" y="27271"/>
                    </a:cubicBezTo>
                    <a:cubicBezTo>
                      <a:pt x="48963" y="39242"/>
                      <a:pt x="39210" y="48963"/>
                      <a:pt x="27271" y="48963"/>
                    </a:cubicBezTo>
                    <a:cubicBezTo>
                      <a:pt x="15300" y="48963"/>
                      <a:pt x="5579" y="39242"/>
                      <a:pt x="5579" y="27271"/>
                    </a:cubicBezTo>
                    <a:cubicBezTo>
                      <a:pt x="5579" y="15299"/>
                      <a:pt x="15300" y="5578"/>
                      <a:pt x="27271" y="5578"/>
                    </a:cubicBezTo>
                    <a:close/>
                    <a:moveTo>
                      <a:pt x="27271" y="0"/>
                    </a:moveTo>
                    <a:cubicBezTo>
                      <a:pt x="12233" y="0"/>
                      <a:pt x="1" y="12233"/>
                      <a:pt x="1" y="27271"/>
                    </a:cubicBezTo>
                    <a:cubicBezTo>
                      <a:pt x="1" y="42308"/>
                      <a:pt x="12233" y="54541"/>
                      <a:pt x="27271" y="54541"/>
                    </a:cubicBezTo>
                    <a:cubicBezTo>
                      <a:pt x="42309" y="54541"/>
                      <a:pt x="54541" y="42308"/>
                      <a:pt x="54541" y="27271"/>
                    </a:cubicBezTo>
                    <a:cubicBezTo>
                      <a:pt x="54541" y="12233"/>
                      <a:pt x="42309" y="0"/>
                      <a:pt x="27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3;p30">
                <a:extLst>
                  <a:ext uri="{FF2B5EF4-FFF2-40B4-BE49-F238E27FC236}">
                    <a16:creationId xmlns:a16="http://schemas.microsoft.com/office/drawing/2014/main" id="{B2CDEDE4-69E6-4EF6-B91A-B913B7F37283}"/>
                  </a:ext>
                </a:extLst>
              </p:cNvPr>
              <p:cNvSpPr/>
              <p:nvPr/>
            </p:nvSpPr>
            <p:spPr>
              <a:xfrm>
                <a:off x="4722525" y="1882975"/>
                <a:ext cx="916650" cy="916625"/>
              </a:xfrm>
              <a:custGeom>
                <a:avLst/>
                <a:gdLst/>
                <a:ahLst/>
                <a:cxnLst/>
                <a:rect l="l" t="t" r="r" b="b"/>
                <a:pathLst>
                  <a:path w="36666" h="36665" extrusionOk="0">
                    <a:moveTo>
                      <a:pt x="18333" y="6035"/>
                    </a:moveTo>
                    <a:cubicBezTo>
                      <a:pt x="25118" y="6035"/>
                      <a:pt x="30631" y="11548"/>
                      <a:pt x="30631" y="18333"/>
                    </a:cubicBezTo>
                    <a:cubicBezTo>
                      <a:pt x="30631" y="25118"/>
                      <a:pt x="25118" y="30663"/>
                      <a:pt x="18333" y="30663"/>
                    </a:cubicBezTo>
                    <a:cubicBezTo>
                      <a:pt x="11548" y="30663"/>
                      <a:pt x="6003" y="25118"/>
                      <a:pt x="6003" y="18333"/>
                    </a:cubicBezTo>
                    <a:cubicBezTo>
                      <a:pt x="6003" y="11548"/>
                      <a:pt x="11548" y="6035"/>
                      <a:pt x="18333" y="6035"/>
                    </a:cubicBezTo>
                    <a:close/>
                    <a:moveTo>
                      <a:pt x="18333" y="0"/>
                    </a:moveTo>
                    <a:cubicBezTo>
                      <a:pt x="8221" y="0"/>
                      <a:pt x="1" y="8253"/>
                      <a:pt x="1" y="18333"/>
                    </a:cubicBezTo>
                    <a:cubicBezTo>
                      <a:pt x="1" y="28445"/>
                      <a:pt x="8221" y="36665"/>
                      <a:pt x="18333" y="36665"/>
                    </a:cubicBezTo>
                    <a:cubicBezTo>
                      <a:pt x="28413" y="36665"/>
                      <a:pt x="36665" y="28445"/>
                      <a:pt x="36665" y="18333"/>
                    </a:cubicBezTo>
                    <a:cubicBezTo>
                      <a:pt x="36665" y="8253"/>
                      <a:pt x="28413" y="0"/>
                      <a:pt x="18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4;p30">
                <a:extLst>
                  <a:ext uri="{FF2B5EF4-FFF2-40B4-BE49-F238E27FC236}">
                    <a16:creationId xmlns:a16="http://schemas.microsoft.com/office/drawing/2014/main" id="{45AAC332-EE6D-4A80-BBC9-8F3358183544}"/>
                  </a:ext>
                </a:extLst>
              </p:cNvPr>
              <p:cNvSpPr/>
              <p:nvPr/>
            </p:nvSpPr>
            <p:spPr>
              <a:xfrm>
                <a:off x="5321925" y="3494400"/>
                <a:ext cx="565150" cy="868525"/>
              </a:xfrm>
              <a:custGeom>
                <a:avLst/>
                <a:gdLst/>
                <a:ahLst/>
                <a:cxnLst/>
                <a:rect l="l" t="t" r="r" b="b"/>
                <a:pathLst>
                  <a:path w="22606" h="34741" extrusionOk="0">
                    <a:moveTo>
                      <a:pt x="16767" y="0"/>
                    </a:moveTo>
                    <a:cubicBezTo>
                      <a:pt x="13831" y="11384"/>
                      <a:pt x="8025" y="21986"/>
                      <a:pt x="0" y="30663"/>
                    </a:cubicBezTo>
                    <a:lnTo>
                      <a:pt x="4437" y="34740"/>
                    </a:lnTo>
                    <a:cubicBezTo>
                      <a:pt x="13146" y="25346"/>
                      <a:pt x="19409" y="13864"/>
                      <a:pt x="22606" y="1501"/>
                    </a:cubicBezTo>
                    <a:lnTo>
                      <a:pt x="167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5;p30">
                <a:extLst>
                  <a:ext uri="{FF2B5EF4-FFF2-40B4-BE49-F238E27FC236}">
                    <a16:creationId xmlns:a16="http://schemas.microsoft.com/office/drawing/2014/main" id="{1E3921CA-216B-42AA-934C-1FA784419783}"/>
                  </a:ext>
                </a:extLst>
              </p:cNvPr>
              <p:cNvSpPr/>
              <p:nvPr/>
            </p:nvSpPr>
            <p:spPr>
              <a:xfrm>
                <a:off x="4976150" y="4448525"/>
                <a:ext cx="238150" cy="230000"/>
              </a:xfrm>
              <a:custGeom>
                <a:avLst/>
                <a:gdLst/>
                <a:ahLst/>
                <a:cxnLst/>
                <a:rect l="l" t="t" r="r" b="b"/>
                <a:pathLst>
                  <a:path w="9526" h="9200" extrusionOk="0">
                    <a:moveTo>
                      <a:pt x="5774" y="0"/>
                    </a:moveTo>
                    <a:cubicBezTo>
                      <a:pt x="3915" y="1468"/>
                      <a:pt x="1990" y="2871"/>
                      <a:pt x="0" y="4143"/>
                    </a:cubicBezTo>
                    <a:lnTo>
                      <a:pt x="3262" y="9199"/>
                    </a:lnTo>
                    <a:cubicBezTo>
                      <a:pt x="5415" y="7829"/>
                      <a:pt x="7503" y="6296"/>
                      <a:pt x="9525" y="4730"/>
                    </a:cubicBezTo>
                    <a:lnTo>
                      <a:pt x="5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6;p30">
                <a:extLst>
                  <a:ext uri="{FF2B5EF4-FFF2-40B4-BE49-F238E27FC236}">
                    <a16:creationId xmlns:a16="http://schemas.microsoft.com/office/drawing/2014/main" id="{5CE29648-9AC9-4428-ABAA-8D7A0AF9DADA}"/>
                  </a:ext>
                </a:extLst>
              </p:cNvPr>
              <p:cNvSpPr/>
              <p:nvPr/>
            </p:nvSpPr>
            <p:spPr>
              <a:xfrm>
                <a:off x="5903375" y="5135175"/>
                <a:ext cx="150875" cy="165575"/>
              </a:xfrm>
              <a:custGeom>
                <a:avLst/>
                <a:gdLst/>
                <a:ahLst/>
                <a:cxnLst/>
                <a:rect l="l" t="t" r="r" b="b"/>
                <a:pathLst>
                  <a:path w="6035" h="6623" extrusionOk="0">
                    <a:moveTo>
                      <a:pt x="0" y="0"/>
                    </a:moveTo>
                    <a:lnTo>
                      <a:pt x="0" y="6622"/>
                    </a:lnTo>
                    <a:lnTo>
                      <a:pt x="6035" y="6622"/>
                    </a:lnTo>
                    <a:lnTo>
                      <a:pt x="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7;p30">
                <a:extLst>
                  <a:ext uri="{FF2B5EF4-FFF2-40B4-BE49-F238E27FC236}">
                    <a16:creationId xmlns:a16="http://schemas.microsoft.com/office/drawing/2014/main" id="{66CE3532-9B29-44FD-B0EA-E2D8BD3A4EE0}"/>
                  </a:ext>
                </a:extLst>
              </p:cNvPr>
              <p:cNvSpPr/>
              <p:nvPr/>
            </p:nvSpPr>
            <p:spPr>
              <a:xfrm>
                <a:off x="4941900" y="5052800"/>
                <a:ext cx="150075" cy="165575"/>
              </a:xfrm>
              <a:custGeom>
                <a:avLst/>
                <a:gdLst/>
                <a:ahLst/>
                <a:cxnLst/>
                <a:rect l="l" t="t" r="r" b="b"/>
                <a:pathLst>
                  <a:path w="6003" h="6623" extrusionOk="0">
                    <a:moveTo>
                      <a:pt x="0" y="1"/>
                    </a:moveTo>
                    <a:lnTo>
                      <a:pt x="0" y="6623"/>
                    </a:lnTo>
                    <a:lnTo>
                      <a:pt x="6002" y="6623"/>
                    </a:lnTo>
                    <a:lnTo>
                      <a:pt x="6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8;p30">
                <a:extLst>
                  <a:ext uri="{FF2B5EF4-FFF2-40B4-BE49-F238E27FC236}">
                    <a16:creationId xmlns:a16="http://schemas.microsoft.com/office/drawing/2014/main" id="{8B4A7D22-3AF8-4D36-9C22-F1D674AA3290}"/>
                  </a:ext>
                </a:extLst>
              </p:cNvPr>
              <p:cNvSpPr/>
              <p:nvPr/>
            </p:nvSpPr>
            <p:spPr>
              <a:xfrm>
                <a:off x="6054225" y="4341700"/>
                <a:ext cx="150075" cy="165550"/>
              </a:xfrm>
              <a:custGeom>
                <a:avLst/>
                <a:gdLst/>
                <a:ahLst/>
                <a:cxnLst/>
                <a:rect l="l" t="t" r="r" b="b"/>
                <a:pathLst>
                  <a:path w="6003" h="6622" extrusionOk="0">
                    <a:moveTo>
                      <a:pt x="1" y="0"/>
                    </a:moveTo>
                    <a:lnTo>
                      <a:pt x="1" y="6622"/>
                    </a:lnTo>
                    <a:lnTo>
                      <a:pt x="6003" y="6622"/>
                    </a:lnTo>
                    <a:lnTo>
                      <a:pt x="60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9;p30">
                <a:extLst>
                  <a:ext uri="{FF2B5EF4-FFF2-40B4-BE49-F238E27FC236}">
                    <a16:creationId xmlns:a16="http://schemas.microsoft.com/office/drawing/2014/main" id="{E9FC555D-BAC5-46A8-8220-E9FB18B71F41}"/>
                  </a:ext>
                </a:extLst>
              </p:cNvPr>
              <p:cNvSpPr/>
              <p:nvPr/>
            </p:nvSpPr>
            <p:spPr>
              <a:xfrm>
                <a:off x="4722525" y="773900"/>
                <a:ext cx="150075" cy="165575"/>
              </a:xfrm>
              <a:custGeom>
                <a:avLst/>
                <a:gdLst/>
                <a:ahLst/>
                <a:cxnLst/>
                <a:rect l="l" t="t" r="r" b="b"/>
                <a:pathLst>
                  <a:path w="6003" h="6623" extrusionOk="0">
                    <a:moveTo>
                      <a:pt x="1" y="0"/>
                    </a:moveTo>
                    <a:lnTo>
                      <a:pt x="1" y="6622"/>
                    </a:lnTo>
                    <a:lnTo>
                      <a:pt x="6003" y="6622"/>
                    </a:lnTo>
                    <a:lnTo>
                      <a:pt x="60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0;p30">
                <a:extLst>
                  <a:ext uri="{FF2B5EF4-FFF2-40B4-BE49-F238E27FC236}">
                    <a16:creationId xmlns:a16="http://schemas.microsoft.com/office/drawing/2014/main" id="{93674693-04AF-48F3-8F61-28431FC5BB05}"/>
                  </a:ext>
                </a:extLst>
              </p:cNvPr>
              <p:cNvSpPr/>
              <p:nvPr/>
            </p:nvSpPr>
            <p:spPr>
              <a:xfrm>
                <a:off x="1396125" y="2319250"/>
                <a:ext cx="150075" cy="165575"/>
              </a:xfrm>
              <a:custGeom>
                <a:avLst/>
                <a:gdLst/>
                <a:ahLst/>
                <a:cxnLst/>
                <a:rect l="l" t="t" r="r" b="b"/>
                <a:pathLst>
                  <a:path w="6003" h="6623" extrusionOk="0">
                    <a:moveTo>
                      <a:pt x="0" y="1"/>
                    </a:moveTo>
                    <a:lnTo>
                      <a:pt x="0" y="6623"/>
                    </a:lnTo>
                    <a:lnTo>
                      <a:pt x="6002" y="6623"/>
                    </a:lnTo>
                    <a:lnTo>
                      <a:pt x="6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1;p30">
                <a:extLst>
                  <a:ext uri="{FF2B5EF4-FFF2-40B4-BE49-F238E27FC236}">
                    <a16:creationId xmlns:a16="http://schemas.microsoft.com/office/drawing/2014/main" id="{3A8C26E3-0396-41F1-8868-B75F2EC2EA19}"/>
                  </a:ext>
                </a:extLst>
              </p:cNvPr>
              <p:cNvSpPr/>
              <p:nvPr/>
            </p:nvSpPr>
            <p:spPr>
              <a:xfrm>
                <a:off x="1712525" y="4371050"/>
                <a:ext cx="150075" cy="165575"/>
              </a:xfrm>
              <a:custGeom>
                <a:avLst/>
                <a:gdLst/>
                <a:ahLst/>
                <a:cxnLst/>
                <a:rect l="l" t="t" r="r" b="b"/>
                <a:pathLst>
                  <a:path w="6003" h="6623" extrusionOk="0">
                    <a:moveTo>
                      <a:pt x="1" y="0"/>
                    </a:moveTo>
                    <a:lnTo>
                      <a:pt x="1" y="6622"/>
                    </a:lnTo>
                    <a:lnTo>
                      <a:pt x="6003" y="6622"/>
                    </a:lnTo>
                    <a:lnTo>
                      <a:pt x="60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2;p30">
                <a:extLst>
                  <a:ext uri="{FF2B5EF4-FFF2-40B4-BE49-F238E27FC236}">
                    <a16:creationId xmlns:a16="http://schemas.microsoft.com/office/drawing/2014/main" id="{1E5DFECB-7E7B-4962-B39D-326F45CE732D}"/>
                  </a:ext>
                </a:extLst>
              </p:cNvPr>
              <p:cNvSpPr/>
              <p:nvPr/>
            </p:nvSpPr>
            <p:spPr>
              <a:xfrm>
                <a:off x="1396125" y="5135175"/>
                <a:ext cx="150075" cy="165575"/>
              </a:xfrm>
              <a:custGeom>
                <a:avLst/>
                <a:gdLst/>
                <a:ahLst/>
                <a:cxnLst/>
                <a:rect l="l" t="t" r="r" b="b"/>
                <a:pathLst>
                  <a:path w="6003" h="6623" extrusionOk="0">
                    <a:moveTo>
                      <a:pt x="0" y="0"/>
                    </a:moveTo>
                    <a:lnTo>
                      <a:pt x="0" y="6622"/>
                    </a:lnTo>
                    <a:lnTo>
                      <a:pt x="6002" y="6622"/>
                    </a:lnTo>
                    <a:lnTo>
                      <a:pt x="6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3;p30">
                <a:extLst>
                  <a:ext uri="{FF2B5EF4-FFF2-40B4-BE49-F238E27FC236}">
                    <a16:creationId xmlns:a16="http://schemas.microsoft.com/office/drawing/2014/main" id="{2BA0F7C6-4761-4FE7-8F35-E24DA2E2C590}"/>
                  </a:ext>
                </a:extLst>
              </p:cNvPr>
              <p:cNvSpPr/>
              <p:nvPr/>
            </p:nvSpPr>
            <p:spPr>
              <a:xfrm>
                <a:off x="2326600" y="1710075"/>
                <a:ext cx="150900" cy="165575"/>
              </a:xfrm>
              <a:custGeom>
                <a:avLst/>
                <a:gdLst/>
                <a:ahLst/>
                <a:cxnLst/>
                <a:rect l="l" t="t" r="r" b="b"/>
                <a:pathLst>
                  <a:path w="6036" h="6623" extrusionOk="0">
                    <a:moveTo>
                      <a:pt x="0" y="1"/>
                    </a:moveTo>
                    <a:lnTo>
                      <a:pt x="0" y="6623"/>
                    </a:lnTo>
                    <a:lnTo>
                      <a:pt x="6035" y="6623"/>
                    </a:lnTo>
                    <a:lnTo>
                      <a:pt x="6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4;p30">
                <a:extLst>
                  <a:ext uri="{FF2B5EF4-FFF2-40B4-BE49-F238E27FC236}">
                    <a16:creationId xmlns:a16="http://schemas.microsoft.com/office/drawing/2014/main" id="{450F7BC3-043D-48DE-A77E-AE4B365DB933}"/>
                  </a:ext>
                </a:extLst>
              </p:cNvPr>
              <p:cNvSpPr/>
              <p:nvPr/>
            </p:nvSpPr>
            <p:spPr>
              <a:xfrm>
                <a:off x="1562475" y="1112325"/>
                <a:ext cx="150900" cy="165575"/>
              </a:xfrm>
              <a:custGeom>
                <a:avLst/>
                <a:gdLst/>
                <a:ahLst/>
                <a:cxnLst/>
                <a:rect l="l" t="t" r="r" b="b"/>
                <a:pathLst>
                  <a:path w="6036" h="6623" extrusionOk="0">
                    <a:moveTo>
                      <a:pt x="1" y="0"/>
                    </a:moveTo>
                    <a:lnTo>
                      <a:pt x="1" y="6622"/>
                    </a:lnTo>
                    <a:lnTo>
                      <a:pt x="6035" y="6622"/>
                    </a:lnTo>
                    <a:lnTo>
                      <a:pt x="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5;p30">
                <a:extLst>
                  <a:ext uri="{FF2B5EF4-FFF2-40B4-BE49-F238E27FC236}">
                    <a16:creationId xmlns:a16="http://schemas.microsoft.com/office/drawing/2014/main" id="{28A0C8D6-B4A1-4D10-90F0-0F69F5EAEB5B}"/>
                  </a:ext>
                </a:extLst>
              </p:cNvPr>
              <p:cNvSpPr/>
              <p:nvPr/>
            </p:nvSpPr>
            <p:spPr>
              <a:xfrm>
                <a:off x="2129250" y="513750"/>
                <a:ext cx="150900" cy="165575"/>
              </a:xfrm>
              <a:custGeom>
                <a:avLst/>
                <a:gdLst/>
                <a:ahLst/>
                <a:cxnLst/>
                <a:rect l="l" t="t" r="r" b="b"/>
                <a:pathLst>
                  <a:path w="6036" h="6623" extrusionOk="0">
                    <a:moveTo>
                      <a:pt x="0" y="1"/>
                    </a:moveTo>
                    <a:lnTo>
                      <a:pt x="0" y="6622"/>
                    </a:lnTo>
                    <a:lnTo>
                      <a:pt x="6035" y="6622"/>
                    </a:lnTo>
                    <a:lnTo>
                      <a:pt x="6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6;p30">
                <a:extLst>
                  <a:ext uri="{FF2B5EF4-FFF2-40B4-BE49-F238E27FC236}">
                    <a16:creationId xmlns:a16="http://schemas.microsoft.com/office/drawing/2014/main" id="{9745997F-ACB6-4F31-B7B4-598E98E19D1C}"/>
                  </a:ext>
                </a:extLst>
              </p:cNvPr>
              <p:cNvSpPr/>
              <p:nvPr/>
            </p:nvSpPr>
            <p:spPr>
              <a:xfrm>
                <a:off x="5488275" y="385725"/>
                <a:ext cx="150900" cy="165575"/>
              </a:xfrm>
              <a:custGeom>
                <a:avLst/>
                <a:gdLst/>
                <a:ahLst/>
                <a:cxnLst/>
                <a:rect l="l" t="t" r="r" b="b"/>
                <a:pathLst>
                  <a:path w="6036" h="6623" extrusionOk="0">
                    <a:moveTo>
                      <a:pt x="1" y="0"/>
                    </a:moveTo>
                    <a:lnTo>
                      <a:pt x="1" y="6622"/>
                    </a:lnTo>
                    <a:lnTo>
                      <a:pt x="6035" y="6622"/>
                    </a:lnTo>
                    <a:lnTo>
                      <a:pt x="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7;p30">
                <a:extLst>
                  <a:ext uri="{FF2B5EF4-FFF2-40B4-BE49-F238E27FC236}">
                    <a16:creationId xmlns:a16="http://schemas.microsoft.com/office/drawing/2014/main" id="{FB3F7445-CBA4-40F9-ACE8-793A307A7BC6}"/>
                  </a:ext>
                </a:extLst>
              </p:cNvPr>
              <p:cNvSpPr/>
              <p:nvPr/>
            </p:nvSpPr>
            <p:spPr>
              <a:xfrm>
                <a:off x="5903375" y="881550"/>
                <a:ext cx="150875" cy="165550"/>
              </a:xfrm>
              <a:custGeom>
                <a:avLst/>
                <a:gdLst/>
                <a:ahLst/>
                <a:cxnLst/>
                <a:rect l="l" t="t" r="r" b="b"/>
                <a:pathLst>
                  <a:path w="6035" h="6622" extrusionOk="0">
                    <a:moveTo>
                      <a:pt x="0" y="0"/>
                    </a:moveTo>
                    <a:lnTo>
                      <a:pt x="0" y="6622"/>
                    </a:lnTo>
                    <a:lnTo>
                      <a:pt x="6035" y="6622"/>
                    </a:lnTo>
                    <a:lnTo>
                      <a:pt x="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8;p30">
                <a:extLst>
                  <a:ext uri="{FF2B5EF4-FFF2-40B4-BE49-F238E27FC236}">
                    <a16:creationId xmlns:a16="http://schemas.microsoft.com/office/drawing/2014/main" id="{951C7674-3658-40F5-AF49-5DC62C11C5DE}"/>
                  </a:ext>
                </a:extLst>
              </p:cNvPr>
              <p:cNvSpPr/>
              <p:nvPr/>
            </p:nvSpPr>
            <p:spPr>
              <a:xfrm>
                <a:off x="2132500" y="238125"/>
                <a:ext cx="4071800" cy="5219200"/>
              </a:xfrm>
              <a:custGeom>
                <a:avLst/>
                <a:gdLst/>
                <a:ahLst/>
                <a:cxnLst/>
                <a:rect l="l" t="t" r="r" b="b"/>
                <a:pathLst>
                  <a:path w="162872" h="208768" extrusionOk="0">
                    <a:moveTo>
                      <a:pt x="52649" y="6035"/>
                    </a:moveTo>
                    <a:cubicBezTo>
                      <a:pt x="68242" y="6035"/>
                      <a:pt x="80931" y="18659"/>
                      <a:pt x="81029" y="34218"/>
                    </a:cubicBezTo>
                    <a:cubicBezTo>
                      <a:pt x="62827" y="33664"/>
                      <a:pt x="51801" y="27727"/>
                      <a:pt x="47169" y="24563"/>
                    </a:cubicBezTo>
                    <a:cubicBezTo>
                      <a:pt x="49094" y="22149"/>
                      <a:pt x="49975" y="20420"/>
                      <a:pt x="50072" y="20224"/>
                    </a:cubicBezTo>
                    <a:lnTo>
                      <a:pt x="44658" y="17582"/>
                    </a:lnTo>
                    <a:cubicBezTo>
                      <a:pt x="44429" y="18006"/>
                      <a:pt x="39536" y="27499"/>
                      <a:pt x="24270" y="33109"/>
                    </a:cubicBezTo>
                    <a:cubicBezTo>
                      <a:pt x="24955" y="18071"/>
                      <a:pt x="37416" y="6035"/>
                      <a:pt x="52649" y="6035"/>
                    </a:cubicBezTo>
                    <a:close/>
                    <a:moveTo>
                      <a:pt x="42961" y="28966"/>
                    </a:moveTo>
                    <a:cubicBezTo>
                      <a:pt x="47854" y="32555"/>
                      <a:pt x="59989" y="39503"/>
                      <a:pt x="80442" y="40253"/>
                    </a:cubicBezTo>
                    <a:cubicBezTo>
                      <a:pt x="77734" y="53105"/>
                      <a:pt x="66285" y="62793"/>
                      <a:pt x="52649" y="62793"/>
                    </a:cubicBezTo>
                    <a:cubicBezTo>
                      <a:pt x="38655" y="62793"/>
                      <a:pt x="27043" y="52681"/>
                      <a:pt x="24694" y="39372"/>
                    </a:cubicBezTo>
                    <a:cubicBezTo>
                      <a:pt x="33077" y="36534"/>
                      <a:pt x="38982" y="32555"/>
                      <a:pt x="42961" y="28966"/>
                    </a:cubicBezTo>
                    <a:close/>
                    <a:moveTo>
                      <a:pt x="52649" y="68828"/>
                    </a:moveTo>
                    <a:cubicBezTo>
                      <a:pt x="57151" y="68828"/>
                      <a:pt x="61522" y="69480"/>
                      <a:pt x="65632" y="70687"/>
                    </a:cubicBezTo>
                    <a:lnTo>
                      <a:pt x="52649" y="85595"/>
                    </a:lnTo>
                    <a:lnTo>
                      <a:pt x="39634" y="70687"/>
                    </a:lnTo>
                    <a:cubicBezTo>
                      <a:pt x="43744" y="69480"/>
                      <a:pt x="48115" y="68828"/>
                      <a:pt x="52649" y="68828"/>
                    </a:cubicBezTo>
                    <a:close/>
                    <a:moveTo>
                      <a:pt x="124250" y="49191"/>
                    </a:moveTo>
                    <a:lnTo>
                      <a:pt x="124250" y="56824"/>
                    </a:lnTo>
                    <a:lnTo>
                      <a:pt x="126729" y="57280"/>
                    </a:lnTo>
                    <a:cubicBezTo>
                      <a:pt x="130644" y="57966"/>
                      <a:pt x="134264" y="59466"/>
                      <a:pt x="137494" y="61749"/>
                    </a:cubicBezTo>
                    <a:lnTo>
                      <a:pt x="139581" y="63185"/>
                    </a:lnTo>
                    <a:lnTo>
                      <a:pt x="144964" y="57770"/>
                    </a:lnTo>
                    <a:lnTo>
                      <a:pt x="148291" y="61097"/>
                    </a:lnTo>
                    <a:lnTo>
                      <a:pt x="142876" y="66479"/>
                    </a:lnTo>
                    <a:lnTo>
                      <a:pt x="144311" y="68567"/>
                    </a:lnTo>
                    <a:cubicBezTo>
                      <a:pt x="146595" y="71796"/>
                      <a:pt x="148095" y="75417"/>
                      <a:pt x="148780" y="79332"/>
                    </a:cubicBezTo>
                    <a:lnTo>
                      <a:pt x="149237" y="81811"/>
                    </a:lnTo>
                    <a:lnTo>
                      <a:pt x="156870" y="81811"/>
                    </a:lnTo>
                    <a:lnTo>
                      <a:pt x="156870" y="86475"/>
                    </a:lnTo>
                    <a:lnTo>
                      <a:pt x="149237" y="86475"/>
                    </a:lnTo>
                    <a:lnTo>
                      <a:pt x="148780" y="88954"/>
                    </a:lnTo>
                    <a:cubicBezTo>
                      <a:pt x="148095" y="92836"/>
                      <a:pt x="146595" y="96457"/>
                      <a:pt x="144311" y="99719"/>
                    </a:cubicBezTo>
                    <a:lnTo>
                      <a:pt x="142876" y="101807"/>
                    </a:lnTo>
                    <a:lnTo>
                      <a:pt x="148291" y="107189"/>
                    </a:lnTo>
                    <a:lnTo>
                      <a:pt x="144964" y="110516"/>
                    </a:lnTo>
                    <a:lnTo>
                      <a:pt x="139581" y="105101"/>
                    </a:lnTo>
                    <a:lnTo>
                      <a:pt x="137494" y="106536"/>
                    </a:lnTo>
                    <a:cubicBezTo>
                      <a:pt x="134264" y="108820"/>
                      <a:pt x="130644" y="110320"/>
                      <a:pt x="126729" y="111005"/>
                    </a:cubicBezTo>
                    <a:lnTo>
                      <a:pt x="124250" y="111462"/>
                    </a:lnTo>
                    <a:lnTo>
                      <a:pt x="124250" y="119095"/>
                    </a:lnTo>
                    <a:lnTo>
                      <a:pt x="119585" y="119095"/>
                    </a:lnTo>
                    <a:lnTo>
                      <a:pt x="119585" y="111462"/>
                    </a:lnTo>
                    <a:lnTo>
                      <a:pt x="117106" y="111005"/>
                    </a:lnTo>
                    <a:cubicBezTo>
                      <a:pt x="113224" y="110320"/>
                      <a:pt x="109604" y="108820"/>
                      <a:pt x="106342" y="106536"/>
                    </a:cubicBezTo>
                    <a:lnTo>
                      <a:pt x="104254" y="105101"/>
                    </a:lnTo>
                    <a:lnTo>
                      <a:pt x="98872" y="110516"/>
                    </a:lnTo>
                    <a:lnTo>
                      <a:pt x="95545" y="107189"/>
                    </a:lnTo>
                    <a:lnTo>
                      <a:pt x="100959" y="101807"/>
                    </a:lnTo>
                    <a:lnTo>
                      <a:pt x="99524" y="99719"/>
                    </a:lnTo>
                    <a:cubicBezTo>
                      <a:pt x="97241" y="96457"/>
                      <a:pt x="95740" y="92836"/>
                      <a:pt x="95055" y="88954"/>
                    </a:cubicBezTo>
                    <a:lnTo>
                      <a:pt x="94599" y="86475"/>
                    </a:lnTo>
                    <a:lnTo>
                      <a:pt x="86966" y="86475"/>
                    </a:lnTo>
                    <a:lnTo>
                      <a:pt x="86966" y="81811"/>
                    </a:lnTo>
                    <a:lnTo>
                      <a:pt x="94599" y="81811"/>
                    </a:lnTo>
                    <a:lnTo>
                      <a:pt x="95055" y="79332"/>
                    </a:lnTo>
                    <a:cubicBezTo>
                      <a:pt x="95740" y="75417"/>
                      <a:pt x="97241" y="71796"/>
                      <a:pt x="99524" y="68567"/>
                    </a:cubicBezTo>
                    <a:lnTo>
                      <a:pt x="100959" y="66479"/>
                    </a:lnTo>
                    <a:lnTo>
                      <a:pt x="95545" y="61097"/>
                    </a:lnTo>
                    <a:lnTo>
                      <a:pt x="98872" y="57770"/>
                    </a:lnTo>
                    <a:lnTo>
                      <a:pt x="104254" y="63185"/>
                    </a:lnTo>
                    <a:lnTo>
                      <a:pt x="106342" y="61749"/>
                    </a:lnTo>
                    <a:cubicBezTo>
                      <a:pt x="109604" y="59466"/>
                      <a:pt x="113224" y="57966"/>
                      <a:pt x="117106" y="57280"/>
                    </a:cubicBezTo>
                    <a:lnTo>
                      <a:pt x="119585" y="56824"/>
                    </a:lnTo>
                    <a:lnTo>
                      <a:pt x="119585" y="49191"/>
                    </a:lnTo>
                    <a:close/>
                    <a:moveTo>
                      <a:pt x="33567" y="72905"/>
                    </a:moveTo>
                    <a:lnTo>
                      <a:pt x="49616" y="91303"/>
                    </a:lnTo>
                    <a:lnTo>
                      <a:pt x="49616" y="103242"/>
                    </a:lnTo>
                    <a:lnTo>
                      <a:pt x="42602" y="103242"/>
                    </a:lnTo>
                    <a:lnTo>
                      <a:pt x="42602" y="114463"/>
                    </a:lnTo>
                    <a:cubicBezTo>
                      <a:pt x="38264" y="115507"/>
                      <a:pt x="34154" y="117203"/>
                      <a:pt x="30337" y="119552"/>
                    </a:cubicBezTo>
                    <a:lnTo>
                      <a:pt x="22411" y="111625"/>
                    </a:lnTo>
                    <a:lnTo>
                      <a:pt x="8254" y="125782"/>
                    </a:lnTo>
                    <a:lnTo>
                      <a:pt x="16180" y="133709"/>
                    </a:lnTo>
                    <a:cubicBezTo>
                      <a:pt x="13832" y="137525"/>
                      <a:pt x="12136" y="141635"/>
                      <a:pt x="11092" y="145941"/>
                    </a:cubicBezTo>
                    <a:lnTo>
                      <a:pt x="6036" y="145941"/>
                    </a:lnTo>
                    <a:lnTo>
                      <a:pt x="6036" y="115442"/>
                    </a:lnTo>
                    <a:cubicBezTo>
                      <a:pt x="6036" y="96522"/>
                      <a:pt x="17355" y="80212"/>
                      <a:pt x="33567" y="72905"/>
                    </a:cubicBezTo>
                    <a:close/>
                    <a:moveTo>
                      <a:pt x="71699" y="72905"/>
                    </a:moveTo>
                    <a:cubicBezTo>
                      <a:pt x="74994" y="74406"/>
                      <a:pt x="78093" y="76265"/>
                      <a:pt x="80963" y="78451"/>
                    </a:cubicBezTo>
                    <a:lnTo>
                      <a:pt x="80963" y="92510"/>
                    </a:lnTo>
                    <a:lnTo>
                      <a:pt x="89673" y="92510"/>
                    </a:lnTo>
                    <a:cubicBezTo>
                      <a:pt x="90456" y="95511"/>
                      <a:pt x="91630" y="98349"/>
                      <a:pt x="93196" y="101024"/>
                    </a:cubicBezTo>
                    <a:lnTo>
                      <a:pt x="87031" y="107189"/>
                    </a:lnTo>
                    <a:lnTo>
                      <a:pt x="98872" y="119030"/>
                    </a:lnTo>
                    <a:lnTo>
                      <a:pt x="99231" y="118638"/>
                    </a:lnTo>
                    <a:lnTo>
                      <a:pt x="99231" y="145941"/>
                    </a:lnTo>
                    <a:lnTo>
                      <a:pt x="94174" y="145941"/>
                    </a:lnTo>
                    <a:cubicBezTo>
                      <a:pt x="93131" y="141635"/>
                      <a:pt x="91434" y="137525"/>
                      <a:pt x="89086" y="133709"/>
                    </a:cubicBezTo>
                    <a:lnTo>
                      <a:pt x="97012" y="125782"/>
                    </a:lnTo>
                    <a:lnTo>
                      <a:pt x="82855" y="111625"/>
                    </a:lnTo>
                    <a:lnTo>
                      <a:pt x="74929" y="119552"/>
                    </a:lnTo>
                    <a:cubicBezTo>
                      <a:pt x="71112" y="117203"/>
                      <a:pt x="67002" y="115507"/>
                      <a:pt x="62664" y="114463"/>
                    </a:cubicBezTo>
                    <a:lnTo>
                      <a:pt x="62664" y="103242"/>
                    </a:lnTo>
                    <a:lnTo>
                      <a:pt x="55650" y="103242"/>
                    </a:lnTo>
                    <a:lnTo>
                      <a:pt x="55650" y="91303"/>
                    </a:lnTo>
                    <a:lnTo>
                      <a:pt x="71699" y="72905"/>
                    </a:lnTo>
                    <a:close/>
                    <a:moveTo>
                      <a:pt x="56629" y="109277"/>
                    </a:moveTo>
                    <a:lnTo>
                      <a:pt x="56629" y="119421"/>
                    </a:lnTo>
                    <a:lnTo>
                      <a:pt x="59108" y="119878"/>
                    </a:lnTo>
                    <a:cubicBezTo>
                      <a:pt x="64360" y="120824"/>
                      <a:pt x="69220" y="122846"/>
                      <a:pt x="73591" y="125880"/>
                    </a:cubicBezTo>
                    <a:lnTo>
                      <a:pt x="75679" y="127315"/>
                    </a:lnTo>
                    <a:lnTo>
                      <a:pt x="82855" y="120139"/>
                    </a:lnTo>
                    <a:lnTo>
                      <a:pt x="88499" y="125782"/>
                    </a:lnTo>
                    <a:lnTo>
                      <a:pt x="81322" y="132991"/>
                    </a:lnTo>
                    <a:lnTo>
                      <a:pt x="82758" y="135046"/>
                    </a:lnTo>
                    <a:cubicBezTo>
                      <a:pt x="85824" y="139417"/>
                      <a:pt x="87846" y="144310"/>
                      <a:pt x="88760" y="149529"/>
                    </a:cubicBezTo>
                    <a:lnTo>
                      <a:pt x="89216" y="152009"/>
                    </a:lnTo>
                    <a:lnTo>
                      <a:pt x="99231" y="152009"/>
                    </a:lnTo>
                    <a:lnTo>
                      <a:pt x="99231" y="160000"/>
                    </a:lnTo>
                    <a:lnTo>
                      <a:pt x="89216" y="160000"/>
                    </a:lnTo>
                    <a:lnTo>
                      <a:pt x="88760" y="162480"/>
                    </a:lnTo>
                    <a:cubicBezTo>
                      <a:pt x="87846" y="167731"/>
                      <a:pt x="85824" y="172592"/>
                      <a:pt x="82758" y="176963"/>
                    </a:cubicBezTo>
                    <a:lnTo>
                      <a:pt x="81322" y="179050"/>
                    </a:lnTo>
                    <a:lnTo>
                      <a:pt x="88499" y="186227"/>
                    </a:lnTo>
                    <a:lnTo>
                      <a:pt x="82855" y="191870"/>
                    </a:lnTo>
                    <a:lnTo>
                      <a:pt x="75679" y="184694"/>
                    </a:lnTo>
                    <a:lnTo>
                      <a:pt x="73591" y="186129"/>
                    </a:lnTo>
                    <a:cubicBezTo>
                      <a:pt x="69220" y="189195"/>
                      <a:pt x="64360" y="191218"/>
                      <a:pt x="59108" y="192131"/>
                    </a:cubicBezTo>
                    <a:lnTo>
                      <a:pt x="56629" y="192588"/>
                    </a:lnTo>
                    <a:lnTo>
                      <a:pt x="56629" y="202732"/>
                    </a:lnTo>
                    <a:lnTo>
                      <a:pt x="48637" y="202732"/>
                    </a:lnTo>
                    <a:lnTo>
                      <a:pt x="48637" y="192588"/>
                    </a:lnTo>
                    <a:lnTo>
                      <a:pt x="46158" y="192131"/>
                    </a:lnTo>
                    <a:cubicBezTo>
                      <a:pt x="40939" y="191218"/>
                      <a:pt x="36046" y="189195"/>
                      <a:pt x="31675" y="186129"/>
                    </a:cubicBezTo>
                    <a:lnTo>
                      <a:pt x="29620" y="184694"/>
                    </a:lnTo>
                    <a:lnTo>
                      <a:pt x="22411" y="191870"/>
                    </a:lnTo>
                    <a:lnTo>
                      <a:pt x="16768" y="186227"/>
                    </a:lnTo>
                    <a:lnTo>
                      <a:pt x="23944" y="179050"/>
                    </a:lnTo>
                    <a:lnTo>
                      <a:pt x="22509" y="176963"/>
                    </a:lnTo>
                    <a:cubicBezTo>
                      <a:pt x="19442" y="172592"/>
                      <a:pt x="17453" y="167731"/>
                      <a:pt x="16507" y="162480"/>
                    </a:cubicBezTo>
                    <a:lnTo>
                      <a:pt x="16050" y="160000"/>
                    </a:lnTo>
                    <a:lnTo>
                      <a:pt x="6036" y="160000"/>
                    </a:lnTo>
                    <a:lnTo>
                      <a:pt x="6036" y="152009"/>
                    </a:lnTo>
                    <a:lnTo>
                      <a:pt x="16050" y="152009"/>
                    </a:lnTo>
                    <a:lnTo>
                      <a:pt x="16507" y="149529"/>
                    </a:lnTo>
                    <a:cubicBezTo>
                      <a:pt x="17453" y="144310"/>
                      <a:pt x="19442" y="139417"/>
                      <a:pt x="22509" y="135046"/>
                    </a:cubicBezTo>
                    <a:lnTo>
                      <a:pt x="23944" y="132991"/>
                    </a:lnTo>
                    <a:lnTo>
                      <a:pt x="16768" y="125782"/>
                    </a:lnTo>
                    <a:lnTo>
                      <a:pt x="22411" y="120139"/>
                    </a:lnTo>
                    <a:lnTo>
                      <a:pt x="29620" y="127315"/>
                    </a:lnTo>
                    <a:lnTo>
                      <a:pt x="31675" y="125880"/>
                    </a:lnTo>
                    <a:cubicBezTo>
                      <a:pt x="36046" y="122814"/>
                      <a:pt x="40939" y="120824"/>
                      <a:pt x="46158" y="119878"/>
                    </a:cubicBezTo>
                    <a:lnTo>
                      <a:pt x="48637" y="119421"/>
                    </a:lnTo>
                    <a:lnTo>
                      <a:pt x="48637" y="109277"/>
                    </a:lnTo>
                    <a:close/>
                    <a:moveTo>
                      <a:pt x="52649" y="0"/>
                    </a:moveTo>
                    <a:cubicBezTo>
                      <a:pt x="33665" y="0"/>
                      <a:pt x="18235" y="15429"/>
                      <a:pt x="18235" y="34414"/>
                    </a:cubicBezTo>
                    <a:cubicBezTo>
                      <a:pt x="18235" y="47821"/>
                      <a:pt x="25934" y="59466"/>
                      <a:pt x="37155" y="65142"/>
                    </a:cubicBezTo>
                    <a:cubicBezTo>
                      <a:pt x="15658" y="71764"/>
                      <a:pt x="1" y="91792"/>
                      <a:pt x="1" y="115442"/>
                    </a:cubicBezTo>
                    <a:lnTo>
                      <a:pt x="1" y="145974"/>
                    </a:lnTo>
                    <a:lnTo>
                      <a:pt x="1" y="166035"/>
                    </a:lnTo>
                    <a:lnTo>
                      <a:pt x="11092" y="166035"/>
                    </a:lnTo>
                    <a:cubicBezTo>
                      <a:pt x="12136" y="170374"/>
                      <a:pt x="13832" y="174484"/>
                      <a:pt x="16180" y="178300"/>
                    </a:cubicBezTo>
                    <a:lnTo>
                      <a:pt x="8254" y="186227"/>
                    </a:lnTo>
                    <a:lnTo>
                      <a:pt x="22411" y="200416"/>
                    </a:lnTo>
                    <a:lnTo>
                      <a:pt x="30337" y="192457"/>
                    </a:lnTo>
                    <a:cubicBezTo>
                      <a:pt x="34154" y="194806"/>
                      <a:pt x="38264" y="196502"/>
                      <a:pt x="42602" y="197546"/>
                    </a:cubicBezTo>
                    <a:lnTo>
                      <a:pt x="42602" y="208767"/>
                    </a:lnTo>
                    <a:lnTo>
                      <a:pt x="62664" y="208767"/>
                    </a:lnTo>
                    <a:lnTo>
                      <a:pt x="62664" y="197546"/>
                    </a:lnTo>
                    <a:cubicBezTo>
                      <a:pt x="67002" y="196502"/>
                      <a:pt x="71112" y="194806"/>
                      <a:pt x="74929" y="192457"/>
                    </a:cubicBezTo>
                    <a:lnTo>
                      <a:pt x="82855" y="200416"/>
                    </a:lnTo>
                    <a:lnTo>
                      <a:pt x="97012" y="186227"/>
                    </a:lnTo>
                    <a:lnTo>
                      <a:pt x="89086" y="178300"/>
                    </a:lnTo>
                    <a:cubicBezTo>
                      <a:pt x="91434" y="174484"/>
                      <a:pt x="93131" y="170374"/>
                      <a:pt x="94174" y="166035"/>
                    </a:cubicBezTo>
                    <a:lnTo>
                      <a:pt x="105265" y="166035"/>
                    </a:lnTo>
                    <a:lnTo>
                      <a:pt x="105265" y="145974"/>
                    </a:lnTo>
                    <a:lnTo>
                      <a:pt x="105265" y="115442"/>
                    </a:lnTo>
                    <a:cubicBezTo>
                      <a:pt x="105265" y="114594"/>
                      <a:pt x="105233" y="113778"/>
                      <a:pt x="105200" y="112963"/>
                    </a:cubicBezTo>
                    <a:lnTo>
                      <a:pt x="105200" y="112963"/>
                    </a:lnTo>
                    <a:cubicBezTo>
                      <a:pt x="107810" y="114496"/>
                      <a:pt x="110615" y="115637"/>
                      <a:pt x="113551" y="116388"/>
                    </a:cubicBezTo>
                    <a:lnTo>
                      <a:pt x="113551" y="125097"/>
                    </a:lnTo>
                    <a:lnTo>
                      <a:pt x="130285" y="125097"/>
                    </a:lnTo>
                    <a:lnTo>
                      <a:pt x="130285" y="116388"/>
                    </a:lnTo>
                    <a:cubicBezTo>
                      <a:pt x="133286" y="115605"/>
                      <a:pt x="136124" y="114430"/>
                      <a:pt x="138798" y="112865"/>
                    </a:cubicBezTo>
                    <a:lnTo>
                      <a:pt x="144964" y="119030"/>
                    </a:lnTo>
                    <a:lnTo>
                      <a:pt x="156805" y="107189"/>
                    </a:lnTo>
                    <a:lnTo>
                      <a:pt x="150639" y="101024"/>
                    </a:lnTo>
                    <a:cubicBezTo>
                      <a:pt x="152205" y="98349"/>
                      <a:pt x="153412" y="95511"/>
                      <a:pt x="154162" y="92510"/>
                    </a:cubicBezTo>
                    <a:lnTo>
                      <a:pt x="162872" y="92510"/>
                    </a:lnTo>
                    <a:lnTo>
                      <a:pt x="162872" y="75776"/>
                    </a:lnTo>
                    <a:lnTo>
                      <a:pt x="154162" y="75776"/>
                    </a:lnTo>
                    <a:cubicBezTo>
                      <a:pt x="153412" y="72775"/>
                      <a:pt x="152205" y="69937"/>
                      <a:pt x="150639" y="67262"/>
                    </a:cubicBezTo>
                    <a:lnTo>
                      <a:pt x="156805" y="61097"/>
                    </a:lnTo>
                    <a:lnTo>
                      <a:pt x="144964" y="49256"/>
                    </a:lnTo>
                    <a:lnTo>
                      <a:pt x="138798" y="55421"/>
                    </a:lnTo>
                    <a:cubicBezTo>
                      <a:pt x="136124" y="53855"/>
                      <a:pt x="133286" y="52648"/>
                      <a:pt x="130285" y="51898"/>
                    </a:cubicBezTo>
                    <a:lnTo>
                      <a:pt x="130285" y="43189"/>
                    </a:lnTo>
                    <a:lnTo>
                      <a:pt x="113551" y="43189"/>
                    </a:lnTo>
                    <a:lnTo>
                      <a:pt x="113551" y="51898"/>
                    </a:lnTo>
                    <a:cubicBezTo>
                      <a:pt x="110550" y="52648"/>
                      <a:pt x="107712" y="53855"/>
                      <a:pt x="105037" y="55421"/>
                    </a:cubicBezTo>
                    <a:lnTo>
                      <a:pt x="98872" y="49256"/>
                    </a:lnTo>
                    <a:lnTo>
                      <a:pt x="87031" y="61097"/>
                    </a:lnTo>
                    <a:lnTo>
                      <a:pt x="93196" y="67262"/>
                    </a:lnTo>
                    <a:cubicBezTo>
                      <a:pt x="91630" y="69937"/>
                      <a:pt x="90456" y="72775"/>
                      <a:pt x="89673" y="75776"/>
                    </a:cubicBezTo>
                    <a:lnTo>
                      <a:pt x="87194" y="75776"/>
                    </a:lnTo>
                    <a:cubicBezTo>
                      <a:pt x="81714" y="71013"/>
                      <a:pt x="75222" y="67327"/>
                      <a:pt x="68111" y="65142"/>
                    </a:cubicBezTo>
                    <a:cubicBezTo>
                      <a:pt x="79332" y="59466"/>
                      <a:pt x="87063" y="47821"/>
                      <a:pt x="87063" y="34414"/>
                    </a:cubicBezTo>
                    <a:cubicBezTo>
                      <a:pt x="87063" y="15429"/>
                      <a:pt x="71602" y="0"/>
                      <a:pt x="5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284;p30">
            <a:extLst>
              <a:ext uri="{FF2B5EF4-FFF2-40B4-BE49-F238E27FC236}">
                <a16:creationId xmlns:a16="http://schemas.microsoft.com/office/drawing/2014/main" id="{59DEAE59-FF32-4FDE-AFFA-0BE405078B71}"/>
              </a:ext>
            </a:extLst>
          </p:cNvPr>
          <p:cNvSpPr/>
          <p:nvPr/>
        </p:nvSpPr>
        <p:spPr>
          <a:xfrm>
            <a:off x="8757549" y="3998044"/>
            <a:ext cx="1910451" cy="1544494"/>
          </a:xfrm>
          <a:prstGeom prst="hexagon">
            <a:avLst>
              <a:gd name="adj" fmla="val 25000"/>
              <a:gd name="vf" fmla="val 115470"/>
            </a:avLst>
          </a:prstGeom>
          <a:solidFill>
            <a:schemeClr val="lt1"/>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algn="ctr"/>
            <a:r>
              <a:rPr lang="en-US" sz="1400" dirty="0">
                <a:latin typeface="Barlow Light"/>
              </a:rPr>
              <a:t>Quality</a:t>
            </a:r>
            <a:endParaRPr sz="1400" dirty="0">
              <a:latin typeface="Barlow Light"/>
            </a:endParaRPr>
          </a:p>
        </p:txBody>
      </p:sp>
      <p:grpSp>
        <p:nvGrpSpPr>
          <p:cNvPr id="104" name="Google Shape;301;p30">
            <a:extLst>
              <a:ext uri="{FF2B5EF4-FFF2-40B4-BE49-F238E27FC236}">
                <a16:creationId xmlns:a16="http://schemas.microsoft.com/office/drawing/2014/main" id="{8A47F1FB-6026-44B0-A902-48A61D057C58}"/>
              </a:ext>
            </a:extLst>
          </p:cNvPr>
          <p:cNvGrpSpPr/>
          <p:nvPr/>
        </p:nvGrpSpPr>
        <p:grpSpPr>
          <a:xfrm>
            <a:off x="9610357" y="1886773"/>
            <a:ext cx="368627" cy="400139"/>
            <a:chOff x="1396125" y="238125"/>
            <a:chExt cx="4808175" cy="5219200"/>
          </a:xfrm>
        </p:grpSpPr>
        <p:sp>
          <p:nvSpPr>
            <p:cNvPr id="124" name="Google Shape;302;p30">
              <a:extLst>
                <a:ext uri="{FF2B5EF4-FFF2-40B4-BE49-F238E27FC236}">
                  <a16:creationId xmlns:a16="http://schemas.microsoft.com/office/drawing/2014/main" id="{17EF472C-F370-4D82-B416-BD38B3844FE6}"/>
                </a:ext>
              </a:extLst>
            </p:cNvPr>
            <p:cNvSpPr/>
            <p:nvPr/>
          </p:nvSpPr>
          <p:spPr>
            <a:xfrm>
              <a:off x="2765325" y="3455250"/>
              <a:ext cx="1363550" cy="1363525"/>
            </a:xfrm>
            <a:custGeom>
              <a:avLst/>
              <a:gdLst/>
              <a:ahLst/>
              <a:cxnLst/>
              <a:rect l="l" t="t" r="r" b="b"/>
              <a:pathLst>
                <a:path w="54542" h="54541" extrusionOk="0">
                  <a:moveTo>
                    <a:pt x="27271" y="5578"/>
                  </a:moveTo>
                  <a:cubicBezTo>
                    <a:pt x="39210" y="5578"/>
                    <a:pt x="48963" y="15299"/>
                    <a:pt x="48963" y="27271"/>
                  </a:cubicBezTo>
                  <a:cubicBezTo>
                    <a:pt x="48963" y="39242"/>
                    <a:pt x="39210" y="48963"/>
                    <a:pt x="27271" y="48963"/>
                  </a:cubicBezTo>
                  <a:cubicBezTo>
                    <a:pt x="15300" y="48963"/>
                    <a:pt x="5579" y="39242"/>
                    <a:pt x="5579" y="27271"/>
                  </a:cubicBezTo>
                  <a:cubicBezTo>
                    <a:pt x="5579" y="15299"/>
                    <a:pt x="15300" y="5578"/>
                    <a:pt x="27271" y="5578"/>
                  </a:cubicBezTo>
                  <a:close/>
                  <a:moveTo>
                    <a:pt x="27271" y="0"/>
                  </a:moveTo>
                  <a:cubicBezTo>
                    <a:pt x="12233" y="0"/>
                    <a:pt x="1" y="12233"/>
                    <a:pt x="1" y="27271"/>
                  </a:cubicBezTo>
                  <a:cubicBezTo>
                    <a:pt x="1" y="42308"/>
                    <a:pt x="12233" y="54541"/>
                    <a:pt x="27271" y="54541"/>
                  </a:cubicBezTo>
                  <a:cubicBezTo>
                    <a:pt x="42309" y="54541"/>
                    <a:pt x="54541" y="42308"/>
                    <a:pt x="54541" y="27271"/>
                  </a:cubicBezTo>
                  <a:cubicBezTo>
                    <a:pt x="54541" y="12233"/>
                    <a:pt x="42309" y="0"/>
                    <a:pt x="27271"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25" name="Google Shape;303;p30">
              <a:extLst>
                <a:ext uri="{FF2B5EF4-FFF2-40B4-BE49-F238E27FC236}">
                  <a16:creationId xmlns:a16="http://schemas.microsoft.com/office/drawing/2014/main" id="{704F5CB4-9BD7-4971-8E5F-19C47FD6F3F5}"/>
                </a:ext>
              </a:extLst>
            </p:cNvPr>
            <p:cNvSpPr/>
            <p:nvPr/>
          </p:nvSpPr>
          <p:spPr>
            <a:xfrm>
              <a:off x="4722525" y="1882975"/>
              <a:ext cx="916650" cy="916625"/>
            </a:xfrm>
            <a:custGeom>
              <a:avLst/>
              <a:gdLst/>
              <a:ahLst/>
              <a:cxnLst/>
              <a:rect l="l" t="t" r="r" b="b"/>
              <a:pathLst>
                <a:path w="36666" h="36665" extrusionOk="0">
                  <a:moveTo>
                    <a:pt x="18333" y="6035"/>
                  </a:moveTo>
                  <a:cubicBezTo>
                    <a:pt x="25118" y="6035"/>
                    <a:pt x="30631" y="11548"/>
                    <a:pt x="30631" y="18333"/>
                  </a:cubicBezTo>
                  <a:cubicBezTo>
                    <a:pt x="30631" y="25118"/>
                    <a:pt x="25118" y="30663"/>
                    <a:pt x="18333" y="30663"/>
                  </a:cubicBezTo>
                  <a:cubicBezTo>
                    <a:pt x="11548" y="30663"/>
                    <a:pt x="6003" y="25118"/>
                    <a:pt x="6003" y="18333"/>
                  </a:cubicBezTo>
                  <a:cubicBezTo>
                    <a:pt x="6003" y="11548"/>
                    <a:pt x="11548" y="6035"/>
                    <a:pt x="18333" y="6035"/>
                  </a:cubicBezTo>
                  <a:close/>
                  <a:moveTo>
                    <a:pt x="18333" y="0"/>
                  </a:moveTo>
                  <a:cubicBezTo>
                    <a:pt x="8221" y="0"/>
                    <a:pt x="1" y="8253"/>
                    <a:pt x="1" y="18333"/>
                  </a:cubicBezTo>
                  <a:cubicBezTo>
                    <a:pt x="1" y="28445"/>
                    <a:pt x="8221" y="36665"/>
                    <a:pt x="18333" y="36665"/>
                  </a:cubicBezTo>
                  <a:cubicBezTo>
                    <a:pt x="28413" y="36665"/>
                    <a:pt x="36665" y="28445"/>
                    <a:pt x="36665" y="18333"/>
                  </a:cubicBezTo>
                  <a:cubicBezTo>
                    <a:pt x="36665" y="8253"/>
                    <a:pt x="28413" y="0"/>
                    <a:pt x="18333"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26" name="Google Shape;304;p30">
              <a:extLst>
                <a:ext uri="{FF2B5EF4-FFF2-40B4-BE49-F238E27FC236}">
                  <a16:creationId xmlns:a16="http://schemas.microsoft.com/office/drawing/2014/main" id="{61F68EF8-B2D8-48D6-971F-43F6B911AD7F}"/>
                </a:ext>
              </a:extLst>
            </p:cNvPr>
            <p:cNvSpPr/>
            <p:nvPr/>
          </p:nvSpPr>
          <p:spPr>
            <a:xfrm>
              <a:off x="5321925" y="3494400"/>
              <a:ext cx="565150" cy="868525"/>
            </a:xfrm>
            <a:custGeom>
              <a:avLst/>
              <a:gdLst/>
              <a:ahLst/>
              <a:cxnLst/>
              <a:rect l="l" t="t" r="r" b="b"/>
              <a:pathLst>
                <a:path w="22606" h="34741" extrusionOk="0">
                  <a:moveTo>
                    <a:pt x="16767" y="0"/>
                  </a:moveTo>
                  <a:cubicBezTo>
                    <a:pt x="13831" y="11384"/>
                    <a:pt x="8025" y="21986"/>
                    <a:pt x="0" y="30663"/>
                  </a:cubicBezTo>
                  <a:lnTo>
                    <a:pt x="4437" y="34740"/>
                  </a:lnTo>
                  <a:cubicBezTo>
                    <a:pt x="13146" y="25346"/>
                    <a:pt x="19409" y="13864"/>
                    <a:pt x="22606" y="1501"/>
                  </a:cubicBezTo>
                  <a:lnTo>
                    <a:pt x="16767"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27" name="Google Shape;305;p30">
              <a:extLst>
                <a:ext uri="{FF2B5EF4-FFF2-40B4-BE49-F238E27FC236}">
                  <a16:creationId xmlns:a16="http://schemas.microsoft.com/office/drawing/2014/main" id="{3035A06A-9B13-4A21-A635-6741A6087DE3}"/>
                </a:ext>
              </a:extLst>
            </p:cNvPr>
            <p:cNvSpPr/>
            <p:nvPr/>
          </p:nvSpPr>
          <p:spPr>
            <a:xfrm>
              <a:off x="4976150" y="4448525"/>
              <a:ext cx="238150" cy="230000"/>
            </a:xfrm>
            <a:custGeom>
              <a:avLst/>
              <a:gdLst/>
              <a:ahLst/>
              <a:cxnLst/>
              <a:rect l="l" t="t" r="r" b="b"/>
              <a:pathLst>
                <a:path w="9526" h="9200" extrusionOk="0">
                  <a:moveTo>
                    <a:pt x="5774" y="0"/>
                  </a:moveTo>
                  <a:cubicBezTo>
                    <a:pt x="3915" y="1468"/>
                    <a:pt x="1990" y="2871"/>
                    <a:pt x="0" y="4143"/>
                  </a:cubicBezTo>
                  <a:lnTo>
                    <a:pt x="3262" y="9199"/>
                  </a:lnTo>
                  <a:cubicBezTo>
                    <a:pt x="5415" y="7829"/>
                    <a:pt x="7503" y="6296"/>
                    <a:pt x="9525" y="4730"/>
                  </a:cubicBezTo>
                  <a:lnTo>
                    <a:pt x="5774"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28" name="Google Shape;306;p30">
              <a:extLst>
                <a:ext uri="{FF2B5EF4-FFF2-40B4-BE49-F238E27FC236}">
                  <a16:creationId xmlns:a16="http://schemas.microsoft.com/office/drawing/2014/main" id="{A2DF1604-6B43-4CE2-9DBF-E6FD1AFDEAEF}"/>
                </a:ext>
              </a:extLst>
            </p:cNvPr>
            <p:cNvSpPr/>
            <p:nvPr/>
          </p:nvSpPr>
          <p:spPr>
            <a:xfrm>
              <a:off x="5903375" y="5135175"/>
              <a:ext cx="150875" cy="165575"/>
            </a:xfrm>
            <a:custGeom>
              <a:avLst/>
              <a:gdLst/>
              <a:ahLst/>
              <a:cxnLst/>
              <a:rect l="l" t="t" r="r" b="b"/>
              <a:pathLst>
                <a:path w="6035" h="6623" extrusionOk="0">
                  <a:moveTo>
                    <a:pt x="0" y="0"/>
                  </a:moveTo>
                  <a:lnTo>
                    <a:pt x="0"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29" name="Google Shape;307;p30">
              <a:extLst>
                <a:ext uri="{FF2B5EF4-FFF2-40B4-BE49-F238E27FC236}">
                  <a16:creationId xmlns:a16="http://schemas.microsoft.com/office/drawing/2014/main" id="{7A49A08E-557B-4C0F-9B07-BB63427CC324}"/>
                </a:ext>
              </a:extLst>
            </p:cNvPr>
            <p:cNvSpPr/>
            <p:nvPr/>
          </p:nvSpPr>
          <p:spPr>
            <a:xfrm>
              <a:off x="4941900" y="5052800"/>
              <a:ext cx="150075" cy="165575"/>
            </a:xfrm>
            <a:custGeom>
              <a:avLst/>
              <a:gdLst/>
              <a:ahLst/>
              <a:cxnLst/>
              <a:rect l="l" t="t" r="r" b="b"/>
              <a:pathLst>
                <a:path w="6003" h="6623" extrusionOk="0">
                  <a:moveTo>
                    <a:pt x="0" y="1"/>
                  </a:moveTo>
                  <a:lnTo>
                    <a:pt x="0" y="6623"/>
                  </a:lnTo>
                  <a:lnTo>
                    <a:pt x="6002" y="6623"/>
                  </a:lnTo>
                  <a:lnTo>
                    <a:pt x="6002"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0" name="Google Shape;308;p30">
              <a:extLst>
                <a:ext uri="{FF2B5EF4-FFF2-40B4-BE49-F238E27FC236}">
                  <a16:creationId xmlns:a16="http://schemas.microsoft.com/office/drawing/2014/main" id="{9302C929-10DF-4BF2-859A-EC874E7DD749}"/>
                </a:ext>
              </a:extLst>
            </p:cNvPr>
            <p:cNvSpPr/>
            <p:nvPr/>
          </p:nvSpPr>
          <p:spPr>
            <a:xfrm>
              <a:off x="6054225" y="4341700"/>
              <a:ext cx="150075" cy="165550"/>
            </a:xfrm>
            <a:custGeom>
              <a:avLst/>
              <a:gdLst/>
              <a:ahLst/>
              <a:cxnLst/>
              <a:rect l="l" t="t" r="r" b="b"/>
              <a:pathLst>
                <a:path w="6003" h="6622" extrusionOk="0">
                  <a:moveTo>
                    <a:pt x="1" y="0"/>
                  </a:moveTo>
                  <a:lnTo>
                    <a:pt x="1" y="6622"/>
                  </a:lnTo>
                  <a:lnTo>
                    <a:pt x="6003" y="6622"/>
                  </a:lnTo>
                  <a:lnTo>
                    <a:pt x="6003"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1" name="Google Shape;309;p30">
              <a:extLst>
                <a:ext uri="{FF2B5EF4-FFF2-40B4-BE49-F238E27FC236}">
                  <a16:creationId xmlns:a16="http://schemas.microsoft.com/office/drawing/2014/main" id="{C6B46C39-C291-4281-B22B-BD4F94397601}"/>
                </a:ext>
              </a:extLst>
            </p:cNvPr>
            <p:cNvSpPr/>
            <p:nvPr/>
          </p:nvSpPr>
          <p:spPr>
            <a:xfrm>
              <a:off x="4722525" y="773900"/>
              <a:ext cx="150075" cy="165575"/>
            </a:xfrm>
            <a:custGeom>
              <a:avLst/>
              <a:gdLst/>
              <a:ahLst/>
              <a:cxnLst/>
              <a:rect l="l" t="t" r="r" b="b"/>
              <a:pathLst>
                <a:path w="6003" h="6623" extrusionOk="0">
                  <a:moveTo>
                    <a:pt x="1" y="0"/>
                  </a:moveTo>
                  <a:lnTo>
                    <a:pt x="1" y="6622"/>
                  </a:lnTo>
                  <a:lnTo>
                    <a:pt x="6003" y="6622"/>
                  </a:lnTo>
                  <a:lnTo>
                    <a:pt x="6003"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2" name="Google Shape;310;p30">
              <a:extLst>
                <a:ext uri="{FF2B5EF4-FFF2-40B4-BE49-F238E27FC236}">
                  <a16:creationId xmlns:a16="http://schemas.microsoft.com/office/drawing/2014/main" id="{2C05EB4B-892E-49B7-9E63-579B4B6687DB}"/>
                </a:ext>
              </a:extLst>
            </p:cNvPr>
            <p:cNvSpPr/>
            <p:nvPr/>
          </p:nvSpPr>
          <p:spPr>
            <a:xfrm>
              <a:off x="1396125" y="2319250"/>
              <a:ext cx="150075" cy="165575"/>
            </a:xfrm>
            <a:custGeom>
              <a:avLst/>
              <a:gdLst/>
              <a:ahLst/>
              <a:cxnLst/>
              <a:rect l="l" t="t" r="r" b="b"/>
              <a:pathLst>
                <a:path w="6003" h="6623" extrusionOk="0">
                  <a:moveTo>
                    <a:pt x="0" y="1"/>
                  </a:moveTo>
                  <a:lnTo>
                    <a:pt x="0" y="6623"/>
                  </a:lnTo>
                  <a:lnTo>
                    <a:pt x="6002" y="6623"/>
                  </a:lnTo>
                  <a:lnTo>
                    <a:pt x="6002"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3" name="Google Shape;311;p30">
              <a:extLst>
                <a:ext uri="{FF2B5EF4-FFF2-40B4-BE49-F238E27FC236}">
                  <a16:creationId xmlns:a16="http://schemas.microsoft.com/office/drawing/2014/main" id="{7D4404E9-31D9-4AAF-8EEE-20BA14E1CA60}"/>
                </a:ext>
              </a:extLst>
            </p:cNvPr>
            <p:cNvSpPr/>
            <p:nvPr/>
          </p:nvSpPr>
          <p:spPr>
            <a:xfrm>
              <a:off x="1712525" y="4371050"/>
              <a:ext cx="150075" cy="165575"/>
            </a:xfrm>
            <a:custGeom>
              <a:avLst/>
              <a:gdLst/>
              <a:ahLst/>
              <a:cxnLst/>
              <a:rect l="l" t="t" r="r" b="b"/>
              <a:pathLst>
                <a:path w="6003" h="6623" extrusionOk="0">
                  <a:moveTo>
                    <a:pt x="1" y="0"/>
                  </a:moveTo>
                  <a:lnTo>
                    <a:pt x="1" y="6622"/>
                  </a:lnTo>
                  <a:lnTo>
                    <a:pt x="6003" y="6622"/>
                  </a:lnTo>
                  <a:lnTo>
                    <a:pt x="6003"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4" name="Google Shape;312;p30">
              <a:extLst>
                <a:ext uri="{FF2B5EF4-FFF2-40B4-BE49-F238E27FC236}">
                  <a16:creationId xmlns:a16="http://schemas.microsoft.com/office/drawing/2014/main" id="{859D81C0-D188-461A-8CE3-180003FBB24F}"/>
                </a:ext>
              </a:extLst>
            </p:cNvPr>
            <p:cNvSpPr/>
            <p:nvPr/>
          </p:nvSpPr>
          <p:spPr>
            <a:xfrm>
              <a:off x="1396125" y="5135175"/>
              <a:ext cx="150075" cy="165575"/>
            </a:xfrm>
            <a:custGeom>
              <a:avLst/>
              <a:gdLst/>
              <a:ahLst/>
              <a:cxnLst/>
              <a:rect l="l" t="t" r="r" b="b"/>
              <a:pathLst>
                <a:path w="6003" h="6623" extrusionOk="0">
                  <a:moveTo>
                    <a:pt x="0" y="0"/>
                  </a:moveTo>
                  <a:lnTo>
                    <a:pt x="0" y="6622"/>
                  </a:lnTo>
                  <a:lnTo>
                    <a:pt x="6002" y="6622"/>
                  </a:lnTo>
                  <a:lnTo>
                    <a:pt x="6002"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5" name="Google Shape;313;p30">
              <a:extLst>
                <a:ext uri="{FF2B5EF4-FFF2-40B4-BE49-F238E27FC236}">
                  <a16:creationId xmlns:a16="http://schemas.microsoft.com/office/drawing/2014/main" id="{445D9AC0-909D-4BF0-90F2-9DF26CCF843B}"/>
                </a:ext>
              </a:extLst>
            </p:cNvPr>
            <p:cNvSpPr/>
            <p:nvPr/>
          </p:nvSpPr>
          <p:spPr>
            <a:xfrm>
              <a:off x="2326600" y="1710075"/>
              <a:ext cx="150900" cy="165575"/>
            </a:xfrm>
            <a:custGeom>
              <a:avLst/>
              <a:gdLst/>
              <a:ahLst/>
              <a:cxnLst/>
              <a:rect l="l" t="t" r="r" b="b"/>
              <a:pathLst>
                <a:path w="6036" h="6623" extrusionOk="0">
                  <a:moveTo>
                    <a:pt x="0" y="1"/>
                  </a:moveTo>
                  <a:lnTo>
                    <a:pt x="0" y="6623"/>
                  </a:lnTo>
                  <a:lnTo>
                    <a:pt x="6035" y="6623"/>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6" name="Google Shape;314;p30">
              <a:extLst>
                <a:ext uri="{FF2B5EF4-FFF2-40B4-BE49-F238E27FC236}">
                  <a16:creationId xmlns:a16="http://schemas.microsoft.com/office/drawing/2014/main" id="{F4F07799-8093-4515-87CD-3C3CDD2415CB}"/>
                </a:ext>
              </a:extLst>
            </p:cNvPr>
            <p:cNvSpPr/>
            <p:nvPr/>
          </p:nvSpPr>
          <p:spPr>
            <a:xfrm>
              <a:off x="1562475" y="1112325"/>
              <a:ext cx="150900" cy="165575"/>
            </a:xfrm>
            <a:custGeom>
              <a:avLst/>
              <a:gdLst/>
              <a:ahLst/>
              <a:cxnLst/>
              <a:rect l="l" t="t" r="r" b="b"/>
              <a:pathLst>
                <a:path w="6036" h="6623" extrusionOk="0">
                  <a:moveTo>
                    <a:pt x="1" y="0"/>
                  </a:moveTo>
                  <a:lnTo>
                    <a:pt x="1"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7" name="Google Shape;315;p30">
              <a:extLst>
                <a:ext uri="{FF2B5EF4-FFF2-40B4-BE49-F238E27FC236}">
                  <a16:creationId xmlns:a16="http://schemas.microsoft.com/office/drawing/2014/main" id="{0826B606-BD12-4540-A10F-C28F990646D1}"/>
                </a:ext>
              </a:extLst>
            </p:cNvPr>
            <p:cNvSpPr/>
            <p:nvPr/>
          </p:nvSpPr>
          <p:spPr>
            <a:xfrm>
              <a:off x="2129250" y="513750"/>
              <a:ext cx="150900" cy="165575"/>
            </a:xfrm>
            <a:custGeom>
              <a:avLst/>
              <a:gdLst/>
              <a:ahLst/>
              <a:cxnLst/>
              <a:rect l="l" t="t" r="r" b="b"/>
              <a:pathLst>
                <a:path w="6036" h="6623" extrusionOk="0">
                  <a:moveTo>
                    <a:pt x="0" y="1"/>
                  </a:moveTo>
                  <a:lnTo>
                    <a:pt x="0" y="6622"/>
                  </a:lnTo>
                  <a:lnTo>
                    <a:pt x="6035" y="6622"/>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8" name="Google Shape;316;p30">
              <a:extLst>
                <a:ext uri="{FF2B5EF4-FFF2-40B4-BE49-F238E27FC236}">
                  <a16:creationId xmlns:a16="http://schemas.microsoft.com/office/drawing/2014/main" id="{8B077A14-82D0-4A26-811A-6454DE945675}"/>
                </a:ext>
              </a:extLst>
            </p:cNvPr>
            <p:cNvSpPr/>
            <p:nvPr/>
          </p:nvSpPr>
          <p:spPr>
            <a:xfrm>
              <a:off x="5488275" y="385725"/>
              <a:ext cx="150900" cy="165575"/>
            </a:xfrm>
            <a:custGeom>
              <a:avLst/>
              <a:gdLst/>
              <a:ahLst/>
              <a:cxnLst/>
              <a:rect l="l" t="t" r="r" b="b"/>
              <a:pathLst>
                <a:path w="6036" h="6623" extrusionOk="0">
                  <a:moveTo>
                    <a:pt x="1" y="0"/>
                  </a:moveTo>
                  <a:lnTo>
                    <a:pt x="1"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39" name="Google Shape;317;p30">
              <a:extLst>
                <a:ext uri="{FF2B5EF4-FFF2-40B4-BE49-F238E27FC236}">
                  <a16:creationId xmlns:a16="http://schemas.microsoft.com/office/drawing/2014/main" id="{788C4767-D602-425D-8692-120AE5FCE403}"/>
                </a:ext>
              </a:extLst>
            </p:cNvPr>
            <p:cNvSpPr/>
            <p:nvPr/>
          </p:nvSpPr>
          <p:spPr>
            <a:xfrm>
              <a:off x="5903375" y="881550"/>
              <a:ext cx="150875" cy="165550"/>
            </a:xfrm>
            <a:custGeom>
              <a:avLst/>
              <a:gdLst/>
              <a:ahLst/>
              <a:cxnLst/>
              <a:rect l="l" t="t" r="r" b="b"/>
              <a:pathLst>
                <a:path w="6035" h="6622" extrusionOk="0">
                  <a:moveTo>
                    <a:pt x="0" y="0"/>
                  </a:moveTo>
                  <a:lnTo>
                    <a:pt x="0" y="6622"/>
                  </a:lnTo>
                  <a:lnTo>
                    <a:pt x="6035" y="6622"/>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140" name="Google Shape;318;p30">
              <a:extLst>
                <a:ext uri="{FF2B5EF4-FFF2-40B4-BE49-F238E27FC236}">
                  <a16:creationId xmlns:a16="http://schemas.microsoft.com/office/drawing/2014/main" id="{E2AEC533-5C05-4677-8A83-CE9F7BA564BA}"/>
                </a:ext>
              </a:extLst>
            </p:cNvPr>
            <p:cNvSpPr/>
            <p:nvPr/>
          </p:nvSpPr>
          <p:spPr>
            <a:xfrm>
              <a:off x="2132500" y="238125"/>
              <a:ext cx="4071800" cy="5219200"/>
            </a:xfrm>
            <a:custGeom>
              <a:avLst/>
              <a:gdLst/>
              <a:ahLst/>
              <a:cxnLst/>
              <a:rect l="l" t="t" r="r" b="b"/>
              <a:pathLst>
                <a:path w="162872" h="208768" extrusionOk="0">
                  <a:moveTo>
                    <a:pt x="52649" y="6035"/>
                  </a:moveTo>
                  <a:cubicBezTo>
                    <a:pt x="68242" y="6035"/>
                    <a:pt x="80931" y="18659"/>
                    <a:pt x="81029" y="34218"/>
                  </a:cubicBezTo>
                  <a:cubicBezTo>
                    <a:pt x="62827" y="33664"/>
                    <a:pt x="51801" y="27727"/>
                    <a:pt x="47169" y="24563"/>
                  </a:cubicBezTo>
                  <a:cubicBezTo>
                    <a:pt x="49094" y="22149"/>
                    <a:pt x="49975" y="20420"/>
                    <a:pt x="50072" y="20224"/>
                  </a:cubicBezTo>
                  <a:lnTo>
                    <a:pt x="44658" y="17582"/>
                  </a:lnTo>
                  <a:cubicBezTo>
                    <a:pt x="44429" y="18006"/>
                    <a:pt x="39536" y="27499"/>
                    <a:pt x="24270" y="33109"/>
                  </a:cubicBezTo>
                  <a:cubicBezTo>
                    <a:pt x="24955" y="18071"/>
                    <a:pt x="37416" y="6035"/>
                    <a:pt x="52649" y="6035"/>
                  </a:cubicBezTo>
                  <a:close/>
                  <a:moveTo>
                    <a:pt x="42961" y="28966"/>
                  </a:moveTo>
                  <a:cubicBezTo>
                    <a:pt x="47854" y="32555"/>
                    <a:pt x="59989" y="39503"/>
                    <a:pt x="80442" y="40253"/>
                  </a:cubicBezTo>
                  <a:cubicBezTo>
                    <a:pt x="77734" y="53105"/>
                    <a:pt x="66285" y="62793"/>
                    <a:pt x="52649" y="62793"/>
                  </a:cubicBezTo>
                  <a:cubicBezTo>
                    <a:pt x="38655" y="62793"/>
                    <a:pt x="27043" y="52681"/>
                    <a:pt x="24694" y="39372"/>
                  </a:cubicBezTo>
                  <a:cubicBezTo>
                    <a:pt x="33077" y="36534"/>
                    <a:pt x="38982" y="32555"/>
                    <a:pt x="42961" y="28966"/>
                  </a:cubicBezTo>
                  <a:close/>
                  <a:moveTo>
                    <a:pt x="52649" y="68828"/>
                  </a:moveTo>
                  <a:cubicBezTo>
                    <a:pt x="57151" y="68828"/>
                    <a:pt x="61522" y="69480"/>
                    <a:pt x="65632" y="70687"/>
                  </a:cubicBezTo>
                  <a:lnTo>
                    <a:pt x="52649" y="85595"/>
                  </a:lnTo>
                  <a:lnTo>
                    <a:pt x="39634" y="70687"/>
                  </a:lnTo>
                  <a:cubicBezTo>
                    <a:pt x="43744" y="69480"/>
                    <a:pt x="48115" y="68828"/>
                    <a:pt x="52649" y="68828"/>
                  </a:cubicBezTo>
                  <a:close/>
                  <a:moveTo>
                    <a:pt x="124250" y="49191"/>
                  </a:moveTo>
                  <a:lnTo>
                    <a:pt x="124250" y="56824"/>
                  </a:lnTo>
                  <a:lnTo>
                    <a:pt x="126729" y="57280"/>
                  </a:lnTo>
                  <a:cubicBezTo>
                    <a:pt x="130644" y="57966"/>
                    <a:pt x="134264" y="59466"/>
                    <a:pt x="137494" y="61749"/>
                  </a:cubicBezTo>
                  <a:lnTo>
                    <a:pt x="139581" y="63185"/>
                  </a:lnTo>
                  <a:lnTo>
                    <a:pt x="144964" y="57770"/>
                  </a:lnTo>
                  <a:lnTo>
                    <a:pt x="148291" y="61097"/>
                  </a:lnTo>
                  <a:lnTo>
                    <a:pt x="142876" y="66479"/>
                  </a:lnTo>
                  <a:lnTo>
                    <a:pt x="144311" y="68567"/>
                  </a:lnTo>
                  <a:cubicBezTo>
                    <a:pt x="146595" y="71796"/>
                    <a:pt x="148095" y="75417"/>
                    <a:pt x="148780" y="79332"/>
                  </a:cubicBezTo>
                  <a:lnTo>
                    <a:pt x="149237" y="81811"/>
                  </a:lnTo>
                  <a:lnTo>
                    <a:pt x="156870" y="81811"/>
                  </a:lnTo>
                  <a:lnTo>
                    <a:pt x="156870" y="86475"/>
                  </a:lnTo>
                  <a:lnTo>
                    <a:pt x="149237" y="86475"/>
                  </a:lnTo>
                  <a:lnTo>
                    <a:pt x="148780" y="88954"/>
                  </a:lnTo>
                  <a:cubicBezTo>
                    <a:pt x="148095" y="92836"/>
                    <a:pt x="146595" y="96457"/>
                    <a:pt x="144311" y="99719"/>
                  </a:cubicBezTo>
                  <a:lnTo>
                    <a:pt x="142876" y="101807"/>
                  </a:lnTo>
                  <a:lnTo>
                    <a:pt x="148291" y="107189"/>
                  </a:lnTo>
                  <a:lnTo>
                    <a:pt x="144964" y="110516"/>
                  </a:lnTo>
                  <a:lnTo>
                    <a:pt x="139581" y="105101"/>
                  </a:lnTo>
                  <a:lnTo>
                    <a:pt x="137494" y="106536"/>
                  </a:lnTo>
                  <a:cubicBezTo>
                    <a:pt x="134264" y="108820"/>
                    <a:pt x="130644" y="110320"/>
                    <a:pt x="126729" y="111005"/>
                  </a:cubicBezTo>
                  <a:lnTo>
                    <a:pt x="124250" y="111462"/>
                  </a:lnTo>
                  <a:lnTo>
                    <a:pt x="124250" y="119095"/>
                  </a:lnTo>
                  <a:lnTo>
                    <a:pt x="119585" y="119095"/>
                  </a:lnTo>
                  <a:lnTo>
                    <a:pt x="119585" y="111462"/>
                  </a:lnTo>
                  <a:lnTo>
                    <a:pt x="117106" y="111005"/>
                  </a:lnTo>
                  <a:cubicBezTo>
                    <a:pt x="113224" y="110320"/>
                    <a:pt x="109604" y="108820"/>
                    <a:pt x="106342" y="106536"/>
                  </a:cubicBezTo>
                  <a:lnTo>
                    <a:pt x="104254" y="105101"/>
                  </a:lnTo>
                  <a:lnTo>
                    <a:pt x="98872" y="110516"/>
                  </a:lnTo>
                  <a:lnTo>
                    <a:pt x="95545" y="107189"/>
                  </a:lnTo>
                  <a:lnTo>
                    <a:pt x="100959" y="101807"/>
                  </a:lnTo>
                  <a:lnTo>
                    <a:pt x="99524" y="99719"/>
                  </a:lnTo>
                  <a:cubicBezTo>
                    <a:pt x="97241" y="96457"/>
                    <a:pt x="95740" y="92836"/>
                    <a:pt x="95055" y="88954"/>
                  </a:cubicBezTo>
                  <a:lnTo>
                    <a:pt x="94599" y="86475"/>
                  </a:lnTo>
                  <a:lnTo>
                    <a:pt x="86966" y="86475"/>
                  </a:lnTo>
                  <a:lnTo>
                    <a:pt x="86966" y="81811"/>
                  </a:lnTo>
                  <a:lnTo>
                    <a:pt x="94599" y="81811"/>
                  </a:lnTo>
                  <a:lnTo>
                    <a:pt x="95055" y="79332"/>
                  </a:lnTo>
                  <a:cubicBezTo>
                    <a:pt x="95740" y="75417"/>
                    <a:pt x="97241" y="71796"/>
                    <a:pt x="99524" y="68567"/>
                  </a:cubicBezTo>
                  <a:lnTo>
                    <a:pt x="100959" y="66479"/>
                  </a:lnTo>
                  <a:lnTo>
                    <a:pt x="95545" y="61097"/>
                  </a:lnTo>
                  <a:lnTo>
                    <a:pt x="98872" y="57770"/>
                  </a:lnTo>
                  <a:lnTo>
                    <a:pt x="104254" y="63185"/>
                  </a:lnTo>
                  <a:lnTo>
                    <a:pt x="106342" y="61749"/>
                  </a:lnTo>
                  <a:cubicBezTo>
                    <a:pt x="109604" y="59466"/>
                    <a:pt x="113224" y="57966"/>
                    <a:pt x="117106" y="57280"/>
                  </a:cubicBezTo>
                  <a:lnTo>
                    <a:pt x="119585" y="56824"/>
                  </a:lnTo>
                  <a:lnTo>
                    <a:pt x="119585" y="49191"/>
                  </a:lnTo>
                  <a:close/>
                  <a:moveTo>
                    <a:pt x="33567" y="72905"/>
                  </a:moveTo>
                  <a:lnTo>
                    <a:pt x="49616" y="91303"/>
                  </a:lnTo>
                  <a:lnTo>
                    <a:pt x="49616" y="103242"/>
                  </a:lnTo>
                  <a:lnTo>
                    <a:pt x="42602" y="103242"/>
                  </a:lnTo>
                  <a:lnTo>
                    <a:pt x="42602" y="114463"/>
                  </a:lnTo>
                  <a:cubicBezTo>
                    <a:pt x="38264" y="115507"/>
                    <a:pt x="34154" y="117203"/>
                    <a:pt x="30337" y="119552"/>
                  </a:cubicBezTo>
                  <a:lnTo>
                    <a:pt x="22411" y="111625"/>
                  </a:lnTo>
                  <a:lnTo>
                    <a:pt x="8254" y="125782"/>
                  </a:lnTo>
                  <a:lnTo>
                    <a:pt x="16180" y="133709"/>
                  </a:lnTo>
                  <a:cubicBezTo>
                    <a:pt x="13832" y="137525"/>
                    <a:pt x="12136" y="141635"/>
                    <a:pt x="11092" y="145941"/>
                  </a:cubicBezTo>
                  <a:lnTo>
                    <a:pt x="6036" y="145941"/>
                  </a:lnTo>
                  <a:lnTo>
                    <a:pt x="6036" y="115442"/>
                  </a:lnTo>
                  <a:cubicBezTo>
                    <a:pt x="6036" y="96522"/>
                    <a:pt x="17355" y="80212"/>
                    <a:pt x="33567" y="72905"/>
                  </a:cubicBezTo>
                  <a:close/>
                  <a:moveTo>
                    <a:pt x="71699" y="72905"/>
                  </a:moveTo>
                  <a:cubicBezTo>
                    <a:pt x="74994" y="74406"/>
                    <a:pt x="78093" y="76265"/>
                    <a:pt x="80963" y="78451"/>
                  </a:cubicBezTo>
                  <a:lnTo>
                    <a:pt x="80963" y="92510"/>
                  </a:lnTo>
                  <a:lnTo>
                    <a:pt x="89673" y="92510"/>
                  </a:lnTo>
                  <a:cubicBezTo>
                    <a:pt x="90456" y="95511"/>
                    <a:pt x="91630" y="98349"/>
                    <a:pt x="93196" y="101024"/>
                  </a:cubicBezTo>
                  <a:lnTo>
                    <a:pt x="87031" y="107189"/>
                  </a:lnTo>
                  <a:lnTo>
                    <a:pt x="98872" y="119030"/>
                  </a:lnTo>
                  <a:lnTo>
                    <a:pt x="99231" y="118638"/>
                  </a:lnTo>
                  <a:lnTo>
                    <a:pt x="99231" y="145941"/>
                  </a:lnTo>
                  <a:lnTo>
                    <a:pt x="94174" y="145941"/>
                  </a:lnTo>
                  <a:cubicBezTo>
                    <a:pt x="93131" y="141635"/>
                    <a:pt x="91434" y="137525"/>
                    <a:pt x="89086" y="133709"/>
                  </a:cubicBezTo>
                  <a:lnTo>
                    <a:pt x="97012" y="125782"/>
                  </a:lnTo>
                  <a:lnTo>
                    <a:pt x="82855" y="111625"/>
                  </a:lnTo>
                  <a:lnTo>
                    <a:pt x="74929" y="119552"/>
                  </a:lnTo>
                  <a:cubicBezTo>
                    <a:pt x="71112" y="117203"/>
                    <a:pt x="67002" y="115507"/>
                    <a:pt x="62664" y="114463"/>
                  </a:cubicBezTo>
                  <a:lnTo>
                    <a:pt x="62664" y="103242"/>
                  </a:lnTo>
                  <a:lnTo>
                    <a:pt x="55650" y="103242"/>
                  </a:lnTo>
                  <a:lnTo>
                    <a:pt x="55650" y="91303"/>
                  </a:lnTo>
                  <a:lnTo>
                    <a:pt x="71699" y="72905"/>
                  </a:lnTo>
                  <a:close/>
                  <a:moveTo>
                    <a:pt x="56629" y="109277"/>
                  </a:moveTo>
                  <a:lnTo>
                    <a:pt x="56629" y="119421"/>
                  </a:lnTo>
                  <a:lnTo>
                    <a:pt x="59108" y="119878"/>
                  </a:lnTo>
                  <a:cubicBezTo>
                    <a:pt x="64360" y="120824"/>
                    <a:pt x="69220" y="122846"/>
                    <a:pt x="73591" y="125880"/>
                  </a:cubicBezTo>
                  <a:lnTo>
                    <a:pt x="75679" y="127315"/>
                  </a:lnTo>
                  <a:lnTo>
                    <a:pt x="82855" y="120139"/>
                  </a:lnTo>
                  <a:lnTo>
                    <a:pt x="88499" y="125782"/>
                  </a:lnTo>
                  <a:lnTo>
                    <a:pt x="81322" y="132991"/>
                  </a:lnTo>
                  <a:lnTo>
                    <a:pt x="82758" y="135046"/>
                  </a:lnTo>
                  <a:cubicBezTo>
                    <a:pt x="85824" y="139417"/>
                    <a:pt x="87846" y="144310"/>
                    <a:pt x="88760" y="149529"/>
                  </a:cubicBezTo>
                  <a:lnTo>
                    <a:pt x="89216" y="152009"/>
                  </a:lnTo>
                  <a:lnTo>
                    <a:pt x="99231" y="152009"/>
                  </a:lnTo>
                  <a:lnTo>
                    <a:pt x="99231" y="160000"/>
                  </a:lnTo>
                  <a:lnTo>
                    <a:pt x="89216" y="160000"/>
                  </a:lnTo>
                  <a:lnTo>
                    <a:pt x="88760" y="162480"/>
                  </a:lnTo>
                  <a:cubicBezTo>
                    <a:pt x="87846" y="167731"/>
                    <a:pt x="85824" y="172592"/>
                    <a:pt x="82758" y="176963"/>
                  </a:cubicBezTo>
                  <a:lnTo>
                    <a:pt x="81322" y="179050"/>
                  </a:lnTo>
                  <a:lnTo>
                    <a:pt x="88499" y="186227"/>
                  </a:lnTo>
                  <a:lnTo>
                    <a:pt x="82855" y="191870"/>
                  </a:lnTo>
                  <a:lnTo>
                    <a:pt x="75679" y="184694"/>
                  </a:lnTo>
                  <a:lnTo>
                    <a:pt x="73591" y="186129"/>
                  </a:lnTo>
                  <a:cubicBezTo>
                    <a:pt x="69220" y="189195"/>
                    <a:pt x="64360" y="191218"/>
                    <a:pt x="59108" y="192131"/>
                  </a:cubicBezTo>
                  <a:lnTo>
                    <a:pt x="56629" y="192588"/>
                  </a:lnTo>
                  <a:lnTo>
                    <a:pt x="56629" y="202732"/>
                  </a:lnTo>
                  <a:lnTo>
                    <a:pt x="48637" y="202732"/>
                  </a:lnTo>
                  <a:lnTo>
                    <a:pt x="48637" y="192588"/>
                  </a:lnTo>
                  <a:lnTo>
                    <a:pt x="46158" y="192131"/>
                  </a:lnTo>
                  <a:cubicBezTo>
                    <a:pt x="40939" y="191218"/>
                    <a:pt x="36046" y="189195"/>
                    <a:pt x="31675" y="186129"/>
                  </a:cubicBezTo>
                  <a:lnTo>
                    <a:pt x="29620" y="184694"/>
                  </a:lnTo>
                  <a:lnTo>
                    <a:pt x="22411" y="191870"/>
                  </a:lnTo>
                  <a:lnTo>
                    <a:pt x="16768" y="186227"/>
                  </a:lnTo>
                  <a:lnTo>
                    <a:pt x="23944" y="179050"/>
                  </a:lnTo>
                  <a:lnTo>
                    <a:pt x="22509" y="176963"/>
                  </a:lnTo>
                  <a:cubicBezTo>
                    <a:pt x="19442" y="172592"/>
                    <a:pt x="17453" y="167731"/>
                    <a:pt x="16507" y="162480"/>
                  </a:cubicBezTo>
                  <a:lnTo>
                    <a:pt x="16050" y="160000"/>
                  </a:lnTo>
                  <a:lnTo>
                    <a:pt x="6036" y="160000"/>
                  </a:lnTo>
                  <a:lnTo>
                    <a:pt x="6036" y="152009"/>
                  </a:lnTo>
                  <a:lnTo>
                    <a:pt x="16050" y="152009"/>
                  </a:lnTo>
                  <a:lnTo>
                    <a:pt x="16507" y="149529"/>
                  </a:lnTo>
                  <a:cubicBezTo>
                    <a:pt x="17453" y="144310"/>
                    <a:pt x="19442" y="139417"/>
                    <a:pt x="22509" y="135046"/>
                  </a:cubicBezTo>
                  <a:lnTo>
                    <a:pt x="23944" y="132991"/>
                  </a:lnTo>
                  <a:lnTo>
                    <a:pt x="16768" y="125782"/>
                  </a:lnTo>
                  <a:lnTo>
                    <a:pt x="22411" y="120139"/>
                  </a:lnTo>
                  <a:lnTo>
                    <a:pt x="29620" y="127315"/>
                  </a:lnTo>
                  <a:lnTo>
                    <a:pt x="31675" y="125880"/>
                  </a:lnTo>
                  <a:cubicBezTo>
                    <a:pt x="36046" y="122814"/>
                    <a:pt x="40939" y="120824"/>
                    <a:pt x="46158" y="119878"/>
                  </a:cubicBezTo>
                  <a:lnTo>
                    <a:pt x="48637" y="119421"/>
                  </a:lnTo>
                  <a:lnTo>
                    <a:pt x="48637" y="109277"/>
                  </a:lnTo>
                  <a:close/>
                  <a:moveTo>
                    <a:pt x="52649" y="0"/>
                  </a:moveTo>
                  <a:cubicBezTo>
                    <a:pt x="33665" y="0"/>
                    <a:pt x="18235" y="15429"/>
                    <a:pt x="18235" y="34414"/>
                  </a:cubicBezTo>
                  <a:cubicBezTo>
                    <a:pt x="18235" y="47821"/>
                    <a:pt x="25934" y="59466"/>
                    <a:pt x="37155" y="65142"/>
                  </a:cubicBezTo>
                  <a:cubicBezTo>
                    <a:pt x="15658" y="71764"/>
                    <a:pt x="1" y="91792"/>
                    <a:pt x="1" y="115442"/>
                  </a:cubicBezTo>
                  <a:lnTo>
                    <a:pt x="1" y="145974"/>
                  </a:lnTo>
                  <a:lnTo>
                    <a:pt x="1" y="166035"/>
                  </a:lnTo>
                  <a:lnTo>
                    <a:pt x="11092" y="166035"/>
                  </a:lnTo>
                  <a:cubicBezTo>
                    <a:pt x="12136" y="170374"/>
                    <a:pt x="13832" y="174484"/>
                    <a:pt x="16180" y="178300"/>
                  </a:cubicBezTo>
                  <a:lnTo>
                    <a:pt x="8254" y="186227"/>
                  </a:lnTo>
                  <a:lnTo>
                    <a:pt x="22411" y="200416"/>
                  </a:lnTo>
                  <a:lnTo>
                    <a:pt x="30337" y="192457"/>
                  </a:lnTo>
                  <a:cubicBezTo>
                    <a:pt x="34154" y="194806"/>
                    <a:pt x="38264" y="196502"/>
                    <a:pt x="42602" y="197546"/>
                  </a:cubicBezTo>
                  <a:lnTo>
                    <a:pt x="42602" y="208767"/>
                  </a:lnTo>
                  <a:lnTo>
                    <a:pt x="62664" y="208767"/>
                  </a:lnTo>
                  <a:lnTo>
                    <a:pt x="62664" y="197546"/>
                  </a:lnTo>
                  <a:cubicBezTo>
                    <a:pt x="67002" y="196502"/>
                    <a:pt x="71112" y="194806"/>
                    <a:pt x="74929" y="192457"/>
                  </a:cubicBezTo>
                  <a:lnTo>
                    <a:pt x="82855" y="200416"/>
                  </a:lnTo>
                  <a:lnTo>
                    <a:pt x="97012" y="186227"/>
                  </a:lnTo>
                  <a:lnTo>
                    <a:pt x="89086" y="178300"/>
                  </a:lnTo>
                  <a:cubicBezTo>
                    <a:pt x="91434" y="174484"/>
                    <a:pt x="93131" y="170374"/>
                    <a:pt x="94174" y="166035"/>
                  </a:cubicBezTo>
                  <a:lnTo>
                    <a:pt x="105265" y="166035"/>
                  </a:lnTo>
                  <a:lnTo>
                    <a:pt x="105265" y="145974"/>
                  </a:lnTo>
                  <a:lnTo>
                    <a:pt x="105265" y="115442"/>
                  </a:lnTo>
                  <a:cubicBezTo>
                    <a:pt x="105265" y="114594"/>
                    <a:pt x="105233" y="113778"/>
                    <a:pt x="105200" y="112963"/>
                  </a:cubicBezTo>
                  <a:lnTo>
                    <a:pt x="105200" y="112963"/>
                  </a:lnTo>
                  <a:cubicBezTo>
                    <a:pt x="107810" y="114496"/>
                    <a:pt x="110615" y="115637"/>
                    <a:pt x="113551" y="116388"/>
                  </a:cubicBezTo>
                  <a:lnTo>
                    <a:pt x="113551" y="125097"/>
                  </a:lnTo>
                  <a:lnTo>
                    <a:pt x="130285" y="125097"/>
                  </a:lnTo>
                  <a:lnTo>
                    <a:pt x="130285" y="116388"/>
                  </a:lnTo>
                  <a:cubicBezTo>
                    <a:pt x="133286" y="115605"/>
                    <a:pt x="136124" y="114430"/>
                    <a:pt x="138798" y="112865"/>
                  </a:cubicBezTo>
                  <a:lnTo>
                    <a:pt x="144964" y="119030"/>
                  </a:lnTo>
                  <a:lnTo>
                    <a:pt x="156805" y="107189"/>
                  </a:lnTo>
                  <a:lnTo>
                    <a:pt x="150639" y="101024"/>
                  </a:lnTo>
                  <a:cubicBezTo>
                    <a:pt x="152205" y="98349"/>
                    <a:pt x="153412" y="95511"/>
                    <a:pt x="154162" y="92510"/>
                  </a:cubicBezTo>
                  <a:lnTo>
                    <a:pt x="162872" y="92510"/>
                  </a:lnTo>
                  <a:lnTo>
                    <a:pt x="162872" y="75776"/>
                  </a:lnTo>
                  <a:lnTo>
                    <a:pt x="154162" y="75776"/>
                  </a:lnTo>
                  <a:cubicBezTo>
                    <a:pt x="153412" y="72775"/>
                    <a:pt x="152205" y="69937"/>
                    <a:pt x="150639" y="67262"/>
                  </a:cubicBezTo>
                  <a:lnTo>
                    <a:pt x="156805" y="61097"/>
                  </a:lnTo>
                  <a:lnTo>
                    <a:pt x="144964" y="49256"/>
                  </a:lnTo>
                  <a:lnTo>
                    <a:pt x="138798" y="55421"/>
                  </a:lnTo>
                  <a:cubicBezTo>
                    <a:pt x="136124" y="53855"/>
                    <a:pt x="133286" y="52648"/>
                    <a:pt x="130285" y="51898"/>
                  </a:cubicBezTo>
                  <a:lnTo>
                    <a:pt x="130285" y="43189"/>
                  </a:lnTo>
                  <a:lnTo>
                    <a:pt x="113551" y="43189"/>
                  </a:lnTo>
                  <a:lnTo>
                    <a:pt x="113551" y="51898"/>
                  </a:lnTo>
                  <a:cubicBezTo>
                    <a:pt x="110550" y="52648"/>
                    <a:pt x="107712" y="53855"/>
                    <a:pt x="105037" y="55421"/>
                  </a:cubicBezTo>
                  <a:lnTo>
                    <a:pt x="98872" y="49256"/>
                  </a:lnTo>
                  <a:lnTo>
                    <a:pt x="87031" y="61097"/>
                  </a:lnTo>
                  <a:lnTo>
                    <a:pt x="93196" y="67262"/>
                  </a:lnTo>
                  <a:cubicBezTo>
                    <a:pt x="91630" y="69937"/>
                    <a:pt x="90456" y="72775"/>
                    <a:pt x="89673" y="75776"/>
                  </a:cubicBezTo>
                  <a:lnTo>
                    <a:pt x="87194" y="75776"/>
                  </a:lnTo>
                  <a:cubicBezTo>
                    <a:pt x="81714" y="71013"/>
                    <a:pt x="75222" y="67327"/>
                    <a:pt x="68111" y="65142"/>
                  </a:cubicBezTo>
                  <a:cubicBezTo>
                    <a:pt x="79332" y="59466"/>
                    <a:pt x="87063" y="47821"/>
                    <a:pt x="87063" y="34414"/>
                  </a:cubicBezTo>
                  <a:cubicBezTo>
                    <a:pt x="87063" y="15429"/>
                    <a:pt x="71602" y="0"/>
                    <a:pt x="52649" y="0"/>
                  </a:cubicBez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grpSp>
      <p:sp>
        <p:nvSpPr>
          <p:cNvPr id="105" name="Google Shape;284;p30">
            <a:extLst>
              <a:ext uri="{FF2B5EF4-FFF2-40B4-BE49-F238E27FC236}">
                <a16:creationId xmlns:a16="http://schemas.microsoft.com/office/drawing/2014/main" id="{7EC5959D-B0FB-49E7-BD2C-05F70DE3F3C9}"/>
              </a:ext>
            </a:extLst>
          </p:cNvPr>
          <p:cNvSpPr/>
          <p:nvPr/>
        </p:nvSpPr>
        <p:spPr>
          <a:xfrm>
            <a:off x="8711659" y="1714710"/>
            <a:ext cx="1910451" cy="1544494"/>
          </a:xfrm>
          <a:prstGeom prst="hexagon">
            <a:avLst>
              <a:gd name="adj" fmla="val 25000"/>
              <a:gd name="vf" fmla="val 115470"/>
            </a:avLst>
          </a:prstGeom>
          <a:solidFill>
            <a:schemeClr val="lt1"/>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algn="ctr"/>
            <a:r>
              <a:rPr lang="en-US" sz="1400" dirty="0">
                <a:latin typeface="Barlow Light"/>
              </a:rPr>
              <a:t>Production</a:t>
            </a:r>
            <a:endParaRPr sz="1400" dirty="0">
              <a:latin typeface="Barlow Light"/>
            </a:endParaRPr>
          </a:p>
        </p:txBody>
      </p:sp>
      <p:grpSp>
        <p:nvGrpSpPr>
          <p:cNvPr id="338" name="Google Shape;338;p30"/>
          <p:cNvGrpSpPr/>
          <p:nvPr/>
        </p:nvGrpSpPr>
        <p:grpSpPr>
          <a:xfrm>
            <a:off x="9547564" y="4145909"/>
            <a:ext cx="362533" cy="408489"/>
            <a:chOff x="1484200" y="238125"/>
            <a:chExt cx="4632025" cy="5219200"/>
          </a:xfrm>
        </p:grpSpPr>
        <p:sp>
          <p:nvSpPr>
            <p:cNvPr id="339" name="Google Shape;339;p30"/>
            <p:cNvSpPr/>
            <p:nvPr/>
          </p:nvSpPr>
          <p:spPr>
            <a:xfrm>
              <a:off x="2594900" y="677675"/>
              <a:ext cx="666275" cy="420000"/>
            </a:xfrm>
            <a:custGeom>
              <a:avLst/>
              <a:gdLst/>
              <a:ahLst/>
              <a:cxnLst/>
              <a:rect l="l" t="t" r="r" b="b"/>
              <a:pathLst>
                <a:path w="26651" h="16800" extrusionOk="0">
                  <a:moveTo>
                    <a:pt x="25052" y="0"/>
                  </a:moveTo>
                  <a:cubicBezTo>
                    <a:pt x="16049" y="2479"/>
                    <a:pt x="7601" y="6459"/>
                    <a:pt x="0" y="11906"/>
                  </a:cubicBezTo>
                  <a:lnTo>
                    <a:pt x="3523" y="16799"/>
                  </a:lnTo>
                  <a:cubicBezTo>
                    <a:pt x="10537" y="11776"/>
                    <a:pt x="18300" y="8090"/>
                    <a:pt x="26651" y="5806"/>
                  </a:cubicBezTo>
                  <a:lnTo>
                    <a:pt x="25052"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40" name="Google Shape;340;p30"/>
            <p:cNvSpPr/>
            <p:nvPr/>
          </p:nvSpPr>
          <p:spPr>
            <a:xfrm>
              <a:off x="2239350" y="1160450"/>
              <a:ext cx="237325" cy="238950"/>
            </a:xfrm>
            <a:custGeom>
              <a:avLst/>
              <a:gdLst/>
              <a:ahLst/>
              <a:cxnLst/>
              <a:rect l="l" t="t" r="r" b="b"/>
              <a:pathLst>
                <a:path w="9493" h="9558" extrusionOk="0">
                  <a:moveTo>
                    <a:pt x="5317" y="0"/>
                  </a:moveTo>
                  <a:cubicBezTo>
                    <a:pt x="3458" y="1762"/>
                    <a:pt x="1664" y="3686"/>
                    <a:pt x="0" y="5643"/>
                  </a:cubicBezTo>
                  <a:lnTo>
                    <a:pt x="4567" y="9558"/>
                  </a:lnTo>
                  <a:cubicBezTo>
                    <a:pt x="6100" y="7731"/>
                    <a:pt x="7764" y="5970"/>
                    <a:pt x="9493" y="4339"/>
                  </a:cubicBezTo>
                  <a:lnTo>
                    <a:pt x="5317"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41" name="Google Shape;341;p30"/>
            <p:cNvSpPr/>
            <p:nvPr/>
          </p:nvSpPr>
          <p:spPr>
            <a:xfrm>
              <a:off x="5072375" y="3295400"/>
              <a:ext cx="512150" cy="675275"/>
            </a:xfrm>
            <a:custGeom>
              <a:avLst/>
              <a:gdLst/>
              <a:ahLst/>
              <a:cxnLst/>
              <a:rect l="l" t="t" r="r" b="b"/>
              <a:pathLst>
                <a:path w="20486" h="27011" extrusionOk="0">
                  <a:moveTo>
                    <a:pt x="14940" y="1"/>
                  </a:moveTo>
                  <a:cubicBezTo>
                    <a:pt x="11418" y="8515"/>
                    <a:pt x="6394" y="16213"/>
                    <a:pt x="1" y="22867"/>
                  </a:cubicBezTo>
                  <a:lnTo>
                    <a:pt x="4372" y="27010"/>
                  </a:lnTo>
                  <a:cubicBezTo>
                    <a:pt x="11254" y="19834"/>
                    <a:pt x="16702" y="11516"/>
                    <a:pt x="20486" y="2284"/>
                  </a:cubicBezTo>
                  <a:lnTo>
                    <a:pt x="14940"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42" name="Google Shape;342;p30"/>
            <p:cNvSpPr/>
            <p:nvPr/>
          </p:nvSpPr>
          <p:spPr>
            <a:xfrm>
              <a:off x="5525800" y="2907225"/>
              <a:ext cx="181050" cy="188400"/>
            </a:xfrm>
            <a:custGeom>
              <a:avLst/>
              <a:gdLst/>
              <a:ahLst/>
              <a:cxnLst/>
              <a:rect l="l" t="t" r="r" b="b"/>
              <a:pathLst>
                <a:path w="7242" h="7536" extrusionOk="0">
                  <a:moveTo>
                    <a:pt x="1305" y="1"/>
                  </a:moveTo>
                  <a:cubicBezTo>
                    <a:pt x="946" y="2023"/>
                    <a:pt x="522" y="4046"/>
                    <a:pt x="0" y="6003"/>
                  </a:cubicBezTo>
                  <a:lnTo>
                    <a:pt x="5839" y="7536"/>
                  </a:lnTo>
                  <a:cubicBezTo>
                    <a:pt x="6394" y="5383"/>
                    <a:pt x="6850" y="3198"/>
                    <a:pt x="7242" y="1012"/>
                  </a:cubicBezTo>
                  <a:lnTo>
                    <a:pt x="1305" y="1"/>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sp>
          <p:nvSpPr>
            <p:cNvPr id="343" name="Google Shape;343;p30"/>
            <p:cNvSpPr/>
            <p:nvPr/>
          </p:nvSpPr>
          <p:spPr>
            <a:xfrm>
              <a:off x="1484200" y="238125"/>
              <a:ext cx="4632025" cy="5219200"/>
            </a:xfrm>
            <a:custGeom>
              <a:avLst/>
              <a:gdLst/>
              <a:ahLst/>
              <a:cxnLst/>
              <a:rect l="l" t="t" r="r" b="b"/>
              <a:pathLst>
                <a:path w="185281" h="208768" extrusionOk="0">
                  <a:moveTo>
                    <a:pt x="155890" y="14027"/>
                  </a:moveTo>
                  <a:lnTo>
                    <a:pt x="155890" y="24661"/>
                  </a:lnTo>
                  <a:lnTo>
                    <a:pt x="151617" y="28934"/>
                  </a:lnTo>
                  <a:lnTo>
                    <a:pt x="155858" y="33207"/>
                  </a:lnTo>
                  <a:lnTo>
                    <a:pt x="160164" y="28901"/>
                  </a:lnTo>
                  <a:lnTo>
                    <a:pt x="170765" y="28901"/>
                  </a:lnTo>
                  <a:lnTo>
                    <a:pt x="161534" y="38165"/>
                  </a:lnTo>
                  <a:lnTo>
                    <a:pt x="146626" y="38165"/>
                  </a:lnTo>
                  <a:lnTo>
                    <a:pt x="146626" y="23291"/>
                  </a:lnTo>
                  <a:lnTo>
                    <a:pt x="155890" y="14027"/>
                  </a:lnTo>
                  <a:close/>
                  <a:moveTo>
                    <a:pt x="93260" y="9819"/>
                  </a:moveTo>
                  <a:cubicBezTo>
                    <a:pt x="110451" y="10340"/>
                    <a:pt x="126761" y="15984"/>
                    <a:pt x="140624" y="26194"/>
                  </a:cubicBezTo>
                  <a:lnTo>
                    <a:pt x="140624" y="39927"/>
                  </a:lnTo>
                  <a:lnTo>
                    <a:pt x="125195" y="55356"/>
                  </a:lnTo>
                  <a:cubicBezTo>
                    <a:pt x="116616" y="47690"/>
                    <a:pt x="105493" y="42830"/>
                    <a:pt x="93260" y="42210"/>
                  </a:cubicBezTo>
                  <a:lnTo>
                    <a:pt x="93260" y="9819"/>
                  </a:lnTo>
                  <a:close/>
                  <a:moveTo>
                    <a:pt x="87226" y="9851"/>
                  </a:moveTo>
                  <a:lnTo>
                    <a:pt x="87226" y="42243"/>
                  </a:lnTo>
                  <a:cubicBezTo>
                    <a:pt x="61260" y="43874"/>
                    <a:pt x="40351" y="64620"/>
                    <a:pt x="38524" y="90553"/>
                  </a:cubicBezTo>
                  <a:lnTo>
                    <a:pt x="6100" y="90553"/>
                  </a:lnTo>
                  <a:cubicBezTo>
                    <a:pt x="8025" y="46777"/>
                    <a:pt x="43385" y="11547"/>
                    <a:pt x="87226" y="9851"/>
                  </a:cubicBezTo>
                  <a:close/>
                  <a:moveTo>
                    <a:pt x="158598" y="44200"/>
                  </a:moveTo>
                  <a:cubicBezTo>
                    <a:pt x="168612" y="57770"/>
                    <a:pt x="174223" y="73721"/>
                    <a:pt x="174940" y="90553"/>
                  </a:cubicBezTo>
                  <a:lnTo>
                    <a:pt x="142549" y="90553"/>
                  </a:lnTo>
                  <a:cubicBezTo>
                    <a:pt x="141701" y="78712"/>
                    <a:pt x="136906" y="67947"/>
                    <a:pt x="129468" y="59596"/>
                  </a:cubicBezTo>
                  <a:lnTo>
                    <a:pt x="144865" y="44200"/>
                  </a:lnTo>
                  <a:close/>
                  <a:moveTo>
                    <a:pt x="90912" y="89639"/>
                  </a:moveTo>
                  <a:lnTo>
                    <a:pt x="88400" y="92151"/>
                  </a:lnTo>
                  <a:lnTo>
                    <a:pt x="92673" y="96392"/>
                  </a:lnTo>
                  <a:lnTo>
                    <a:pt x="95152" y="93913"/>
                  </a:lnTo>
                  <a:cubicBezTo>
                    <a:pt x="95152" y="94043"/>
                    <a:pt x="95185" y="94141"/>
                    <a:pt x="95185" y="94271"/>
                  </a:cubicBezTo>
                  <a:cubicBezTo>
                    <a:pt x="95185" y="96848"/>
                    <a:pt x="93097" y="98903"/>
                    <a:pt x="90520" y="98903"/>
                  </a:cubicBezTo>
                  <a:cubicBezTo>
                    <a:pt x="87976" y="98903"/>
                    <a:pt x="85888" y="96848"/>
                    <a:pt x="85888" y="94271"/>
                  </a:cubicBezTo>
                  <a:cubicBezTo>
                    <a:pt x="85888" y="91727"/>
                    <a:pt x="87976" y="89639"/>
                    <a:pt x="90520" y="89639"/>
                  </a:cubicBezTo>
                  <a:close/>
                  <a:moveTo>
                    <a:pt x="93260" y="48245"/>
                  </a:moveTo>
                  <a:cubicBezTo>
                    <a:pt x="103829" y="48865"/>
                    <a:pt x="113452" y="53040"/>
                    <a:pt x="120922" y="59629"/>
                  </a:cubicBezTo>
                  <a:lnTo>
                    <a:pt x="95642" y="84910"/>
                  </a:lnTo>
                  <a:cubicBezTo>
                    <a:pt x="94108" y="84094"/>
                    <a:pt x="92380" y="83605"/>
                    <a:pt x="90520" y="83605"/>
                  </a:cubicBezTo>
                  <a:cubicBezTo>
                    <a:pt x="84649" y="83605"/>
                    <a:pt x="79854" y="88400"/>
                    <a:pt x="79854" y="94271"/>
                  </a:cubicBezTo>
                  <a:cubicBezTo>
                    <a:pt x="79854" y="100143"/>
                    <a:pt x="84649" y="104938"/>
                    <a:pt x="90520" y="104938"/>
                  </a:cubicBezTo>
                  <a:cubicBezTo>
                    <a:pt x="96424" y="104938"/>
                    <a:pt x="101187" y="100143"/>
                    <a:pt x="101187" y="94271"/>
                  </a:cubicBezTo>
                  <a:cubicBezTo>
                    <a:pt x="101187" y="92412"/>
                    <a:pt x="100730" y="90683"/>
                    <a:pt x="99882" y="89183"/>
                  </a:cubicBezTo>
                  <a:lnTo>
                    <a:pt x="125195" y="63870"/>
                  </a:lnTo>
                  <a:cubicBezTo>
                    <a:pt x="131556" y="71111"/>
                    <a:pt x="135699" y="80375"/>
                    <a:pt x="136514" y="90553"/>
                  </a:cubicBezTo>
                  <a:lnTo>
                    <a:pt x="123238" y="90553"/>
                  </a:lnTo>
                  <a:lnTo>
                    <a:pt x="123238" y="96555"/>
                  </a:lnTo>
                  <a:lnTo>
                    <a:pt x="136612" y="96555"/>
                  </a:lnTo>
                  <a:cubicBezTo>
                    <a:pt x="135438" y="120041"/>
                    <a:pt x="116681" y="138961"/>
                    <a:pt x="93260" y="140331"/>
                  </a:cubicBezTo>
                  <a:lnTo>
                    <a:pt x="93260" y="126565"/>
                  </a:lnTo>
                  <a:lnTo>
                    <a:pt x="87226" y="126565"/>
                  </a:lnTo>
                  <a:lnTo>
                    <a:pt x="87226" y="140298"/>
                  </a:lnTo>
                  <a:cubicBezTo>
                    <a:pt x="64098" y="138634"/>
                    <a:pt x="45603" y="119845"/>
                    <a:pt x="44461" y="96555"/>
                  </a:cubicBezTo>
                  <a:lnTo>
                    <a:pt x="57248" y="96555"/>
                  </a:lnTo>
                  <a:lnTo>
                    <a:pt x="57248" y="90553"/>
                  </a:lnTo>
                  <a:lnTo>
                    <a:pt x="44559" y="90553"/>
                  </a:lnTo>
                  <a:cubicBezTo>
                    <a:pt x="46386" y="67947"/>
                    <a:pt x="64555" y="49876"/>
                    <a:pt x="87226" y="48277"/>
                  </a:cubicBezTo>
                  <a:lnTo>
                    <a:pt x="87226" y="60542"/>
                  </a:lnTo>
                  <a:lnTo>
                    <a:pt x="93260" y="60542"/>
                  </a:lnTo>
                  <a:lnTo>
                    <a:pt x="93260" y="48245"/>
                  </a:lnTo>
                  <a:close/>
                  <a:moveTo>
                    <a:pt x="38426" y="96555"/>
                  </a:moveTo>
                  <a:cubicBezTo>
                    <a:pt x="39601" y="123173"/>
                    <a:pt x="60771" y="144669"/>
                    <a:pt x="87226" y="146333"/>
                  </a:cubicBezTo>
                  <a:lnTo>
                    <a:pt x="87226" y="178724"/>
                  </a:lnTo>
                  <a:cubicBezTo>
                    <a:pt x="42928" y="176995"/>
                    <a:pt x="7242" y="141016"/>
                    <a:pt x="6067" y="96555"/>
                  </a:cubicBezTo>
                  <a:close/>
                  <a:moveTo>
                    <a:pt x="175006" y="96555"/>
                  </a:moveTo>
                  <a:cubicBezTo>
                    <a:pt x="173799" y="141211"/>
                    <a:pt x="137852" y="177322"/>
                    <a:pt x="93260" y="178724"/>
                  </a:cubicBezTo>
                  <a:lnTo>
                    <a:pt x="93260" y="146365"/>
                  </a:lnTo>
                  <a:cubicBezTo>
                    <a:pt x="120009" y="144963"/>
                    <a:pt x="141473" y="123368"/>
                    <a:pt x="142614" y="96555"/>
                  </a:cubicBezTo>
                  <a:close/>
                  <a:moveTo>
                    <a:pt x="109538" y="182802"/>
                  </a:moveTo>
                  <a:lnTo>
                    <a:pt x="109538" y="190467"/>
                  </a:lnTo>
                  <a:lnTo>
                    <a:pt x="90553" y="190467"/>
                  </a:lnTo>
                  <a:lnTo>
                    <a:pt x="90553" y="196502"/>
                  </a:lnTo>
                  <a:lnTo>
                    <a:pt x="109538" y="196502"/>
                  </a:lnTo>
                  <a:lnTo>
                    <a:pt x="109538" y="202732"/>
                  </a:lnTo>
                  <a:lnTo>
                    <a:pt x="71536" y="202732"/>
                  </a:lnTo>
                  <a:lnTo>
                    <a:pt x="71536" y="182802"/>
                  </a:lnTo>
                  <a:cubicBezTo>
                    <a:pt x="77701" y="184139"/>
                    <a:pt x="84062" y="184792"/>
                    <a:pt x="90520" y="184792"/>
                  </a:cubicBezTo>
                  <a:cubicBezTo>
                    <a:pt x="97012" y="184792"/>
                    <a:pt x="103373" y="184139"/>
                    <a:pt x="109538" y="182802"/>
                  </a:cubicBezTo>
                  <a:close/>
                  <a:moveTo>
                    <a:pt x="161403" y="0"/>
                  </a:moveTo>
                  <a:lnTo>
                    <a:pt x="141766" y="19637"/>
                  </a:lnTo>
                  <a:cubicBezTo>
                    <a:pt x="126663" y="9231"/>
                    <a:pt x="109016" y="3751"/>
                    <a:pt x="90520" y="3751"/>
                  </a:cubicBezTo>
                  <a:cubicBezTo>
                    <a:pt x="66349" y="3751"/>
                    <a:pt x="43613" y="13178"/>
                    <a:pt x="26520" y="30271"/>
                  </a:cubicBezTo>
                  <a:cubicBezTo>
                    <a:pt x="9427" y="47364"/>
                    <a:pt x="0" y="70100"/>
                    <a:pt x="0" y="94271"/>
                  </a:cubicBezTo>
                  <a:cubicBezTo>
                    <a:pt x="0" y="118443"/>
                    <a:pt x="9427" y="141179"/>
                    <a:pt x="26520" y="158304"/>
                  </a:cubicBezTo>
                  <a:cubicBezTo>
                    <a:pt x="37546" y="169330"/>
                    <a:pt x="50920" y="177158"/>
                    <a:pt x="65501" y="181301"/>
                  </a:cubicBezTo>
                  <a:lnTo>
                    <a:pt x="65501" y="208767"/>
                  </a:lnTo>
                  <a:lnTo>
                    <a:pt x="115572" y="208767"/>
                  </a:lnTo>
                  <a:lnTo>
                    <a:pt x="115572" y="181301"/>
                  </a:lnTo>
                  <a:cubicBezTo>
                    <a:pt x="130153" y="177126"/>
                    <a:pt x="143528" y="169330"/>
                    <a:pt x="154553" y="158304"/>
                  </a:cubicBezTo>
                  <a:cubicBezTo>
                    <a:pt x="171646" y="141179"/>
                    <a:pt x="181073" y="118443"/>
                    <a:pt x="181073" y="94271"/>
                  </a:cubicBezTo>
                  <a:cubicBezTo>
                    <a:pt x="181073" y="75776"/>
                    <a:pt x="175593" y="58129"/>
                    <a:pt x="165187" y="43026"/>
                  </a:cubicBezTo>
                  <a:lnTo>
                    <a:pt x="185281" y="22932"/>
                  </a:lnTo>
                  <a:lnTo>
                    <a:pt x="181008" y="18659"/>
                  </a:lnTo>
                  <a:lnTo>
                    <a:pt x="176800" y="22899"/>
                  </a:lnTo>
                  <a:lnTo>
                    <a:pt x="166166" y="22899"/>
                  </a:lnTo>
                  <a:lnTo>
                    <a:pt x="169689" y="19376"/>
                  </a:lnTo>
                  <a:lnTo>
                    <a:pt x="165415" y="15136"/>
                  </a:lnTo>
                  <a:lnTo>
                    <a:pt x="161925" y="18626"/>
                  </a:lnTo>
                  <a:lnTo>
                    <a:pt x="161925" y="7992"/>
                  </a:lnTo>
                  <a:lnTo>
                    <a:pt x="165676" y="4273"/>
                  </a:lnTo>
                  <a:lnTo>
                    <a:pt x="161403" y="0"/>
                  </a:lnTo>
                  <a:close/>
                </a:path>
              </a:pathLst>
            </a:custGeom>
            <a:solidFill>
              <a:schemeClr val="dk1"/>
            </a:solidFill>
            <a:ln>
              <a:noFill/>
            </a:ln>
          </p:spPr>
          <p:txBody>
            <a:bodyPr spcFirstLastPara="1" wrap="square" lIns="121900" tIns="121900" rIns="121900" bIns="121900" anchor="ctr" anchorCtr="0">
              <a:noAutofit/>
            </a:bodyPr>
            <a:lstStyle/>
            <a:p>
              <a:endParaRPr sz="1400">
                <a:latin typeface="Barlow Light"/>
              </a:endParaRPr>
            </a:p>
          </p:txBody>
        </p:sp>
      </p:grpSp>
      <p:grpSp>
        <p:nvGrpSpPr>
          <p:cNvPr id="156" name="Google Shape;248;p28">
            <a:extLst>
              <a:ext uri="{FF2B5EF4-FFF2-40B4-BE49-F238E27FC236}">
                <a16:creationId xmlns:a16="http://schemas.microsoft.com/office/drawing/2014/main" id="{C0B1E0C0-2236-44F7-9FAD-619B1453EAA7}"/>
              </a:ext>
            </a:extLst>
          </p:cNvPr>
          <p:cNvGrpSpPr/>
          <p:nvPr/>
        </p:nvGrpSpPr>
        <p:grpSpPr>
          <a:xfrm>
            <a:off x="9483283" y="1878851"/>
            <a:ext cx="300104" cy="299538"/>
            <a:chOff x="1190625" y="243075"/>
            <a:chExt cx="5219200" cy="5209350"/>
          </a:xfrm>
        </p:grpSpPr>
        <p:sp>
          <p:nvSpPr>
            <p:cNvPr id="157" name="Google Shape;249;p28">
              <a:extLst>
                <a:ext uri="{FF2B5EF4-FFF2-40B4-BE49-F238E27FC236}">
                  <a16:creationId xmlns:a16="http://schemas.microsoft.com/office/drawing/2014/main" id="{EB73EA55-0673-48FB-A4BB-40BC9D4FF304}"/>
                </a:ext>
              </a:extLst>
            </p:cNvPr>
            <p:cNvSpPr/>
            <p:nvPr/>
          </p:nvSpPr>
          <p:spPr>
            <a:xfrm>
              <a:off x="1190625" y="243075"/>
              <a:ext cx="5219200" cy="5209350"/>
            </a:xfrm>
            <a:custGeom>
              <a:avLst/>
              <a:gdLst/>
              <a:ahLst/>
              <a:cxnLst/>
              <a:rect l="l" t="t" r="r" b="b"/>
              <a:pathLst>
                <a:path w="208768" h="208374" extrusionOk="0">
                  <a:moveTo>
                    <a:pt x="107343" y="6040"/>
                  </a:moveTo>
                  <a:cubicBezTo>
                    <a:pt x="109879" y="6040"/>
                    <a:pt x="112476" y="6549"/>
                    <a:pt x="115018" y="7598"/>
                  </a:cubicBezTo>
                  <a:cubicBezTo>
                    <a:pt x="118312" y="8968"/>
                    <a:pt x="120922" y="11186"/>
                    <a:pt x="123695" y="15035"/>
                  </a:cubicBezTo>
                  <a:lnTo>
                    <a:pt x="124380" y="15981"/>
                  </a:lnTo>
                  <a:lnTo>
                    <a:pt x="125456" y="16210"/>
                  </a:lnTo>
                  <a:cubicBezTo>
                    <a:pt x="125652" y="16275"/>
                    <a:pt x="126728" y="16666"/>
                    <a:pt x="127446" y="18134"/>
                  </a:cubicBezTo>
                  <a:cubicBezTo>
                    <a:pt x="127935" y="19178"/>
                    <a:pt x="128424" y="21070"/>
                    <a:pt x="127935" y="24332"/>
                  </a:cubicBezTo>
                  <a:cubicBezTo>
                    <a:pt x="127022" y="21984"/>
                    <a:pt x="125880" y="19765"/>
                    <a:pt x="124575" y="18395"/>
                  </a:cubicBezTo>
                  <a:lnTo>
                    <a:pt x="122846" y="16569"/>
                  </a:lnTo>
                  <a:lnTo>
                    <a:pt x="120726" y="17939"/>
                  </a:lnTo>
                  <a:cubicBezTo>
                    <a:pt x="120694" y="17971"/>
                    <a:pt x="116322" y="20809"/>
                    <a:pt x="108950" y="22277"/>
                  </a:cubicBezTo>
                  <a:cubicBezTo>
                    <a:pt x="105891" y="22889"/>
                    <a:pt x="102798" y="23195"/>
                    <a:pt x="99677" y="23195"/>
                  </a:cubicBezTo>
                  <a:cubicBezTo>
                    <a:pt x="94646" y="23195"/>
                    <a:pt x="89542" y="22400"/>
                    <a:pt x="84388" y="20809"/>
                  </a:cubicBezTo>
                  <a:cubicBezTo>
                    <a:pt x="87030" y="19015"/>
                    <a:pt x="90096" y="16536"/>
                    <a:pt x="92575" y="13339"/>
                  </a:cubicBezTo>
                  <a:cubicBezTo>
                    <a:pt x="96316" y="8584"/>
                    <a:pt x="101676" y="6040"/>
                    <a:pt x="107343" y="6040"/>
                  </a:cubicBezTo>
                  <a:close/>
                  <a:moveTo>
                    <a:pt x="121411" y="24430"/>
                  </a:moveTo>
                  <a:cubicBezTo>
                    <a:pt x="122683" y="27040"/>
                    <a:pt x="123923" y="31248"/>
                    <a:pt x="124641" y="34477"/>
                  </a:cubicBezTo>
                  <a:cubicBezTo>
                    <a:pt x="121281" y="40773"/>
                    <a:pt x="114691" y="44752"/>
                    <a:pt x="107515" y="44752"/>
                  </a:cubicBezTo>
                  <a:cubicBezTo>
                    <a:pt x="97762" y="44752"/>
                    <a:pt x="89639" y="37478"/>
                    <a:pt x="88335" y="28051"/>
                  </a:cubicBezTo>
                  <a:lnTo>
                    <a:pt x="88335" y="28051"/>
                  </a:lnTo>
                  <a:cubicBezTo>
                    <a:pt x="92440" y="28899"/>
                    <a:pt x="96275" y="29242"/>
                    <a:pt x="99793" y="29242"/>
                  </a:cubicBezTo>
                  <a:cubicBezTo>
                    <a:pt x="110084" y="29242"/>
                    <a:pt x="117668" y="26302"/>
                    <a:pt x="121411" y="24430"/>
                  </a:cubicBezTo>
                  <a:close/>
                  <a:moveTo>
                    <a:pt x="103340" y="50428"/>
                  </a:moveTo>
                  <a:lnTo>
                    <a:pt x="103340" y="50428"/>
                  </a:lnTo>
                  <a:cubicBezTo>
                    <a:pt x="104710" y="50656"/>
                    <a:pt x="106112" y="50787"/>
                    <a:pt x="107515" y="50787"/>
                  </a:cubicBezTo>
                  <a:cubicBezTo>
                    <a:pt x="108950" y="50787"/>
                    <a:pt x="110320" y="50656"/>
                    <a:pt x="111690" y="50428"/>
                  </a:cubicBezTo>
                  <a:lnTo>
                    <a:pt x="111690" y="50428"/>
                  </a:lnTo>
                  <a:lnTo>
                    <a:pt x="107515" y="55223"/>
                  </a:lnTo>
                  <a:lnTo>
                    <a:pt x="103340" y="50428"/>
                  </a:lnTo>
                  <a:close/>
                  <a:moveTo>
                    <a:pt x="94728" y="49710"/>
                  </a:moveTo>
                  <a:lnTo>
                    <a:pt x="103862" y="60149"/>
                  </a:lnTo>
                  <a:lnTo>
                    <a:pt x="101480" y="64324"/>
                  </a:lnTo>
                  <a:lnTo>
                    <a:pt x="92086" y="53723"/>
                  </a:lnTo>
                  <a:lnTo>
                    <a:pt x="94728" y="49710"/>
                  </a:lnTo>
                  <a:close/>
                  <a:moveTo>
                    <a:pt x="120335" y="49710"/>
                  </a:moveTo>
                  <a:lnTo>
                    <a:pt x="122977" y="53723"/>
                  </a:lnTo>
                  <a:lnTo>
                    <a:pt x="113582" y="64324"/>
                  </a:lnTo>
                  <a:lnTo>
                    <a:pt x="111201" y="60149"/>
                  </a:lnTo>
                  <a:lnTo>
                    <a:pt x="120335" y="49710"/>
                  </a:lnTo>
                  <a:close/>
                  <a:moveTo>
                    <a:pt x="110027" y="72479"/>
                  </a:moveTo>
                  <a:lnTo>
                    <a:pt x="110027" y="91170"/>
                  </a:lnTo>
                  <a:lnTo>
                    <a:pt x="107515" y="93584"/>
                  </a:lnTo>
                  <a:lnTo>
                    <a:pt x="105003" y="91170"/>
                  </a:lnTo>
                  <a:lnTo>
                    <a:pt x="105003" y="72512"/>
                  </a:lnTo>
                  <a:lnTo>
                    <a:pt x="105395" y="72512"/>
                  </a:lnTo>
                  <a:cubicBezTo>
                    <a:pt x="106569" y="72512"/>
                    <a:pt x="108070" y="72512"/>
                    <a:pt x="110027" y="72479"/>
                  </a:cubicBezTo>
                  <a:close/>
                  <a:moveTo>
                    <a:pt x="87552" y="57702"/>
                  </a:moveTo>
                  <a:lnTo>
                    <a:pt x="99001" y="70620"/>
                  </a:lnTo>
                  <a:lnTo>
                    <a:pt x="99001" y="93715"/>
                  </a:lnTo>
                  <a:lnTo>
                    <a:pt x="101774" y="96422"/>
                  </a:lnTo>
                  <a:cubicBezTo>
                    <a:pt x="98153" y="96455"/>
                    <a:pt x="94500" y="96520"/>
                    <a:pt x="90846" y="96650"/>
                  </a:cubicBezTo>
                  <a:lnTo>
                    <a:pt x="90846" y="84255"/>
                  </a:lnTo>
                  <a:lnTo>
                    <a:pt x="84844" y="84255"/>
                  </a:lnTo>
                  <a:lnTo>
                    <a:pt x="84844" y="96944"/>
                  </a:lnTo>
                  <a:cubicBezTo>
                    <a:pt x="81582" y="97107"/>
                    <a:pt x="78386" y="97335"/>
                    <a:pt x="75189" y="97596"/>
                  </a:cubicBezTo>
                  <a:lnTo>
                    <a:pt x="75189" y="83113"/>
                  </a:lnTo>
                  <a:cubicBezTo>
                    <a:pt x="75189" y="73001"/>
                    <a:pt x="79951" y="63704"/>
                    <a:pt x="87552" y="57702"/>
                  </a:cubicBezTo>
                  <a:close/>
                  <a:moveTo>
                    <a:pt x="127478" y="57702"/>
                  </a:moveTo>
                  <a:cubicBezTo>
                    <a:pt x="135111" y="63704"/>
                    <a:pt x="139874" y="73034"/>
                    <a:pt x="139874" y="83113"/>
                  </a:cubicBezTo>
                  <a:lnTo>
                    <a:pt x="139874" y="96422"/>
                  </a:lnTo>
                  <a:cubicBezTo>
                    <a:pt x="139287" y="96944"/>
                    <a:pt x="138732" y="97466"/>
                    <a:pt x="138210" y="98020"/>
                  </a:cubicBezTo>
                  <a:cubicBezTo>
                    <a:pt x="135568" y="97759"/>
                    <a:pt x="132893" y="97531"/>
                    <a:pt x="130219" y="97335"/>
                  </a:cubicBezTo>
                  <a:lnTo>
                    <a:pt x="130219" y="84255"/>
                  </a:lnTo>
                  <a:lnTo>
                    <a:pt x="124184" y="84255"/>
                  </a:lnTo>
                  <a:lnTo>
                    <a:pt x="124184" y="96944"/>
                  </a:lnTo>
                  <a:cubicBezTo>
                    <a:pt x="120530" y="96748"/>
                    <a:pt x="116844" y="96618"/>
                    <a:pt x="113158" y="96520"/>
                  </a:cubicBezTo>
                  <a:lnTo>
                    <a:pt x="116061" y="93715"/>
                  </a:lnTo>
                  <a:lnTo>
                    <a:pt x="116061" y="70620"/>
                  </a:lnTo>
                  <a:lnTo>
                    <a:pt x="127478" y="57702"/>
                  </a:lnTo>
                  <a:close/>
                  <a:moveTo>
                    <a:pt x="50985" y="95672"/>
                  </a:moveTo>
                  <a:cubicBezTo>
                    <a:pt x="62630" y="95672"/>
                    <a:pt x="72123" y="105164"/>
                    <a:pt x="72123" y="116842"/>
                  </a:cubicBezTo>
                  <a:cubicBezTo>
                    <a:pt x="72123" y="128487"/>
                    <a:pt x="62663" y="137980"/>
                    <a:pt x="50985" y="137980"/>
                  </a:cubicBezTo>
                  <a:cubicBezTo>
                    <a:pt x="39340" y="137980"/>
                    <a:pt x="29847" y="128487"/>
                    <a:pt x="29847" y="116842"/>
                  </a:cubicBezTo>
                  <a:cubicBezTo>
                    <a:pt x="29847" y="105164"/>
                    <a:pt x="39340" y="95672"/>
                    <a:pt x="50985" y="95672"/>
                  </a:cubicBezTo>
                  <a:close/>
                  <a:moveTo>
                    <a:pt x="157782" y="95672"/>
                  </a:moveTo>
                  <a:cubicBezTo>
                    <a:pt x="169428" y="95672"/>
                    <a:pt x="178920" y="105164"/>
                    <a:pt x="178920" y="116842"/>
                  </a:cubicBezTo>
                  <a:cubicBezTo>
                    <a:pt x="178920" y="128487"/>
                    <a:pt x="169460" y="137980"/>
                    <a:pt x="157782" y="137980"/>
                  </a:cubicBezTo>
                  <a:cubicBezTo>
                    <a:pt x="146104" y="137980"/>
                    <a:pt x="136645" y="128487"/>
                    <a:pt x="136645" y="116842"/>
                  </a:cubicBezTo>
                  <a:cubicBezTo>
                    <a:pt x="136645" y="105164"/>
                    <a:pt x="146104" y="95672"/>
                    <a:pt x="157782" y="95672"/>
                  </a:cubicBezTo>
                  <a:close/>
                  <a:moveTo>
                    <a:pt x="24008" y="113515"/>
                  </a:moveTo>
                  <a:lnTo>
                    <a:pt x="24008" y="113515"/>
                  </a:lnTo>
                  <a:cubicBezTo>
                    <a:pt x="23878" y="114591"/>
                    <a:pt x="23813" y="115700"/>
                    <a:pt x="23813" y="116842"/>
                  </a:cubicBezTo>
                  <a:cubicBezTo>
                    <a:pt x="23813" y="126824"/>
                    <a:pt x="29260" y="135598"/>
                    <a:pt x="37350" y="140296"/>
                  </a:cubicBezTo>
                  <a:cubicBezTo>
                    <a:pt x="35034" y="141111"/>
                    <a:pt x="32816" y="142155"/>
                    <a:pt x="30695" y="143329"/>
                  </a:cubicBezTo>
                  <a:cubicBezTo>
                    <a:pt x="12591" y="137915"/>
                    <a:pt x="6035" y="131586"/>
                    <a:pt x="6035" y="127313"/>
                  </a:cubicBezTo>
                  <a:cubicBezTo>
                    <a:pt x="6035" y="123627"/>
                    <a:pt x="10928" y="118375"/>
                    <a:pt x="24008" y="113515"/>
                  </a:cubicBezTo>
                  <a:close/>
                  <a:moveTo>
                    <a:pt x="184759" y="113515"/>
                  </a:moveTo>
                  <a:lnTo>
                    <a:pt x="184759" y="113515"/>
                  </a:lnTo>
                  <a:cubicBezTo>
                    <a:pt x="197839" y="118375"/>
                    <a:pt x="202732" y="123627"/>
                    <a:pt x="202732" y="127313"/>
                  </a:cubicBezTo>
                  <a:cubicBezTo>
                    <a:pt x="202732" y="131586"/>
                    <a:pt x="196176" y="137915"/>
                    <a:pt x="178072" y="143329"/>
                  </a:cubicBezTo>
                  <a:cubicBezTo>
                    <a:pt x="175984" y="142155"/>
                    <a:pt x="173733" y="141111"/>
                    <a:pt x="171417" y="140296"/>
                  </a:cubicBezTo>
                  <a:cubicBezTo>
                    <a:pt x="179507" y="135598"/>
                    <a:pt x="184955" y="126824"/>
                    <a:pt x="184955" y="116842"/>
                  </a:cubicBezTo>
                  <a:cubicBezTo>
                    <a:pt x="184955" y="115700"/>
                    <a:pt x="184889" y="114591"/>
                    <a:pt x="184759" y="113515"/>
                  </a:cubicBezTo>
                  <a:close/>
                  <a:moveTo>
                    <a:pt x="104384" y="102424"/>
                  </a:moveTo>
                  <a:cubicBezTo>
                    <a:pt x="114594" y="102424"/>
                    <a:pt x="124575" y="102848"/>
                    <a:pt x="134035" y="103664"/>
                  </a:cubicBezTo>
                  <a:cubicBezTo>
                    <a:pt x="131849" y="107545"/>
                    <a:pt x="130610" y="112047"/>
                    <a:pt x="130610" y="116842"/>
                  </a:cubicBezTo>
                  <a:cubicBezTo>
                    <a:pt x="130610" y="126824"/>
                    <a:pt x="136057" y="135598"/>
                    <a:pt x="144115" y="140296"/>
                  </a:cubicBezTo>
                  <a:cubicBezTo>
                    <a:pt x="137623" y="142612"/>
                    <a:pt x="131849" y="146494"/>
                    <a:pt x="127315" y="151484"/>
                  </a:cubicBezTo>
                  <a:cubicBezTo>
                    <a:pt x="119878" y="151974"/>
                    <a:pt x="112212" y="152202"/>
                    <a:pt x="104384" y="152202"/>
                  </a:cubicBezTo>
                  <a:cubicBezTo>
                    <a:pt x="96555" y="152202"/>
                    <a:pt x="88889" y="151974"/>
                    <a:pt x="81452" y="151484"/>
                  </a:cubicBezTo>
                  <a:cubicBezTo>
                    <a:pt x="76918" y="146494"/>
                    <a:pt x="71144" y="142612"/>
                    <a:pt x="64653" y="140296"/>
                  </a:cubicBezTo>
                  <a:cubicBezTo>
                    <a:pt x="72710" y="135598"/>
                    <a:pt x="78157" y="126824"/>
                    <a:pt x="78157" y="116842"/>
                  </a:cubicBezTo>
                  <a:cubicBezTo>
                    <a:pt x="78157" y="112047"/>
                    <a:pt x="76918" y="107545"/>
                    <a:pt x="74732" y="103664"/>
                  </a:cubicBezTo>
                  <a:cubicBezTo>
                    <a:pt x="84224" y="102848"/>
                    <a:pt x="94174" y="102424"/>
                    <a:pt x="104384" y="102424"/>
                  </a:cubicBezTo>
                  <a:close/>
                  <a:moveTo>
                    <a:pt x="6035" y="138273"/>
                  </a:moveTo>
                  <a:cubicBezTo>
                    <a:pt x="10308" y="141862"/>
                    <a:pt x="16636" y="145026"/>
                    <a:pt x="24465" y="147700"/>
                  </a:cubicBezTo>
                  <a:cubicBezTo>
                    <a:pt x="22214" y="149592"/>
                    <a:pt x="20159" y="151745"/>
                    <a:pt x="18332" y="154094"/>
                  </a:cubicBezTo>
                  <a:cubicBezTo>
                    <a:pt x="9492" y="149951"/>
                    <a:pt x="6035" y="145776"/>
                    <a:pt x="6035" y="142677"/>
                  </a:cubicBezTo>
                  <a:lnTo>
                    <a:pt x="6035" y="138273"/>
                  </a:lnTo>
                  <a:close/>
                  <a:moveTo>
                    <a:pt x="202732" y="138273"/>
                  </a:moveTo>
                  <a:lnTo>
                    <a:pt x="202732" y="142677"/>
                  </a:lnTo>
                  <a:cubicBezTo>
                    <a:pt x="202732" y="145776"/>
                    <a:pt x="199275" y="149951"/>
                    <a:pt x="190435" y="154094"/>
                  </a:cubicBezTo>
                  <a:cubicBezTo>
                    <a:pt x="188608" y="151745"/>
                    <a:pt x="186553" y="149592"/>
                    <a:pt x="184302" y="147700"/>
                  </a:cubicBezTo>
                  <a:cubicBezTo>
                    <a:pt x="192131" y="145026"/>
                    <a:pt x="198459" y="141862"/>
                    <a:pt x="202732" y="138273"/>
                  </a:cubicBezTo>
                  <a:close/>
                  <a:moveTo>
                    <a:pt x="86149" y="157780"/>
                  </a:moveTo>
                  <a:lnTo>
                    <a:pt x="86149" y="157780"/>
                  </a:lnTo>
                  <a:cubicBezTo>
                    <a:pt x="92216" y="158074"/>
                    <a:pt x="98316" y="158237"/>
                    <a:pt x="104384" y="158237"/>
                  </a:cubicBezTo>
                  <a:cubicBezTo>
                    <a:pt x="110451" y="158237"/>
                    <a:pt x="116551" y="158074"/>
                    <a:pt x="122618" y="157780"/>
                  </a:cubicBezTo>
                  <a:lnTo>
                    <a:pt x="122618" y="157780"/>
                  </a:lnTo>
                  <a:cubicBezTo>
                    <a:pt x="120791" y="160716"/>
                    <a:pt x="119356" y="163913"/>
                    <a:pt x="118345" y="167305"/>
                  </a:cubicBezTo>
                  <a:cubicBezTo>
                    <a:pt x="113745" y="167468"/>
                    <a:pt x="109081" y="167566"/>
                    <a:pt x="104384" y="167566"/>
                  </a:cubicBezTo>
                  <a:cubicBezTo>
                    <a:pt x="99686" y="167566"/>
                    <a:pt x="95022" y="167468"/>
                    <a:pt x="90422" y="167305"/>
                  </a:cubicBezTo>
                  <a:cubicBezTo>
                    <a:pt x="89411" y="163913"/>
                    <a:pt x="87976" y="160716"/>
                    <a:pt x="86149" y="157780"/>
                  </a:cubicBezTo>
                  <a:close/>
                  <a:moveTo>
                    <a:pt x="50985" y="144014"/>
                  </a:moveTo>
                  <a:cubicBezTo>
                    <a:pt x="70361" y="144014"/>
                    <a:pt x="86149" y="159770"/>
                    <a:pt x="86149" y="179146"/>
                  </a:cubicBezTo>
                  <a:lnTo>
                    <a:pt x="86149" y="202339"/>
                  </a:lnTo>
                  <a:lnTo>
                    <a:pt x="75254" y="202339"/>
                  </a:lnTo>
                  <a:lnTo>
                    <a:pt x="75254" y="180386"/>
                  </a:lnTo>
                  <a:lnTo>
                    <a:pt x="69219" y="180386"/>
                  </a:lnTo>
                  <a:lnTo>
                    <a:pt x="69219" y="202339"/>
                  </a:lnTo>
                  <a:lnTo>
                    <a:pt x="32750" y="202339"/>
                  </a:lnTo>
                  <a:lnTo>
                    <a:pt x="32750" y="180386"/>
                  </a:lnTo>
                  <a:lnTo>
                    <a:pt x="26716" y="180386"/>
                  </a:lnTo>
                  <a:lnTo>
                    <a:pt x="26716" y="202339"/>
                  </a:lnTo>
                  <a:lnTo>
                    <a:pt x="15821" y="202339"/>
                  </a:lnTo>
                  <a:lnTo>
                    <a:pt x="15821" y="179146"/>
                  </a:lnTo>
                  <a:cubicBezTo>
                    <a:pt x="15821" y="159770"/>
                    <a:pt x="31609" y="144014"/>
                    <a:pt x="50985" y="144014"/>
                  </a:cubicBezTo>
                  <a:close/>
                  <a:moveTo>
                    <a:pt x="91760" y="173372"/>
                  </a:moveTo>
                  <a:lnTo>
                    <a:pt x="91760" y="173372"/>
                  </a:lnTo>
                  <a:cubicBezTo>
                    <a:pt x="95902" y="173503"/>
                    <a:pt x="100143" y="173601"/>
                    <a:pt x="104384" y="173601"/>
                  </a:cubicBezTo>
                  <a:cubicBezTo>
                    <a:pt x="108624" y="173601"/>
                    <a:pt x="112865" y="173503"/>
                    <a:pt x="117007" y="173372"/>
                  </a:cubicBezTo>
                  <a:lnTo>
                    <a:pt x="117007" y="173372"/>
                  </a:lnTo>
                  <a:cubicBezTo>
                    <a:pt x="116746" y="175264"/>
                    <a:pt x="116616" y="177189"/>
                    <a:pt x="116616" y="179146"/>
                  </a:cubicBezTo>
                  <a:lnTo>
                    <a:pt x="116616" y="202339"/>
                  </a:lnTo>
                  <a:lnTo>
                    <a:pt x="92151" y="202339"/>
                  </a:lnTo>
                  <a:lnTo>
                    <a:pt x="92151" y="179146"/>
                  </a:lnTo>
                  <a:cubicBezTo>
                    <a:pt x="92151" y="177189"/>
                    <a:pt x="92021" y="175264"/>
                    <a:pt x="91760" y="173372"/>
                  </a:cubicBezTo>
                  <a:close/>
                  <a:moveTo>
                    <a:pt x="157782" y="144014"/>
                  </a:moveTo>
                  <a:cubicBezTo>
                    <a:pt x="177158" y="144014"/>
                    <a:pt x="192946" y="159770"/>
                    <a:pt x="192946" y="179146"/>
                  </a:cubicBezTo>
                  <a:lnTo>
                    <a:pt x="192946" y="202339"/>
                  </a:lnTo>
                  <a:lnTo>
                    <a:pt x="182051" y="202339"/>
                  </a:lnTo>
                  <a:lnTo>
                    <a:pt x="182051" y="180386"/>
                  </a:lnTo>
                  <a:lnTo>
                    <a:pt x="176017" y="180386"/>
                  </a:lnTo>
                  <a:lnTo>
                    <a:pt x="176017" y="202339"/>
                  </a:lnTo>
                  <a:lnTo>
                    <a:pt x="139548" y="202339"/>
                  </a:lnTo>
                  <a:lnTo>
                    <a:pt x="139548" y="180386"/>
                  </a:lnTo>
                  <a:lnTo>
                    <a:pt x="133513" y="180386"/>
                  </a:lnTo>
                  <a:lnTo>
                    <a:pt x="133513" y="202339"/>
                  </a:lnTo>
                  <a:lnTo>
                    <a:pt x="122618" y="202339"/>
                  </a:lnTo>
                  <a:lnTo>
                    <a:pt x="122618" y="179146"/>
                  </a:lnTo>
                  <a:cubicBezTo>
                    <a:pt x="122618" y="159770"/>
                    <a:pt x="138406" y="144014"/>
                    <a:pt x="157782" y="144014"/>
                  </a:cubicBezTo>
                  <a:close/>
                  <a:moveTo>
                    <a:pt x="107255" y="1"/>
                  </a:moveTo>
                  <a:cubicBezTo>
                    <a:pt x="99806" y="1"/>
                    <a:pt x="92759" y="3355"/>
                    <a:pt x="87845" y="9621"/>
                  </a:cubicBezTo>
                  <a:cubicBezTo>
                    <a:pt x="83311" y="15394"/>
                    <a:pt x="76135" y="18656"/>
                    <a:pt x="76070" y="18689"/>
                  </a:cubicBezTo>
                  <a:lnTo>
                    <a:pt x="69741" y="21494"/>
                  </a:lnTo>
                  <a:lnTo>
                    <a:pt x="76135" y="24202"/>
                  </a:lnTo>
                  <a:cubicBezTo>
                    <a:pt x="78190" y="25082"/>
                    <a:pt x="80212" y="25800"/>
                    <a:pt x="82169" y="26420"/>
                  </a:cubicBezTo>
                  <a:cubicBezTo>
                    <a:pt x="82463" y="33661"/>
                    <a:pt x="85790" y="40120"/>
                    <a:pt x="90912" y="44556"/>
                  </a:cubicBezTo>
                  <a:lnTo>
                    <a:pt x="86736" y="50885"/>
                  </a:lnTo>
                  <a:cubicBezTo>
                    <a:pt x="76037" y="57833"/>
                    <a:pt x="69154" y="69869"/>
                    <a:pt x="69154" y="83113"/>
                  </a:cubicBezTo>
                  <a:lnTo>
                    <a:pt x="69154" y="96650"/>
                  </a:lnTo>
                  <a:cubicBezTo>
                    <a:pt x="64359" y="92312"/>
                    <a:pt x="57966" y="89670"/>
                    <a:pt x="50985" y="89670"/>
                  </a:cubicBezTo>
                  <a:cubicBezTo>
                    <a:pt x="39666" y="89670"/>
                    <a:pt x="29945" y="96618"/>
                    <a:pt x="25868" y="106502"/>
                  </a:cubicBezTo>
                  <a:cubicBezTo>
                    <a:pt x="10177" y="111590"/>
                    <a:pt x="0" y="118571"/>
                    <a:pt x="0" y="127313"/>
                  </a:cubicBezTo>
                  <a:lnTo>
                    <a:pt x="0" y="142677"/>
                  </a:lnTo>
                  <a:cubicBezTo>
                    <a:pt x="0" y="148842"/>
                    <a:pt x="5121" y="154420"/>
                    <a:pt x="15005" y="159183"/>
                  </a:cubicBezTo>
                  <a:cubicBezTo>
                    <a:pt x="11678" y="165087"/>
                    <a:pt x="9819" y="171904"/>
                    <a:pt x="9819" y="179146"/>
                  </a:cubicBezTo>
                  <a:lnTo>
                    <a:pt x="9819" y="208373"/>
                  </a:lnTo>
                  <a:lnTo>
                    <a:pt x="198949" y="208373"/>
                  </a:lnTo>
                  <a:lnTo>
                    <a:pt x="198949" y="179146"/>
                  </a:lnTo>
                  <a:cubicBezTo>
                    <a:pt x="198949" y="171904"/>
                    <a:pt x="197089" y="165087"/>
                    <a:pt x="193762" y="159183"/>
                  </a:cubicBezTo>
                  <a:cubicBezTo>
                    <a:pt x="203646" y="154420"/>
                    <a:pt x="208767" y="148842"/>
                    <a:pt x="208767" y="142677"/>
                  </a:cubicBezTo>
                  <a:lnTo>
                    <a:pt x="208767" y="127313"/>
                  </a:lnTo>
                  <a:cubicBezTo>
                    <a:pt x="208767" y="118571"/>
                    <a:pt x="198590" y="111590"/>
                    <a:pt x="182900" y="106502"/>
                  </a:cubicBezTo>
                  <a:cubicBezTo>
                    <a:pt x="178822" y="96618"/>
                    <a:pt x="169101" y="89670"/>
                    <a:pt x="157782" y="89670"/>
                  </a:cubicBezTo>
                  <a:cubicBezTo>
                    <a:pt x="153509" y="89670"/>
                    <a:pt x="149464" y="90648"/>
                    <a:pt x="145876" y="92410"/>
                  </a:cubicBezTo>
                  <a:lnTo>
                    <a:pt x="145876" y="83113"/>
                  </a:lnTo>
                  <a:cubicBezTo>
                    <a:pt x="145876" y="69935"/>
                    <a:pt x="139026" y="57833"/>
                    <a:pt x="128327" y="50885"/>
                  </a:cubicBezTo>
                  <a:cubicBezTo>
                    <a:pt x="128327" y="50885"/>
                    <a:pt x="124282" y="44752"/>
                    <a:pt x="124151" y="44589"/>
                  </a:cubicBezTo>
                  <a:cubicBezTo>
                    <a:pt x="124151" y="44589"/>
                    <a:pt x="125423" y="43382"/>
                    <a:pt x="125619" y="43154"/>
                  </a:cubicBezTo>
                  <a:cubicBezTo>
                    <a:pt x="130382" y="38261"/>
                    <a:pt x="133122" y="31248"/>
                    <a:pt x="134002" y="24528"/>
                  </a:cubicBezTo>
                  <a:cubicBezTo>
                    <a:pt x="134231" y="22505"/>
                    <a:pt x="134263" y="20385"/>
                    <a:pt x="133839" y="18363"/>
                  </a:cubicBezTo>
                  <a:cubicBezTo>
                    <a:pt x="133611" y="17286"/>
                    <a:pt x="133252" y="16210"/>
                    <a:pt x="132730" y="15231"/>
                  </a:cubicBezTo>
                  <a:cubicBezTo>
                    <a:pt x="131360" y="12589"/>
                    <a:pt x="129338" y="11317"/>
                    <a:pt x="128000" y="10762"/>
                  </a:cubicBezTo>
                  <a:cubicBezTo>
                    <a:pt x="124738" y="6424"/>
                    <a:pt x="121411" y="3716"/>
                    <a:pt x="117334" y="2053"/>
                  </a:cubicBezTo>
                  <a:cubicBezTo>
                    <a:pt x="113997" y="672"/>
                    <a:pt x="110586" y="1"/>
                    <a:pt x="107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0;p28">
              <a:extLst>
                <a:ext uri="{FF2B5EF4-FFF2-40B4-BE49-F238E27FC236}">
                  <a16:creationId xmlns:a16="http://schemas.microsoft.com/office/drawing/2014/main" id="{359E9BA9-1EB0-4733-BE01-1A069FEAE693}"/>
                </a:ext>
              </a:extLst>
            </p:cNvPr>
            <p:cNvSpPr/>
            <p:nvPr/>
          </p:nvSpPr>
          <p:spPr>
            <a:xfrm>
              <a:off x="5670950" y="1909875"/>
              <a:ext cx="150900" cy="166400"/>
            </a:xfrm>
            <a:custGeom>
              <a:avLst/>
              <a:gdLst/>
              <a:ahLst/>
              <a:cxnLst/>
              <a:rect l="l" t="t" r="r" b="b"/>
              <a:pathLst>
                <a:path w="6036" h="6656" extrusionOk="0">
                  <a:moveTo>
                    <a:pt x="1" y="1"/>
                  </a:moveTo>
                  <a:lnTo>
                    <a:pt x="1" y="6655"/>
                  </a:lnTo>
                  <a:lnTo>
                    <a:pt x="6035" y="6655"/>
                  </a:lnTo>
                  <a:lnTo>
                    <a:pt x="6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1;p28">
              <a:extLst>
                <a:ext uri="{FF2B5EF4-FFF2-40B4-BE49-F238E27FC236}">
                  <a16:creationId xmlns:a16="http://schemas.microsoft.com/office/drawing/2014/main" id="{49B46307-F429-4746-A788-8A1DF8ED1AB0}"/>
                </a:ext>
              </a:extLst>
            </p:cNvPr>
            <p:cNvSpPr/>
            <p:nvPr/>
          </p:nvSpPr>
          <p:spPr>
            <a:xfrm>
              <a:off x="5451575" y="1077250"/>
              <a:ext cx="150075" cy="166400"/>
            </a:xfrm>
            <a:custGeom>
              <a:avLst/>
              <a:gdLst/>
              <a:ahLst/>
              <a:cxnLst/>
              <a:rect l="l" t="t" r="r" b="b"/>
              <a:pathLst>
                <a:path w="6003" h="6656" extrusionOk="0">
                  <a:moveTo>
                    <a:pt x="1" y="1"/>
                  </a:moveTo>
                  <a:lnTo>
                    <a:pt x="1" y="6655"/>
                  </a:lnTo>
                  <a:lnTo>
                    <a:pt x="6003" y="6655"/>
                  </a:lnTo>
                  <a:lnTo>
                    <a:pt x="60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2;p28">
              <a:extLst>
                <a:ext uri="{FF2B5EF4-FFF2-40B4-BE49-F238E27FC236}">
                  <a16:creationId xmlns:a16="http://schemas.microsoft.com/office/drawing/2014/main" id="{17BDD425-A62B-400F-9BEE-2F246C767522}"/>
                </a:ext>
              </a:extLst>
            </p:cNvPr>
            <p:cNvSpPr/>
            <p:nvPr/>
          </p:nvSpPr>
          <p:spPr>
            <a:xfrm>
              <a:off x="5949025" y="559425"/>
              <a:ext cx="150900" cy="166375"/>
            </a:xfrm>
            <a:custGeom>
              <a:avLst/>
              <a:gdLst/>
              <a:ahLst/>
              <a:cxnLst/>
              <a:rect l="l" t="t" r="r" b="b"/>
              <a:pathLst>
                <a:path w="6036" h="6655" extrusionOk="0">
                  <a:moveTo>
                    <a:pt x="1" y="0"/>
                  </a:moveTo>
                  <a:lnTo>
                    <a:pt x="1" y="6655"/>
                  </a:lnTo>
                  <a:lnTo>
                    <a:pt x="6036" y="6655"/>
                  </a:lnTo>
                  <a:lnTo>
                    <a:pt x="60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3;p28">
              <a:extLst>
                <a:ext uri="{FF2B5EF4-FFF2-40B4-BE49-F238E27FC236}">
                  <a16:creationId xmlns:a16="http://schemas.microsoft.com/office/drawing/2014/main" id="{8E7B0FC1-0E3F-4939-BF11-2E6EEA785979}"/>
                </a:ext>
              </a:extLst>
            </p:cNvPr>
            <p:cNvSpPr/>
            <p:nvPr/>
          </p:nvSpPr>
          <p:spPr>
            <a:xfrm>
              <a:off x="4805700" y="1388775"/>
              <a:ext cx="150900" cy="167200"/>
            </a:xfrm>
            <a:custGeom>
              <a:avLst/>
              <a:gdLst/>
              <a:ahLst/>
              <a:cxnLst/>
              <a:rect l="l" t="t" r="r" b="b"/>
              <a:pathLst>
                <a:path w="6036" h="6688" extrusionOk="0">
                  <a:moveTo>
                    <a:pt x="1" y="1"/>
                  </a:moveTo>
                  <a:lnTo>
                    <a:pt x="1" y="6688"/>
                  </a:lnTo>
                  <a:lnTo>
                    <a:pt x="6036" y="6688"/>
                  </a:lnTo>
                  <a:lnTo>
                    <a:pt x="6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4;p28">
              <a:extLst>
                <a:ext uri="{FF2B5EF4-FFF2-40B4-BE49-F238E27FC236}">
                  <a16:creationId xmlns:a16="http://schemas.microsoft.com/office/drawing/2014/main" id="{74679356-D6C5-4F04-83DA-A16F312421A5}"/>
                </a:ext>
              </a:extLst>
            </p:cNvPr>
            <p:cNvSpPr/>
            <p:nvPr/>
          </p:nvSpPr>
          <p:spPr>
            <a:xfrm>
              <a:off x="4913350" y="322100"/>
              <a:ext cx="150900" cy="166400"/>
            </a:xfrm>
            <a:custGeom>
              <a:avLst/>
              <a:gdLst/>
              <a:ahLst/>
              <a:cxnLst/>
              <a:rect l="l" t="t" r="r" b="b"/>
              <a:pathLst>
                <a:path w="6036" h="6656" extrusionOk="0">
                  <a:moveTo>
                    <a:pt x="1" y="1"/>
                  </a:moveTo>
                  <a:lnTo>
                    <a:pt x="1" y="6655"/>
                  </a:lnTo>
                  <a:lnTo>
                    <a:pt x="6035" y="6655"/>
                  </a:lnTo>
                  <a:lnTo>
                    <a:pt x="6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5;p28">
              <a:extLst>
                <a:ext uri="{FF2B5EF4-FFF2-40B4-BE49-F238E27FC236}">
                  <a16:creationId xmlns:a16="http://schemas.microsoft.com/office/drawing/2014/main" id="{AE13328F-0799-47C3-8048-A57C96D4E5F1}"/>
                </a:ext>
              </a:extLst>
            </p:cNvPr>
            <p:cNvSpPr/>
            <p:nvPr/>
          </p:nvSpPr>
          <p:spPr>
            <a:xfrm>
              <a:off x="1776150" y="1909875"/>
              <a:ext cx="150875" cy="166400"/>
            </a:xfrm>
            <a:custGeom>
              <a:avLst/>
              <a:gdLst/>
              <a:ahLst/>
              <a:cxnLst/>
              <a:rect l="l" t="t" r="r" b="b"/>
              <a:pathLst>
                <a:path w="6035" h="6656" extrusionOk="0">
                  <a:moveTo>
                    <a:pt x="0" y="1"/>
                  </a:moveTo>
                  <a:lnTo>
                    <a:pt x="0" y="6655"/>
                  </a:lnTo>
                  <a:lnTo>
                    <a:pt x="6035" y="6655"/>
                  </a:lnTo>
                  <a:lnTo>
                    <a:pt x="6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6;p28">
              <a:extLst>
                <a:ext uri="{FF2B5EF4-FFF2-40B4-BE49-F238E27FC236}">
                  <a16:creationId xmlns:a16="http://schemas.microsoft.com/office/drawing/2014/main" id="{EB86D114-39C8-40BD-90AA-31C6C2671B09}"/>
                </a:ext>
              </a:extLst>
            </p:cNvPr>
            <p:cNvSpPr/>
            <p:nvPr/>
          </p:nvSpPr>
          <p:spPr>
            <a:xfrm>
              <a:off x="1996325" y="1077250"/>
              <a:ext cx="150075" cy="166400"/>
            </a:xfrm>
            <a:custGeom>
              <a:avLst/>
              <a:gdLst/>
              <a:ahLst/>
              <a:cxnLst/>
              <a:rect l="l" t="t" r="r" b="b"/>
              <a:pathLst>
                <a:path w="6003" h="6656" extrusionOk="0">
                  <a:moveTo>
                    <a:pt x="0" y="1"/>
                  </a:moveTo>
                  <a:lnTo>
                    <a:pt x="0" y="6655"/>
                  </a:lnTo>
                  <a:lnTo>
                    <a:pt x="6002" y="6655"/>
                  </a:lnTo>
                  <a:lnTo>
                    <a:pt x="6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7;p28">
              <a:extLst>
                <a:ext uri="{FF2B5EF4-FFF2-40B4-BE49-F238E27FC236}">
                  <a16:creationId xmlns:a16="http://schemas.microsoft.com/office/drawing/2014/main" id="{BE9E7C34-AA5F-4703-BD3A-5B0234A2CDB1}"/>
                </a:ext>
              </a:extLst>
            </p:cNvPr>
            <p:cNvSpPr/>
            <p:nvPr/>
          </p:nvSpPr>
          <p:spPr>
            <a:xfrm>
              <a:off x="1498050" y="559425"/>
              <a:ext cx="150900" cy="166375"/>
            </a:xfrm>
            <a:custGeom>
              <a:avLst/>
              <a:gdLst/>
              <a:ahLst/>
              <a:cxnLst/>
              <a:rect l="l" t="t" r="r" b="b"/>
              <a:pathLst>
                <a:path w="6036" h="6655" extrusionOk="0">
                  <a:moveTo>
                    <a:pt x="1" y="0"/>
                  </a:moveTo>
                  <a:lnTo>
                    <a:pt x="1" y="6655"/>
                  </a:lnTo>
                  <a:lnTo>
                    <a:pt x="6035" y="6655"/>
                  </a:lnTo>
                  <a:lnTo>
                    <a:pt x="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8;p28">
              <a:extLst>
                <a:ext uri="{FF2B5EF4-FFF2-40B4-BE49-F238E27FC236}">
                  <a16:creationId xmlns:a16="http://schemas.microsoft.com/office/drawing/2014/main" id="{1074BB95-45EE-4C7C-AA19-BCFED89A0A2A}"/>
                </a:ext>
              </a:extLst>
            </p:cNvPr>
            <p:cNvSpPr/>
            <p:nvPr/>
          </p:nvSpPr>
          <p:spPr>
            <a:xfrm>
              <a:off x="2641375" y="1388775"/>
              <a:ext cx="150900" cy="167200"/>
            </a:xfrm>
            <a:custGeom>
              <a:avLst/>
              <a:gdLst/>
              <a:ahLst/>
              <a:cxnLst/>
              <a:rect l="l" t="t" r="r" b="b"/>
              <a:pathLst>
                <a:path w="6036" h="6688" extrusionOk="0">
                  <a:moveTo>
                    <a:pt x="1" y="1"/>
                  </a:moveTo>
                  <a:lnTo>
                    <a:pt x="1" y="6688"/>
                  </a:lnTo>
                  <a:lnTo>
                    <a:pt x="6035" y="6688"/>
                  </a:lnTo>
                  <a:lnTo>
                    <a:pt x="6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59;p28">
              <a:extLst>
                <a:ext uri="{FF2B5EF4-FFF2-40B4-BE49-F238E27FC236}">
                  <a16:creationId xmlns:a16="http://schemas.microsoft.com/office/drawing/2014/main" id="{3C6819CD-FA4B-4CEE-AE1F-E4049366C92D}"/>
                </a:ext>
              </a:extLst>
            </p:cNvPr>
            <p:cNvSpPr/>
            <p:nvPr/>
          </p:nvSpPr>
          <p:spPr>
            <a:xfrm>
              <a:off x="2533725" y="322100"/>
              <a:ext cx="150900" cy="166400"/>
            </a:xfrm>
            <a:custGeom>
              <a:avLst/>
              <a:gdLst/>
              <a:ahLst/>
              <a:cxnLst/>
              <a:rect l="l" t="t" r="r" b="b"/>
              <a:pathLst>
                <a:path w="6036" h="6656" extrusionOk="0">
                  <a:moveTo>
                    <a:pt x="1" y="1"/>
                  </a:moveTo>
                  <a:lnTo>
                    <a:pt x="1" y="6655"/>
                  </a:lnTo>
                  <a:lnTo>
                    <a:pt x="6036" y="6655"/>
                  </a:lnTo>
                  <a:lnTo>
                    <a:pt x="6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7"/>
          <p:cNvSpPr txBox="1">
            <a:spLocks noGrp="1"/>
          </p:cNvSpPr>
          <p:nvPr>
            <p:ph type="body" idx="1"/>
          </p:nvPr>
        </p:nvSpPr>
        <p:spPr>
          <a:xfrm>
            <a:off x="228600" y="2590800"/>
            <a:ext cx="3352800" cy="1268400"/>
          </a:xfrm>
          <a:prstGeom prst="rect">
            <a:avLst/>
          </a:prstGeom>
        </p:spPr>
        <p:txBody>
          <a:bodyPr spcFirstLastPara="1" wrap="square" lIns="121900" tIns="121900" rIns="121900" bIns="121900" anchor="ctr" anchorCtr="0">
            <a:noAutofit/>
          </a:bodyPr>
          <a:lstStyle/>
          <a:p>
            <a:pPr marL="0" indent="0" algn="ctr">
              <a:spcBef>
                <a:spcPts val="400"/>
              </a:spcBef>
              <a:buClr>
                <a:schemeClr val="dk1"/>
              </a:buClr>
              <a:buNone/>
            </a:pPr>
            <a:r>
              <a:rPr lang="en" sz="1400" dirty="0">
                <a:solidFill>
                  <a:schemeClr val="lt1"/>
                </a:solidFill>
                <a:latin typeface="Barlow Light"/>
              </a:rPr>
              <a:t>This is where you give credit to the ones who are part of this project. </a:t>
            </a:r>
            <a:r>
              <a:rPr lang="en-US" sz="1400" dirty="0">
                <a:latin typeface="Barlow Light"/>
              </a:rPr>
              <a:t>The</a:t>
            </a:r>
            <a:r>
              <a:rPr lang="es-MX" sz="1400" dirty="0">
                <a:latin typeface="Barlow Light"/>
              </a:rPr>
              <a:t> BOM </a:t>
            </a:r>
            <a:r>
              <a:rPr lang="en-US" sz="1400" dirty="0">
                <a:latin typeface="Barlow Light"/>
              </a:rPr>
              <a:t>is</a:t>
            </a:r>
            <a:r>
              <a:rPr lang="es-MX" sz="1400" dirty="0">
                <a:latin typeface="Barlow Light"/>
              </a:rPr>
              <a:t> a </a:t>
            </a:r>
            <a:r>
              <a:rPr lang="en-US" sz="1400" dirty="0">
                <a:latin typeface="Barlow Light"/>
              </a:rPr>
              <a:t>formally structured list of the components that make up a product or assembly.</a:t>
            </a:r>
            <a:endParaRPr lang="es-MX" sz="1400" dirty="0">
              <a:latin typeface="Barlow Light"/>
            </a:endParaRPr>
          </a:p>
        </p:txBody>
      </p:sp>
      <p:sp>
        <p:nvSpPr>
          <p:cNvPr id="445" name="Google Shape;445;p37"/>
          <p:cNvSpPr txBox="1">
            <a:spLocks noGrp="1"/>
          </p:cNvSpPr>
          <p:nvPr>
            <p:ph type="ctrTitle"/>
          </p:nvPr>
        </p:nvSpPr>
        <p:spPr>
          <a:xfrm>
            <a:off x="4107967" y="540448"/>
            <a:ext cx="3976000" cy="918800"/>
          </a:xfrm>
          <a:prstGeom prst="rect">
            <a:avLst/>
          </a:prstGeom>
        </p:spPr>
        <p:txBody>
          <a:bodyPr spcFirstLastPara="1" wrap="square" lIns="121900" tIns="121900" rIns="121900" bIns="121900" anchor="t" anchorCtr="0">
            <a:noAutofit/>
          </a:bodyPr>
          <a:lstStyle/>
          <a:p>
            <a:r>
              <a:rPr lang="en" dirty="0"/>
              <a:t>BILL OF MATERIALS</a:t>
            </a:r>
            <a:endParaRPr dirty="0"/>
          </a:p>
        </p:txBody>
      </p:sp>
      <p:sp>
        <p:nvSpPr>
          <p:cNvPr id="5" name="Google Shape;444;p37">
            <a:extLst>
              <a:ext uri="{FF2B5EF4-FFF2-40B4-BE49-F238E27FC236}">
                <a16:creationId xmlns:a16="http://schemas.microsoft.com/office/drawing/2014/main" id="{CEC99E13-268C-4FF1-8DA2-AFF0B2313580}"/>
              </a:ext>
            </a:extLst>
          </p:cNvPr>
          <p:cNvSpPr txBox="1">
            <a:spLocks/>
          </p:cNvSpPr>
          <p:nvPr/>
        </p:nvSpPr>
        <p:spPr>
          <a:xfrm>
            <a:off x="8686800" y="4830976"/>
            <a:ext cx="3048000" cy="1268400"/>
          </a:xfrm>
          <a:prstGeom prst="rect">
            <a:avLst/>
          </a:prstGeom>
        </p:spPr>
        <p:txBody>
          <a:bodyPr spcFirstLastPara="1" wrap="square" lIns="121900" tIns="121900" rIns="121900" bIns="121900" anchor="ctr" anchorCtr="0">
            <a:noAutofit/>
          </a:bodyPr>
          <a:lstStyle>
            <a:lvl1pPr lvl="0" indent="0" algn="ctr">
              <a:spcBef>
                <a:spcPts val="400"/>
              </a:spcBef>
              <a:spcAft>
                <a:spcPts val="0"/>
              </a:spcAft>
              <a:buClr>
                <a:schemeClr val="dk1"/>
              </a:buClr>
              <a:buSzPts val="1100"/>
              <a:buNone/>
              <a:defRPr sz="1400">
                <a:solidFill>
                  <a:schemeClr val="lt1"/>
                </a:solidFill>
                <a:latin typeface="Barlow Light"/>
              </a:defRPr>
            </a:lvl1pPr>
            <a:lvl2pPr marL="1219170" lvl="1" indent="-397923">
              <a:spcBef>
                <a:spcPts val="2133"/>
              </a:spcBef>
              <a:spcAft>
                <a:spcPts val="0"/>
              </a:spcAft>
              <a:buClr>
                <a:schemeClr val="lt1"/>
              </a:buClr>
              <a:buSzPts val="1100"/>
              <a:buChar char="○"/>
              <a:defRPr sz="1467">
                <a:solidFill>
                  <a:schemeClr val="lt1"/>
                </a:solidFill>
              </a:defRPr>
            </a:lvl2pPr>
            <a:lvl3pPr marL="1828754" lvl="2" indent="-397923">
              <a:spcBef>
                <a:spcPts val="2133"/>
              </a:spcBef>
              <a:spcAft>
                <a:spcPts val="0"/>
              </a:spcAft>
              <a:buClr>
                <a:schemeClr val="lt1"/>
              </a:buClr>
              <a:buSzPts val="1100"/>
              <a:buChar char="■"/>
              <a:defRPr sz="1467">
                <a:solidFill>
                  <a:schemeClr val="lt1"/>
                </a:solidFill>
              </a:defRPr>
            </a:lvl3pPr>
            <a:lvl4pPr marL="2438339" lvl="3" indent="-397923">
              <a:spcBef>
                <a:spcPts val="2133"/>
              </a:spcBef>
              <a:spcAft>
                <a:spcPts val="0"/>
              </a:spcAft>
              <a:buClr>
                <a:schemeClr val="lt1"/>
              </a:buClr>
              <a:buSzPts val="1100"/>
              <a:buChar char="●"/>
              <a:defRPr sz="1467">
                <a:solidFill>
                  <a:schemeClr val="lt1"/>
                </a:solidFill>
              </a:defRPr>
            </a:lvl4pPr>
            <a:lvl5pPr marL="3047924" lvl="4" indent="-397923">
              <a:spcBef>
                <a:spcPts val="2133"/>
              </a:spcBef>
              <a:spcAft>
                <a:spcPts val="0"/>
              </a:spcAft>
              <a:buClr>
                <a:schemeClr val="lt1"/>
              </a:buClr>
              <a:buSzPts val="1100"/>
              <a:buChar char="○"/>
              <a:defRPr sz="1467">
                <a:solidFill>
                  <a:schemeClr val="lt1"/>
                </a:solidFill>
              </a:defRPr>
            </a:lvl5pPr>
            <a:lvl6pPr marL="3657509" lvl="5" indent="-397923">
              <a:spcBef>
                <a:spcPts val="2133"/>
              </a:spcBef>
              <a:spcAft>
                <a:spcPts val="0"/>
              </a:spcAft>
              <a:buClr>
                <a:schemeClr val="lt1"/>
              </a:buClr>
              <a:buSzPts val="1100"/>
              <a:buChar char="■"/>
              <a:defRPr sz="1467">
                <a:solidFill>
                  <a:schemeClr val="lt1"/>
                </a:solidFill>
              </a:defRPr>
            </a:lvl6pPr>
            <a:lvl7pPr marL="4267093" lvl="6" indent="-397923">
              <a:spcBef>
                <a:spcPts val="2133"/>
              </a:spcBef>
              <a:spcAft>
                <a:spcPts val="0"/>
              </a:spcAft>
              <a:buClr>
                <a:schemeClr val="lt1"/>
              </a:buClr>
              <a:buSzPts val="1100"/>
              <a:buChar char="●"/>
              <a:defRPr sz="1467">
                <a:solidFill>
                  <a:schemeClr val="lt1"/>
                </a:solidFill>
              </a:defRPr>
            </a:lvl7pPr>
            <a:lvl8pPr marL="4876678" lvl="7" indent="-397923">
              <a:spcBef>
                <a:spcPts val="2133"/>
              </a:spcBef>
              <a:spcAft>
                <a:spcPts val="0"/>
              </a:spcAft>
              <a:buClr>
                <a:schemeClr val="lt1"/>
              </a:buClr>
              <a:buSzPts val="1100"/>
              <a:buChar char="○"/>
              <a:defRPr sz="1467">
                <a:solidFill>
                  <a:schemeClr val="lt1"/>
                </a:solidFill>
              </a:defRPr>
            </a:lvl8pPr>
            <a:lvl9pPr marL="5486263" lvl="8" indent="-397923">
              <a:spcBef>
                <a:spcPts val="2133"/>
              </a:spcBef>
              <a:spcAft>
                <a:spcPts val="2133"/>
              </a:spcAft>
              <a:buClr>
                <a:schemeClr val="lt1"/>
              </a:buClr>
              <a:buSzPts val="1100"/>
              <a:buChar char="■"/>
              <a:defRPr sz="1467">
                <a:solidFill>
                  <a:schemeClr val="lt1"/>
                </a:solidFill>
              </a:defRPr>
            </a:lvl9pPr>
          </a:lstStyle>
          <a:p>
            <a:r>
              <a:rPr lang="en-US" dirty="0"/>
              <a:t>The list contains the object number of each component, together with the quantity and unit of measure.</a:t>
            </a:r>
            <a:endParaRPr lang="es-MX" dirty="0"/>
          </a:p>
          <a:p>
            <a:endParaRPr lang="es-MX" dirty="0"/>
          </a:p>
        </p:txBody>
      </p:sp>
      <p:grpSp>
        <p:nvGrpSpPr>
          <p:cNvPr id="34" name="Grupo 33">
            <a:extLst>
              <a:ext uri="{FF2B5EF4-FFF2-40B4-BE49-F238E27FC236}">
                <a16:creationId xmlns:a16="http://schemas.microsoft.com/office/drawing/2014/main" id="{6A9376D9-A1EE-4940-9526-FDFDD3901206}"/>
              </a:ext>
            </a:extLst>
          </p:cNvPr>
          <p:cNvGrpSpPr/>
          <p:nvPr/>
        </p:nvGrpSpPr>
        <p:grpSpPr>
          <a:xfrm>
            <a:off x="4495800" y="2230246"/>
            <a:ext cx="3366063" cy="1989507"/>
            <a:chOff x="2050767" y="4415335"/>
            <a:chExt cx="3366063" cy="1989507"/>
          </a:xfrm>
        </p:grpSpPr>
        <p:sp>
          <p:nvSpPr>
            <p:cNvPr id="35" name="Forma libre: forma 34">
              <a:extLst>
                <a:ext uri="{FF2B5EF4-FFF2-40B4-BE49-F238E27FC236}">
                  <a16:creationId xmlns:a16="http://schemas.microsoft.com/office/drawing/2014/main" id="{FEC87D9D-0C2A-47E4-B232-BFE6B0EEB716}"/>
                </a:ext>
              </a:extLst>
            </p:cNvPr>
            <p:cNvSpPr/>
            <p:nvPr/>
          </p:nvSpPr>
          <p:spPr>
            <a:xfrm>
              <a:off x="2965263" y="4415335"/>
              <a:ext cx="1663161" cy="511742"/>
            </a:xfrm>
            <a:custGeom>
              <a:avLst/>
              <a:gdLst>
                <a:gd name="connsiteX0" fmla="*/ 0 w 1663161"/>
                <a:gd name="connsiteY0" fmla="*/ 51174 h 511742"/>
                <a:gd name="connsiteX1" fmla="*/ 51174 w 1663161"/>
                <a:gd name="connsiteY1" fmla="*/ 0 h 511742"/>
                <a:gd name="connsiteX2" fmla="*/ 1611987 w 1663161"/>
                <a:gd name="connsiteY2" fmla="*/ 0 h 511742"/>
                <a:gd name="connsiteX3" fmla="*/ 1663161 w 1663161"/>
                <a:gd name="connsiteY3" fmla="*/ 51174 h 511742"/>
                <a:gd name="connsiteX4" fmla="*/ 1663161 w 1663161"/>
                <a:gd name="connsiteY4" fmla="*/ 460568 h 511742"/>
                <a:gd name="connsiteX5" fmla="*/ 1611987 w 1663161"/>
                <a:gd name="connsiteY5" fmla="*/ 511742 h 511742"/>
                <a:gd name="connsiteX6" fmla="*/ 51174 w 1663161"/>
                <a:gd name="connsiteY6" fmla="*/ 511742 h 511742"/>
                <a:gd name="connsiteX7" fmla="*/ 0 w 1663161"/>
                <a:gd name="connsiteY7" fmla="*/ 460568 h 511742"/>
                <a:gd name="connsiteX8" fmla="*/ 0 w 1663161"/>
                <a:gd name="connsiteY8" fmla="*/ 51174 h 51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161" h="511742">
                  <a:moveTo>
                    <a:pt x="0" y="51174"/>
                  </a:moveTo>
                  <a:cubicBezTo>
                    <a:pt x="0" y="22911"/>
                    <a:pt x="22911" y="0"/>
                    <a:pt x="51174" y="0"/>
                  </a:cubicBezTo>
                  <a:lnTo>
                    <a:pt x="1611987" y="0"/>
                  </a:lnTo>
                  <a:cubicBezTo>
                    <a:pt x="1640250" y="0"/>
                    <a:pt x="1663161" y="22911"/>
                    <a:pt x="1663161" y="51174"/>
                  </a:cubicBezTo>
                  <a:lnTo>
                    <a:pt x="1663161" y="460568"/>
                  </a:lnTo>
                  <a:cubicBezTo>
                    <a:pt x="1663161" y="488831"/>
                    <a:pt x="1640250" y="511742"/>
                    <a:pt x="1611987" y="511742"/>
                  </a:cubicBezTo>
                  <a:lnTo>
                    <a:pt x="51174" y="511742"/>
                  </a:lnTo>
                  <a:cubicBezTo>
                    <a:pt x="22911" y="511742"/>
                    <a:pt x="0" y="488831"/>
                    <a:pt x="0" y="460568"/>
                  </a:cubicBezTo>
                  <a:lnTo>
                    <a:pt x="0" y="51174"/>
                  </a:lnTo>
                  <a:close/>
                </a:path>
              </a:pathLst>
            </a:cu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en-US" dirty="0">
                  <a:solidFill>
                    <a:schemeClr val="bg1"/>
                  </a:solidFill>
                  <a:latin typeface="Agency FB" panose="020B0503020202020204" pitchFamily="34" charset="0"/>
                  <a:ea typeface="ＭＳ Ｐゴシック" pitchFamily="-111" charset="-128"/>
                </a:rPr>
                <a:t>Finished product</a:t>
              </a:r>
              <a:endParaRPr lang="es-GT" dirty="0">
                <a:solidFill>
                  <a:schemeClr val="bg1"/>
                </a:solidFill>
                <a:latin typeface="Agency FB" panose="020B0503020202020204" pitchFamily="34" charset="0"/>
                <a:ea typeface="ＭＳ Ｐゴシック" pitchFamily="-111" charset="-128"/>
              </a:endParaRPr>
            </a:p>
          </p:txBody>
        </p:sp>
        <p:sp>
          <p:nvSpPr>
            <p:cNvPr id="41" name="Forma libre: forma 40">
              <a:extLst>
                <a:ext uri="{FF2B5EF4-FFF2-40B4-BE49-F238E27FC236}">
                  <a16:creationId xmlns:a16="http://schemas.microsoft.com/office/drawing/2014/main" id="{24080817-57A4-490A-8363-F381DE3429D4}"/>
                </a:ext>
              </a:extLst>
            </p:cNvPr>
            <p:cNvSpPr/>
            <p:nvPr/>
          </p:nvSpPr>
          <p:spPr>
            <a:xfrm>
              <a:off x="2601379" y="4927077"/>
              <a:ext cx="1195464" cy="306264"/>
            </a:xfrm>
            <a:custGeom>
              <a:avLst/>
              <a:gdLst/>
              <a:ahLst/>
              <a:cxnLst/>
              <a:rect l="0" t="0" r="0" b="0"/>
              <a:pathLst>
                <a:path>
                  <a:moveTo>
                    <a:pt x="1195464" y="0"/>
                  </a:moveTo>
                  <a:lnTo>
                    <a:pt x="1195464" y="153132"/>
                  </a:lnTo>
                  <a:lnTo>
                    <a:pt x="0" y="153132"/>
                  </a:lnTo>
                  <a:lnTo>
                    <a:pt x="0" y="306264"/>
                  </a:lnTo>
                </a:path>
              </a:pathLst>
            </a:custGeom>
            <a:noFill/>
            <a:ln>
              <a:solidFill>
                <a:schemeClr val="bg1">
                  <a:lumMod val="85000"/>
                </a:schemeClr>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42" name="Forma libre: forma 41">
              <a:extLst>
                <a:ext uri="{FF2B5EF4-FFF2-40B4-BE49-F238E27FC236}">
                  <a16:creationId xmlns:a16="http://schemas.microsoft.com/office/drawing/2014/main" id="{274329F4-866C-4C5F-B490-20CE481B3E64}"/>
                </a:ext>
              </a:extLst>
            </p:cNvPr>
            <p:cNvSpPr/>
            <p:nvPr/>
          </p:nvSpPr>
          <p:spPr>
            <a:xfrm>
              <a:off x="2050767" y="5233342"/>
              <a:ext cx="1101224" cy="306264"/>
            </a:xfrm>
            <a:custGeom>
              <a:avLst/>
              <a:gdLst>
                <a:gd name="connsiteX0" fmla="*/ 0 w 1101224"/>
                <a:gd name="connsiteY0" fmla="*/ 43811 h 438112"/>
                <a:gd name="connsiteX1" fmla="*/ 43811 w 1101224"/>
                <a:gd name="connsiteY1" fmla="*/ 0 h 438112"/>
                <a:gd name="connsiteX2" fmla="*/ 1057413 w 1101224"/>
                <a:gd name="connsiteY2" fmla="*/ 0 h 438112"/>
                <a:gd name="connsiteX3" fmla="*/ 1101224 w 1101224"/>
                <a:gd name="connsiteY3" fmla="*/ 43811 h 438112"/>
                <a:gd name="connsiteX4" fmla="*/ 1101224 w 1101224"/>
                <a:gd name="connsiteY4" fmla="*/ 394301 h 438112"/>
                <a:gd name="connsiteX5" fmla="*/ 1057413 w 1101224"/>
                <a:gd name="connsiteY5" fmla="*/ 438112 h 438112"/>
                <a:gd name="connsiteX6" fmla="*/ 43811 w 1101224"/>
                <a:gd name="connsiteY6" fmla="*/ 438112 h 438112"/>
                <a:gd name="connsiteX7" fmla="*/ 0 w 1101224"/>
                <a:gd name="connsiteY7" fmla="*/ 394301 h 438112"/>
                <a:gd name="connsiteX8" fmla="*/ 0 w 1101224"/>
                <a:gd name="connsiteY8" fmla="*/ 43811 h 4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1224" h="438112">
                  <a:moveTo>
                    <a:pt x="0" y="43811"/>
                  </a:moveTo>
                  <a:cubicBezTo>
                    <a:pt x="0" y="19615"/>
                    <a:pt x="19615" y="0"/>
                    <a:pt x="43811" y="0"/>
                  </a:cubicBezTo>
                  <a:lnTo>
                    <a:pt x="1057413" y="0"/>
                  </a:lnTo>
                  <a:cubicBezTo>
                    <a:pt x="1081609" y="0"/>
                    <a:pt x="1101224" y="19615"/>
                    <a:pt x="1101224" y="43811"/>
                  </a:cubicBezTo>
                  <a:lnTo>
                    <a:pt x="1101224" y="394301"/>
                  </a:lnTo>
                  <a:cubicBezTo>
                    <a:pt x="1101224" y="418497"/>
                    <a:pt x="1081609" y="438112"/>
                    <a:pt x="1057413" y="438112"/>
                  </a:cubicBezTo>
                  <a:lnTo>
                    <a:pt x="43811" y="438112"/>
                  </a:lnTo>
                  <a:cubicBezTo>
                    <a:pt x="19615" y="438112"/>
                    <a:pt x="0" y="418497"/>
                    <a:pt x="0" y="394301"/>
                  </a:cubicBezTo>
                  <a:lnTo>
                    <a:pt x="0" y="43811"/>
                  </a:lnTo>
                  <a:close/>
                </a:path>
              </a:pathLst>
            </a:cu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es-GT" sz="1600" b="1" dirty="0">
                  <a:solidFill>
                    <a:schemeClr val="tx1">
                      <a:lumMod val="85000"/>
                      <a:lumOff val="15000"/>
                    </a:schemeClr>
                  </a:solidFill>
                  <a:latin typeface="Agency FB" panose="020B0503020202020204" pitchFamily="34" charset="0"/>
                  <a:ea typeface="ＭＳ Ｐゴシック" pitchFamily="-111" charset="-128"/>
                </a:rPr>
                <a:t>Raw Material A</a:t>
              </a:r>
            </a:p>
          </p:txBody>
        </p:sp>
        <p:sp>
          <p:nvSpPr>
            <p:cNvPr id="43" name="Forma libre: forma 42">
              <a:extLst>
                <a:ext uri="{FF2B5EF4-FFF2-40B4-BE49-F238E27FC236}">
                  <a16:creationId xmlns:a16="http://schemas.microsoft.com/office/drawing/2014/main" id="{7314B397-3686-4641-85B5-0C32C20FA129}"/>
                </a:ext>
              </a:extLst>
            </p:cNvPr>
            <p:cNvSpPr/>
            <p:nvPr/>
          </p:nvSpPr>
          <p:spPr>
            <a:xfrm>
              <a:off x="3796844" y="4927077"/>
              <a:ext cx="633956" cy="306264"/>
            </a:xfrm>
            <a:custGeom>
              <a:avLst/>
              <a:gdLst/>
              <a:ahLst/>
              <a:cxnLst/>
              <a:rect l="0" t="0" r="0" b="0"/>
              <a:pathLst>
                <a:path>
                  <a:moveTo>
                    <a:pt x="0" y="0"/>
                  </a:moveTo>
                  <a:lnTo>
                    <a:pt x="0" y="153132"/>
                  </a:lnTo>
                  <a:lnTo>
                    <a:pt x="633956" y="153132"/>
                  </a:lnTo>
                  <a:lnTo>
                    <a:pt x="633956" y="306264"/>
                  </a:lnTo>
                </a:path>
              </a:pathLst>
            </a:custGeom>
            <a:noFill/>
            <a:ln>
              <a:solidFill>
                <a:schemeClr val="bg1">
                  <a:lumMod val="85000"/>
                </a:schemeClr>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44" name="Forma libre: forma 43">
              <a:extLst>
                <a:ext uri="{FF2B5EF4-FFF2-40B4-BE49-F238E27FC236}">
                  <a16:creationId xmlns:a16="http://schemas.microsoft.com/office/drawing/2014/main" id="{0C4F1271-334C-4CBD-86C7-9FD3C26E2C24}"/>
                </a:ext>
              </a:extLst>
            </p:cNvPr>
            <p:cNvSpPr/>
            <p:nvPr/>
          </p:nvSpPr>
          <p:spPr>
            <a:xfrm>
              <a:off x="3444769" y="5233342"/>
              <a:ext cx="1972061" cy="346298"/>
            </a:xfrm>
            <a:custGeom>
              <a:avLst/>
              <a:gdLst>
                <a:gd name="connsiteX0" fmla="*/ 0 w 1972061"/>
                <a:gd name="connsiteY0" fmla="*/ 43811 h 438112"/>
                <a:gd name="connsiteX1" fmla="*/ 43811 w 1972061"/>
                <a:gd name="connsiteY1" fmla="*/ 0 h 438112"/>
                <a:gd name="connsiteX2" fmla="*/ 1928250 w 1972061"/>
                <a:gd name="connsiteY2" fmla="*/ 0 h 438112"/>
                <a:gd name="connsiteX3" fmla="*/ 1972061 w 1972061"/>
                <a:gd name="connsiteY3" fmla="*/ 43811 h 438112"/>
                <a:gd name="connsiteX4" fmla="*/ 1972061 w 1972061"/>
                <a:gd name="connsiteY4" fmla="*/ 394301 h 438112"/>
                <a:gd name="connsiteX5" fmla="*/ 1928250 w 1972061"/>
                <a:gd name="connsiteY5" fmla="*/ 438112 h 438112"/>
                <a:gd name="connsiteX6" fmla="*/ 43811 w 1972061"/>
                <a:gd name="connsiteY6" fmla="*/ 438112 h 438112"/>
                <a:gd name="connsiteX7" fmla="*/ 0 w 1972061"/>
                <a:gd name="connsiteY7" fmla="*/ 394301 h 438112"/>
                <a:gd name="connsiteX8" fmla="*/ 0 w 1972061"/>
                <a:gd name="connsiteY8" fmla="*/ 43811 h 4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2061" h="438112">
                  <a:moveTo>
                    <a:pt x="0" y="43811"/>
                  </a:moveTo>
                  <a:cubicBezTo>
                    <a:pt x="0" y="19615"/>
                    <a:pt x="19615" y="0"/>
                    <a:pt x="43811" y="0"/>
                  </a:cubicBezTo>
                  <a:lnTo>
                    <a:pt x="1928250" y="0"/>
                  </a:lnTo>
                  <a:cubicBezTo>
                    <a:pt x="1952446" y="0"/>
                    <a:pt x="1972061" y="19615"/>
                    <a:pt x="1972061" y="43811"/>
                  </a:cubicBezTo>
                  <a:lnTo>
                    <a:pt x="1972061" y="394301"/>
                  </a:lnTo>
                  <a:cubicBezTo>
                    <a:pt x="1972061" y="418497"/>
                    <a:pt x="1952446" y="438112"/>
                    <a:pt x="1928250" y="438112"/>
                  </a:cubicBezTo>
                  <a:lnTo>
                    <a:pt x="43811" y="438112"/>
                  </a:lnTo>
                  <a:cubicBezTo>
                    <a:pt x="19615" y="438112"/>
                    <a:pt x="0" y="418497"/>
                    <a:pt x="0" y="394301"/>
                  </a:cubicBezTo>
                  <a:lnTo>
                    <a:pt x="0" y="43811"/>
                  </a:lnTo>
                  <a:close/>
                </a:path>
              </a:pathLst>
            </a:cu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es-GT" sz="1600" b="1" dirty="0">
                  <a:solidFill>
                    <a:schemeClr val="tx1">
                      <a:lumMod val="85000"/>
                      <a:lumOff val="15000"/>
                    </a:schemeClr>
                  </a:solidFill>
                  <a:latin typeface="Agency FB" panose="020B0503020202020204" pitchFamily="34" charset="0"/>
                  <a:ea typeface="ＭＳ Ｐゴシック" pitchFamily="-111" charset="-128"/>
                </a:rPr>
                <a:t>Semi-</a:t>
              </a:r>
              <a:r>
                <a:rPr lang="en-US" sz="1600" b="1" dirty="0">
                  <a:solidFill>
                    <a:schemeClr val="tx1">
                      <a:lumMod val="85000"/>
                      <a:lumOff val="15000"/>
                    </a:schemeClr>
                  </a:solidFill>
                  <a:latin typeface="Agency FB" panose="020B0503020202020204" pitchFamily="34" charset="0"/>
                  <a:ea typeface="ＭＳ Ｐゴシック" pitchFamily="-111" charset="-128"/>
                </a:rPr>
                <a:t>finished product </a:t>
              </a:r>
              <a:r>
                <a:rPr lang="es-GT" sz="1600" b="1" dirty="0">
                  <a:solidFill>
                    <a:schemeClr val="tx1">
                      <a:lumMod val="85000"/>
                      <a:lumOff val="15000"/>
                    </a:schemeClr>
                  </a:solidFill>
                  <a:latin typeface="Agency FB" panose="020B0503020202020204" pitchFamily="34" charset="0"/>
                  <a:ea typeface="ＭＳ Ｐゴシック" pitchFamily="-111" charset="-128"/>
                </a:rPr>
                <a:t> A</a:t>
              </a:r>
            </a:p>
          </p:txBody>
        </p:sp>
        <p:sp>
          <p:nvSpPr>
            <p:cNvPr id="45" name="Forma libre: forma 44">
              <a:extLst>
                <a:ext uri="{FF2B5EF4-FFF2-40B4-BE49-F238E27FC236}">
                  <a16:creationId xmlns:a16="http://schemas.microsoft.com/office/drawing/2014/main" id="{7D889413-06B1-4C91-90A5-38F2FA8DBCB7}"/>
                </a:ext>
              </a:extLst>
            </p:cNvPr>
            <p:cNvSpPr/>
            <p:nvPr/>
          </p:nvSpPr>
          <p:spPr>
            <a:xfrm>
              <a:off x="3878939" y="5671455"/>
              <a:ext cx="551861" cy="214449"/>
            </a:xfrm>
            <a:custGeom>
              <a:avLst/>
              <a:gdLst/>
              <a:ahLst/>
              <a:cxnLst/>
              <a:rect l="0" t="0" r="0" b="0"/>
              <a:pathLst>
                <a:path>
                  <a:moveTo>
                    <a:pt x="551861" y="0"/>
                  </a:moveTo>
                  <a:lnTo>
                    <a:pt x="551861" y="107224"/>
                  </a:lnTo>
                  <a:lnTo>
                    <a:pt x="0" y="107224"/>
                  </a:lnTo>
                  <a:lnTo>
                    <a:pt x="0" y="214449"/>
                  </a:lnTo>
                </a:path>
              </a:pathLst>
            </a:custGeom>
            <a:noFill/>
            <a:ln>
              <a:solidFill>
                <a:schemeClr val="bg1">
                  <a:lumMod val="85000"/>
                </a:schemeClr>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46" name="Forma libre: forma 45">
              <a:extLst>
                <a:ext uri="{FF2B5EF4-FFF2-40B4-BE49-F238E27FC236}">
                  <a16:creationId xmlns:a16="http://schemas.microsoft.com/office/drawing/2014/main" id="{72C0438B-B264-4E5B-BC5B-4927896C1932}"/>
                </a:ext>
              </a:extLst>
            </p:cNvPr>
            <p:cNvSpPr/>
            <p:nvPr/>
          </p:nvSpPr>
          <p:spPr>
            <a:xfrm>
              <a:off x="3473466" y="5885904"/>
              <a:ext cx="810945" cy="518938"/>
            </a:xfrm>
            <a:custGeom>
              <a:avLst/>
              <a:gdLst>
                <a:gd name="connsiteX0" fmla="*/ 0 w 810945"/>
                <a:gd name="connsiteY0" fmla="*/ 51894 h 518938"/>
                <a:gd name="connsiteX1" fmla="*/ 51894 w 810945"/>
                <a:gd name="connsiteY1" fmla="*/ 0 h 518938"/>
                <a:gd name="connsiteX2" fmla="*/ 759051 w 810945"/>
                <a:gd name="connsiteY2" fmla="*/ 0 h 518938"/>
                <a:gd name="connsiteX3" fmla="*/ 810945 w 810945"/>
                <a:gd name="connsiteY3" fmla="*/ 51894 h 518938"/>
                <a:gd name="connsiteX4" fmla="*/ 810945 w 810945"/>
                <a:gd name="connsiteY4" fmla="*/ 467044 h 518938"/>
                <a:gd name="connsiteX5" fmla="*/ 759051 w 810945"/>
                <a:gd name="connsiteY5" fmla="*/ 518938 h 518938"/>
                <a:gd name="connsiteX6" fmla="*/ 51894 w 810945"/>
                <a:gd name="connsiteY6" fmla="*/ 518938 h 518938"/>
                <a:gd name="connsiteX7" fmla="*/ 0 w 810945"/>
                <a:gd name="connsiteY7" fmla="*/ 467044 h 518938"/>
                <a:gd name="connsiteX8" fmla="*/ 0 w 810945"/>
                <a:gd name="connsiteY8" fmla="*/ 51894 h 5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945" h="518938">
                  <a:moveTo>
                    <a:pt x="0" y="51894"/>
                  </a:moveTo>
                  <a:cubicBezTo>
                    <a:pt x="0" y="23234"/>
                    <a:pt x="23234" y="0"/>
                    <a:pt x="51894" y="0"/>
                  </a:cubicBezTo>
                  <a:lnTo>
                    <a:pt x="759051" y="0"/>
                  </a:lnTo>
                  <a:cubicBezTo>
                    <a:pt x="787711" y="0"/>
                    <a:pt x="810945" y="23234"/>
                    <a:pt x="810945" y="51894"/>
                  </a:cubicBezTo>
                  <a:lnTo>
                    <a:pt x="810945" y="467044"/>
                  </a:lnTo>
                  <a:cubicBezTo>
                    <a:pt x="810945" y="495704"/>
                    <a:pt x="787711" y="518938"/>
                    <a:pt x="759051" y="518938"/>
                  </a:cubicBezTo>
                  <a:lnTo>
                    <a:pt x="51894" y="518938"/>
                  </a:lnTo>
                  <a:cubicBezTo>
                    <a:pt x="23234" y="518938"/>
                    <a:pt x="0" y="495704"/>
                    <a:pt x="0" y="467044"/>
                  </a:cubicBezTo>
                  <a:lnTo>
                    <a:pt x="0" y="51894"/>
                  </a:lnTo>
                  <a:close/>
                </a:path>
              </a:pathLst>
            </a:cu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a:solidFill>
                    <a:schemeClr val="tx2">
                      <a:lumMod val="40000"/>
                      <a:lumOff val="60000"/>
                    </a:schemeClr>
                  </a:solidFill>
                  <a:latin typeface="Agency FB" panose="020B0503020202020204" pitchFamily="34" charset="0"/>
                </a:rPr>
                <a:t>Raw Material B</a:t>
              </a:r>
              <a:endParaRPr lang="es-ES" sz="1400" b="1" dirty="0">
                <a:solidFill>
                  <a:schemeClr val="tx2">
                    <a:lumMod val="40000"/>
                    <a:lumOff val="60000"/>
                  </a:schemeClr>
                </a:solidFill>
                <a:latin typeface="Agency FB" panose="020B0503020202020204" pitchFamily="34" charset="0"/>
              </a:endParaRPr>
            </a:p>
          </p:txBody>
        </p:sp>
        <p:sp>
          <p:nvSpPr>
            <p:cNvPr id="47" name="Forma libre: forma 46">
              <a:extLst>
                <a:ext uri="{FF2B5EF4-FFF2-40B4-BE49-F238E27FC236}">
                  <a16:creationId xmlns:a16="http://schemas.microsoft.com/office/drawing/2014/main" id="{BE20DC5D-CA3E-437B-B215-CA44F438AB58}"/>
                </a:ext>
              </a:extLst>
            </p:cNvPr>
            <p:cNvSpPr/>
            <p:nvPr/>
          </p:nvSpPr>
          <p:spPr>
            <a:xfrm>
              <a:off x="4430800" y="5671455"/>
              <a:ext cx="551861" cy="214449"/>
            </a:xfrm>
            <a:custGeom>
              <a:avLst/>
              <a:gdLst/>
              <a:ahLst/>
              <a:cxnLst/>
              <a:rect l="0" t="0" r="0" b="0"/>
              <a:pathLst>
                <a:path>
                  <a:moveTo>
                    <a:pt x="0" y="0"/>
                  </a:moveTo>
                  <a:lnTo>
                    <a:pt x="0" y="107224"/>
                  </a:lnTo>
                  <a:lnTo>
                    <a:pt x="551861" y="107224"/>
                  </a:lnTo>
                  <a:lnTo>
                    <a:pt x="551861" y="214449"/>
                  </a:lnTo>
                </a:path>
              </a:pathLst>
            </a:custGeom>
            <a:noFill/>
            <a:ln>
              <a:solidFill>
                <a:schemeClr val="bg1">
                  <a:lumMod val="85000"/>
                </a:schemeClr>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48" name="Forma libre: forma 47">
              <a:extLst>
                <a:ext uri="{FF2B5EF4-FFF2-40B4-BE49-F238E27FC236}">
                  <a16:creationId xmlns:a16="http://schemas.microsoft.com/office/drawing/2014/main" id="{45A1575D-EFCF-4117-8BDD-8BDBCA608775}"/>
                </a:ext>
              </a:extLst>
            </p:cNvPr>
            <p:cNvSpPr/>
            <p:nvPr/>
          </p:nvSpPr>
          <p:spPr>
            <a:xfrm>
              <a:off x="4577189" y="5885904"/>
              <a:ext cx="810945" cy="518938"/>
            </a:xfrm>
            <a:custGeom>
              <a:avLst/>
              <a:gdLst>
                <a:gd name="connsiteX0" fmla="*/ 0 w 810945"/>
                <a:gd name="connsiteY0" fmla="*/ 51894 h 518938"/>
                <a:gd name="connsiteX1" fmla="*/ 51894 w 810945"/>
                <a:gd name="connsiteY1" fmla="*/ 0 h 518938"/>
                <a:gd name="connsiteX2" fmla="*/ 759051 w 810945"/>
                <a:gd name="connsiteY2" fmla="*/ 0 h 518938"/>
                <a:gd name="connsiteX3" fmla="*/ 810945 w 810945"/>
                <a:gd name="connsiteY3" fmla="*/ 51894 h 518938"/>
                <a:gd name="connsiteX4" fmla="*/ 810945 w 810945"/>
                <a:gd name="connsiteY4" fmla="*/ 467044 h 518938"/>
                <a:gd name="connsiteX5" fmla="*/ 759051 w 810945"/>
                <a:gd name="connsiteY5" fmla="*/ 518938 h 518938"/>
                <a:gd name="connsiteX6" fmla="*/ 51894 w 810945"/>
                <a:gd name="connsiteY6" fmla="*/ 518938 h 518938"/>
                <a:gd name="connsiteX7" fmla="*/ 0 w 810945"/>
                <a:gd name="connsiteY7" fmla="*/ 467044 h 518938"/>
                <a:gd name="connsiteX8" fmla="*/ 0 w 810945"/>
                <a:gd name="connsiteY8" fmla="*/ 51894 h 5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945" h="518938">
                  <a:moveTo>
                    <a:pt x="0" y="51894"/>
                  </a:moveTo>
                  <a:cubicBezTo>
                    <a:pt x="0" y="23234"/>
                    <a:pt x="23234" y="0"/>
                    <a:pt x="51894" y="0"/>
                  </a:cubicBezTo>
                  <a:lnTo>
                    <a:pt x="759051" y="0"/>
                  </a:lnTo>
                  <a:cubicBezTo>
                    <a:pt x="787711" y="0"/>
                    <a:pt x="810945" y="23234"/>
                    <a:pt x="810945" y="51894"/>
                  </a:cubicBezTo>
                  <a:lnTo>
                    <a:pt x="810945" y="467044"/>
                  </a:lnTo>
                  <a:cubicBezTo>
                    <a:pt x="810945" y="495704"/>
                    <a:pt x="787711" y="518938"/>
                    <a:pt x="759051" y="518938"/>
                  </a:cubicBezTo>
                  <a:lnTo>
                    <a:pt x="51894" y="518938"/>
                  </a:lnTo>
                  <a:cubicBezTo>
                    <a:pt x="23234" y="518938"/>
                    <a:pt x="0" y="495704"/>
                    <a:pt x="0" y="467044"/>
                  </a:cubicBezTo>
                  <a:lnTo>
                    <a:pt x="0" y="51894"/>
                  </a:lnTo>
                  <a:close/>
                </a:path>
              </a:pathLst>
            </a:cu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b="1" dirty="0">
                  <a:solidFill>
                    <a:schemeClr val="tx2">
                      <a:lumMod val="40000"/>
                      <a:lumOff val="60000"/>
                    </a:schemeClr>
                  </a:solidFill>
                  <a:latin typeface="Agency FB" panose="020B0503020202020204" pitchFamily="34" charset="0"/>
                </a:rPr>
                <a:t>Raw Material C</a:t>
              </a:r>
              <a:endParaRPr lang="es-ES" sz="1400" b="1" dirty="0">
                <a:solidFill>
                  <a:schemeClr val="tx2">
                    <a:lumMod val="40000"/>
                    <a:lumOff val="60000"/>
                  </a:schemeClr>
                </a:solidFill>
                <a:latin typeface="Agency FB" panose="020B0503020202020204" pitchFamily="34" charset="0"/>
              </a:endParaRPr>
            </a:p>
          </p:txBody>
        </p:sp>
      </p:grpSp>
      <p:grpSp>
        <p:nvGrpSpPr>
          <p:cNvPr id="54" name="Grupo 53">
            <a:extLst>
              <a:ext uri="{FF2B5EF4-FFF2-40B4-BE49-F238E27FC236}">
                <a16:creationId xmlns:a16="http://schemas.microsoft.com/office/drawing/2014/main" id="{921B35CD-B1A9-41B2-B73C-BC46E8F54BD0}"/>
              </a:ext>
            </a:extLst>
          </p:cNvPr>
          <p:cNvGrpSpPr/>
          <p:nvPr/>
        </p:nvGrpSpPr>
        <p:grpSpPr>
          <a:xfrm>
            <a:off x="8458202" y="2873204"/>
            <a:ext cx="2075623" cy="998696"/>
            <a:chOff x="8562377" y="3868291"/>
            <a:chExt cx="2075623" cy="998696"/>
          </a:xfrm>
        </p:grpSpPr>
        <p:pic>
          <p:nvPicPr>
            <p:cNvPr id="50" name="Imagen 49" descr="Un collar de colores&#10;&#10;Descripción generada automáticamente con confianza baja">
              <a:extLst>
                <a:ext uri="{FF2B5EF4-FFF2-40B4-BE49-F238E27FC236}">
                  <a16:creationId xmlns:a16="http://schemas.microsoft.com/office/drawing/2014/main" id="{0F9CAE83-E8D6-4144-BB1A-DF16994C6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2377" y="3868291"/>
              <a:ext cx="2075623" cy="998696"/>
            </a:xfrm>
            <a:prstGeom prst="rect">
              <a:avLst/>
            </a:prstGeom>
            <a:ln>
              <a:noFill/>
            </a:ln>
          </p:spPr>
        </p:pic>
        <p:sp>
          <p:nvSpPr>
            <p:cNvPr id="56" name="Rectangle 3">
              <a:extLst>
                <a:ext uri="{FF2B5EF4-FFF2-40B4-BE49-F238E27FC236}">
                  <a16:creationId xmlns:a16="http://schemas.microsoft.com/office/drawing/2014/main" id="{B3BF30EC-254F-44E7-8AD0-4FF2543434C4}"/>
                </a:ext>
              </a:extLst>
            </p:cNvPr>
            <p:cNvSpPr>
              <a:spLocks noChangeArrowheads="1"/>
            </p:cNvSpPr>
            <p:nvPr/>
          </p:nvSpPr>
          <p:spPr bwMode="auto">
            <a:xfrm>
              <a:off x="9128301" y="4097203"/>
              <a:ext cx="943776" cy="540873"/>
            </a:xfrm>
            <a:prstGeom prst="rect">
              <a:avLst/>
            </a:prstGeom>
            <a:noFill/>
            <a:ln w="22225">
              <a:noFill/>
            </a:ln>
          </p:spPr>
          <p:txBody>
            <a:bodyPr spcFirstLastPara="1" wrap="square" lIns="121900" tIns="121900" rIns="121900" bIns="121900" anchor="b" anchorCtr="0">
              <a:noAutofit/>
            </a:bodyPr>
            <a:lstStyle/>
            <a:p>
              <a:pPr algn="ctr">
                <a:buClr>
                  <a:srgbClr val="A5B0FE"/>
                </a:buClr>
                <a:buSzPts val="3000"/>
              </a:pPr>
              <a:r>
                <a:rPr lang="de-DE" kern="0" dirty="0">
                  <a:solidFill>
                    <a:schemeClr val="bg1"/>
                  </a:solidFill>
                  <a:latin typeface="Agency FB" panose="020B0503020202020204" pitchFamily="34" charset="0"/>
                  <a:cs typeface="Miriam Libre"/>
                </a:rPr>
                <a:t>QUANTITY</a:t>
              </a:r>
            </a:p>
          </p:txBody>
        </p:sp>
      </p:grpSp>
      <p:grpSp>
        <p:nvGrpSpPr>
          <p:cNvPr id="55" name="Grupo 54">
            <a:extLst>
              <a:ext uri="{FF2B5EF4-FFF2-40B4-BE49-F238E27FC236}">
                <a16:creationId xmlns:a16="http://schemas.microsoft.com/office/drawing/2014/main" id="{885B49AA-9228-4FCF-9E09-2279E6D47C38}"/>
              </a:ext>
            </a:extLst>
          </p:cNvPr>
          <p:cNvGrpSpPr/>
          <p:nvPr/>
        </p:nvGrpSpPr>
        <p:grpSpPr>
          <a:xfrm>
            <a:off x="2420177" y="4168841"/>
            <a:ext cx="2075623" cy="998696"/>
            <a:chOff x="1143000" y="4237568"/>
            <a:chExt cx="2075623" cy="998696"/>
          </a:xfrm>
        </p:grpSpPr>
        <p:pic>
          <p:nvPicPr>
            <p:cNvPr id="59" name="Imagen 58" descr="Un collar de colores&#10;&#10;Descripción generada automáticamente con confianza baja">
              <a:extLst>
                <a:ext uri="{FF2B5EF4-FFF2-40B4-BE49-F238E27FC236}">
                  <a16:creationId xmlns:a16="http://schemas.microsoft.com/office/drawing/2014/main" id="{FF00B3C7-76B3-4699-B851-603D96F58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237568"/>
              <a:ext cx="2075623" cy="998696"/>
            </a:xfrm>
            <a:prstGeom prst="rect">
              <a:avLst/>
            </a:prstGeom>
            <a:ln>
              <a:noFill/>
            </a:ln>
          </p:spPr>
        </p:pic>
        <p:sp>
          <p:nvSpPr>
            <p:cNvPr id="60" name="Rectangle 3">
              <a:extLst>
                <a:ext uri="{FF2B5EF4-FFF2-40B4-BE49-F238E27FC236}">
                  <a16:creationId xmlns:a16="http://schemas.microsoft.com/office/drawing/2014/main" id="{5CB47CC2-1863-49A1-ADDE-302B4BD9B6D4}"/>
                </a:ext>
              </a:extLst>
            </p:cNvPr>
            <p:cNvSpPr>
              <a:spLocks noChangeArrowheads="1"/>
            </p:cNvSpPr>
            <p:nvPr/>
          </p:nvSpPr>
          <p:spPr bwMode="auto">
            <a:xfrm>
              <a:off x="1647024" y="4495800"/>
              <a:ext cx="943776" cy="540873"/>
            </a:xfrm>
            <a:prstGeom prst="rect">
              <a:avLst/>
            </a:prstGeom>
            <a:noFill/>
            <a:ln w="22225">
              <a:noFill/>
            </a:ln>
          </p:spPr>
          <p:txBody>
            <a:bodyPr spcFirstLastPara="1" wrap="square" lIns="121900" tIns="121900" rIns="121900" bIns="121900" anchor="b" anchorCtr="0">
              <a:noAutofit/>
            </a:bodyPr>
            <a:lstStyle/>
            <a:p>
              <a:pPr algn="ctr">
                <a:buClr>
                  <a:srgbClr val="A5B0FE"/>
                </a:buClr>
                <a:buSzPts val="3000"/>
              </a:pPr>
              <a:r>
                <a:rPr lang="de-DE" sz="1600" kern="0" dirty="0">
                  <a:solidFill>
                    <a:schemeClr val="bg1"/>
                  </a:solidFill>
                  <a:latin typeface="Agency FB" panose="020B0503020202020204" pitchFamily="34" charset="0"/>
                  <a:cs typeface="Miriam Libre"/>
                </a:rPr>
                <a:t>BASE QUANTITY</a:t>
              </a:r>
            </a:p>
          </p:txBody>
        </p:sp>
      </p:grpSp>
      <p:grpSp>
        <p:nvGrpSpPr>
          <p:cNvPr id="57" name="Grupo 56">
            <a:extLst>
              <a:ext uri="{FF2B5EF4-FFF2-40B4-BE49-F238E27FC236}">
                <a16:creationId xmlns:a16="http://schemas.microsoft.com/office/drawing/2014/main" id="{44F5F3FB-2956-4A20-B3E0-3975D56F2AA9}"/>
              </a:ext>
            </a:extLst>
          </p:cNvPr>
          <p:cNvGrpSpPr/>
          <p:nvPr/>
        </p:nvGrpSpPr>
        <p:grpSpPr>
          <a:xfrm>
            <a:off x="5286159" y="5180237"/>
            <a:ext cx="2075623" cy="998696"/>
            <a:chOff x="5286159" y="5180237"/>
            <a:chExt cx="2075623" cy="998696"/>
          </a:xfrm>
        </p:grpSpPr>
        <p:pic>
          <p:nvPicPr>
            <p:cNvPr id="63" name="Imagen 62" descr="Un collar de colores&#10;&#10;Descripción generada automáticamente con confianza baja">
              <a:extLst>
                <a:ext uri="{FF2B5EF4-FFF2-40B4-BE49-F238E27FC236}">
                  <a16:creationId xmlns:a16="http://schemas.microsoft.com/office/drawing/2014/main" id="{113CEF2E-C1D4-4F0E-AEDD-5CA6F2545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159" y="5180237"/>
              <a:ext cx="2075623" cy="998696"/>
            </a:xfrm>
            <a:prstGeom prst="rect">
              <a:avLst/>
            </a:prstGeom>
            <a:ln>
              <a:noFill/>
            </a:ln>
          </p:spPr>
        </p:pic>
        <p:sp>
          <p:nvSpPr>
            <p:cNvPr id="64" name="Rectangle 3">
              <a:extLst>
                <a:ext uri="{FF2B5EF4-FFF2-40B4-BE49-F238E27FC236}">
                  <a16:creationId xmlns:a16="http://schemas.microsoft.com/office/drawing/2014/main" id="{D664519F-F3F3-4BA6-8D4B-06F5523CA2CE}"/>
                </a:ext>
              </a:extLst>
            </p:cNvPr>
            <p:cNvSpPr>
              <a:spLocks noChangeArrowheads="1"/>
            </p:cNvSpPr>
            <p:nvPr/>
          </p:nvSpPr>
          <p:spPr bwMode="auto">
            <a:xfrm>
              <a:off x="5738900" y="5334000"/>
              <a:ext cx="1170139" cy="540873"/>
            </a:xfrm>
            <a:prstGeom prst="rect">
              <a:avLst/>
            </a:prstGeom>
            <a:noFill/>
            <a:ln w="22225">
              <a:noFill/>
            </a:ln>
          </p:spPr>
          <p:txBody>
            <a:bodyPr spcFirstLastPara="1" wrap="square" lIns="121900" tIns="121900" rIns="121900" bIns="121900" anchor="b" anchorCtr="0">
              <a:noAutofit/>
            </a:bodyPr>
            <a:lstStyle/>
            <a:p>
              <a:pPr algn="ctr">
                <a:buClr>
                  <a:srgbClr val="A5B0FE"/>
                </a:buClr>
                <a:buSzPts val="3000"/>
              </a:pPr>
              <a:r>
                <a:rPr lang="de-DE" sz="1600" kern="0" dirty="0">
                  <a:solidFill>
                    <a:schemeClr val="bg1"/>
                  </a:solidFill>
                  <a:latin typeface="Agency FB" panose="020B0503020202020204" pitchFamily="34" charset="0"/>
                  <a:cs typeface="Miriam Libre"/>
                </a:rPr>
                <a:t>COMPONENTS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3316" name="Picture 4" descr="gray vehicle being fixed inside factory using robot machines">
            <a:extLst>
              <a:ext uri="{FF2B5EF4-FFF2-40B4-BE49-F238E27FC236}">
                <a16:creationId xmlns:a16="http://schemas.microsoft.com/office/drawing/2014/main" id="{B9A7A782-2FBC-47AB-83C5-922E99282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465" y="0"/>
            <a:ext cx="952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1" name="Google Shape;151;p23"/>
          <p:cNvSpPr/>
          <p:nvPr/>
        </p:nvSpPr>
        <p:spPr>
          <a:xfrm flipH="1">
            <a:off x="-596899" y="-56167"/>
            <a:ext cx="7658100" cy="693420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152" name="Google Shape;152;p23"/>
          <p:cNvSpPr txBox="1">
            <a:spLocks noGrp="1"/>
          </p:cNvSpPr>
          <p:nvPr>
            <p:ph type="ctrTitle"/>
          </p:nvPr>
        </p:nvSpPr>
        <p:spPr>
          <a:xfrm>
            <a:off x="840833" y="2212683"/>
            <a:ext cx="5156400" cy="1294000"/>
          </a:xfrm>
          <a:prstGeom prst="rect">
            <a:avLst/>
          </a:prstGeom>
        </p:spPr>
        <p:txBody>
          <a:bodyPr spcFirstLastPara="1" wrap="square" lIns="121900" tIns="121900" rIns="121900" bIns="121900" anchor="t" anchorCtr="0">
            <a:noAutofit/>
          </a:bodyPr>
          <a:lstStyle/>
          <a:p>
            <a:pPr algn="l">
              <a:buSzPts val="1400"/>
              <a:buFont typeface="Nunito Sans ExtraBold"/>
            </a:pPr>
            <a:r>
              <a:rPr lang="en-US" sz="1867" dirty="0">
                <a:solidFill>
                  <a:schemeClr val="bg1"/>
                </a:solidFill>
                <a:latin typeface="Nunito Sans ExtraBold"/>
                <a:sym typeface="Nunito Sans ExtraBold"/>
              </a:rPr>
              <a:t>W</a:t>
            </a:r>
            <a:r>
              <a:rPr lang="en" sz="1867" dirty="0">
                <a:solidFill>
                  <a:schemeClr val="bg1"/>
                </a:solidFill>
                <a:latin typeface="Nunito Sans ExtraBold"/>
                <a:sym typeface="Nunito Sans ExtraBold"/>
              </a:rPr>
              <a:t>ORK CENTER</a:t>
            </a:r>
            <a:endParaRPr sz="1867" dirty="0">
              <a:solidFill>
                <a:schemeClr val="bg1"/>
              </a:solidFill>
              <a:latin typeface="Nunito Sans ExtraBold"/>
              <a:sym typeface="Nunito Sans ExtraBold"/>
            </a:endParaRPr>
          </a:p>
        </p:txBody>
      </p:sp>
      <p:sp>
        <p:nvSpPr>
          <p:cNvPr id="153" name="Google Shape;153;p23"/>
          <p:cNvSpPr txBox="1">
            <a:spLocks noGrp="1"/>
          </p:cNvSpPr>
          <p:nvPr>
            <p:ph type="subTitle" idx="1"/>
          </p:nvPr>
        </p:nvSpPr>
        <p:spPr>
          <a:xfrm>
            <a:off x="840833" y="3351317"/>
            <a:ext cx="4454000" cy="1294000"/>
          </a:xfrm>
          <a:prstGeom prst="rect">
            <a:avLst/>
          </a:prstGeom>
        </p:spPr>
        <p:txBody>
          <a:bodyPr spcFirstLastPara="1" wrap="square" lIns="121900" tIns="121900" rIns="121900" bIns="121900" anchor="t" anchorCtr="0">
            <a:noAutofit/>
          </a:bodyPr>
          <a:lstStyle/>
          <a:p>
            <a:pPr>
              <a:lnSpc>
                <a:spcPct val="100000"/>
              </a:lnSpc>
            </a:pPr>
            <a:r>
              <a:rPr lang="en-US" sz="1500" dirty="0">
                <a:solidFill>
                  <a:schemeClr val="bg1">
                    <a:lumMod val="85000"/>
                  </a:schemeClr>
                </a:solidFill>
                <a:latin typeface="Barlow Light"/>
              </a:rPr>
              <a:t>The operations are carried out at a work center and are business objects that can represent the following real work centers, for example:</a:t>
            </a:r>
          </a:p>
          <a:p>
            <a:pPr>
              <a:lnSpc>
                <a:spcPct val="100000"/>
              </a:lnSpc>
            </a:pPr>
            <a:endParaRPr lang="en-US" sz="1500" dirty="0">
              <a:solidFill>
                <a:schemeClr val="bg1">
                  <a:lumMod val="85000"/>
                </a:schemeClr>
              </a:solidFill>
              <a:latin typeface="Barlow Light"/>
            </a:endParaRPr>
          </a:p>
          <a:p>
            <a:pPr lvl="1"/>
            <a:r>
              <a:rPr lang="en-US" sz="1500" dirty="0">
                <a:solidFill>
                  <a:schemeClr val="bg1">
                    <a:lumMod val="85000"/>
                  </a:schemeClr>
                </a:solidFill>
                <a:latin typeface="Barlow Light"/>
              </a:rPr>
              <a:t>Machines, machine groups</a:t>
            </a:r>
          </a:p>
          <a:p>
            <a:pPr lvl="1"/>
            <a:r>
              <a:rPr lang="en-US" sz="1500" dirty="0">
                <a:solidFill>
                  <a:schemeClr val="bg1">
                    <a:lumMod val="85000"/>
                  </a:schemeClr>
                </a:solidFill>
                <a:latin typeface="Barlow Light"/>
              </a:rPr>
              <a:t>Production lines</a:t>
            </a:r>
          </a:p>
          <a:p>
            <a:pPr lvl="1"/>
            <a:r>
              <a:rPr lang="en-US" sz="1500" dirty="0">
                <a:solidFill>
                  <a:schemeClr val="bg1">
                    <a:lumMod val="85000"/>
                  </a:schemeClr>
                </a:solidFill>
                <a:latin typeface="Barlow Light"/>
              </a:rPr>
              <a:t>Employees, groups of employees</a:t>
            </a:r>
          </a:p>
          <a:p>
            <a:pPr>
              <a:lnSpc>
                <a:spcPct val="100000"/>
              </a:lnSpc>
            </a:pPr>
            <a:endParaRPr lang="en-US" sz="1500" dirty="0">
              <a:latin typeface="Barlow Light"/>
            </a:endParaRPr>
          </a:p>
          <a:p>
            <a:endParaRPr lang="es-MX" sz="1500" dirty="0">
              <a:latin typeface="Barlow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etal gears">
            <a:extLst>
              <a:ext uri="{FF2B5EF4-FFF2-40B4-BE49-F238E27FC236}">
                <a16:creationId xmlns:a16="http://schemas.microsoft.com/office/drawing/2014/main" id="{1684846A-FCC3-4CD8-99EF-4A7AECCBA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Hexágono 12">
            <a:extLst>
              <a:ext uri="{FF2B5EF4-FFF2-40B4-BE49-F238E27FC236}">
                <a16:creationId xmlns:a16="http://schemas.microsoft.com/office/drawing/2014/main" id="{F0D1CCF7-18A9-40BE-A88F-3035E6C29D8F}"/>
              </a:ext>
            </a:extLst>
          </p:cNvPr>
          <p:cNvSpPr/>
          <p:nvPr/>
        </p:nvSpPr>
        <p:spPr>
          <a:xfrm>
            <a:off x="-1143000" y="0"/>
            <a:ext cx="6781800"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Hexágono 11">
            <a:extLst>
              <a:ext uri="{FF2B5EF4-FFF2-40B4-BE49-F238E27FC236}">
                <a16:creationId xmlns:a16="http://schemas.microsoft.com/office/drawing/2014/main" id="{C18F96D4-84FB-4805-A5EF-B81B8E422498}"/>
              </a:ext>
            </a:extLst>
          </p:cNvPr>
          <p:cNvSpPr/>
          <p:nvPr/>
        </p:nvSpPr>
        <p:spPr>
          <a:xfrm>
            <a:off x="-4495800" y="0"/>
            <a:ext cx="6781800" cy="6858000"/>
          </a:xfrm>
          <a:prstGeom prst="hexagon">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Google Shape;145;p22">
            <a:extLst>
              <a:ext uri="{FF2B5EF4-FFF2-40B4-BE49-F238E27FC236}">
                <a16:creationId xmlns:a16="http://schemas.microsoft.com/office/drawing/2014/main" id="{8AF0B10F-F95A-4E7F-AE73-4E9D0F61E9E0}"/>
              </a:ext>
            </a:extLst>
          </p:cNvPr>
          <p:cNvSpPr txBox="1">
            <a:spLocks/>
          </p:cNvSpPr>
          <p:nvPr/>
        </p:nvSpPr>
        <p:spPr>
          <a:xfrm flipH="1">
            <a:off x="2354700" y="2514600"/>
            <a:ext cx="2979300"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R="0" lvl="0" indent="0" fontAlgn="auto">
              <a:lnSpc>
                <a:spcPct val="100000"/>
              </a:lnSpc>
              <a:spcBef>
                <a:spcPts val="0"/>
              </a:spcBef>
              <a:spcAft>
                <a:spcPts val="0"/>
              </a:spcAft>
              <a:buClr>
                <a:srgbClr val="191919"/>
              </a:buClr>
              <a:buSzPts val="1800"/>
              <a:buFont typeface="Nunito Sans"/>
              <a:buNone/>
              <a:tabLst/>
              <a:defRPr b="1" i="0" u="none" strike="noStrike" cap="none">
                <a:solidFill>
                  <a:srgbClr val="404040"/>
                </a:solidFill>
                <a:latin typeface="Nunito Sans"/>
                <a:ea typeface="Nunito Sans"/>
                <a:cs typeface="Nunito Sans"/>
              </a:defRPr>
            </a:lvl1pPr>
            <a:lvl2pPr marR="0" lvl="1">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2pPr>
            <a:lvl3pPr marR="0" lvl="2">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3pPr>
            <a:lvl4pPr marR="0" lvl="3">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4pPr>
            <a:lvl5pPr marR="0" lvl="4">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5pPr>
            <a:lvl6pPr marR="0" lvl="5">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6pPr>
            <a:lvl7pPr marR="0" lvl="6">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7pPr>
            <a:lvl8pPr marR="0" lvl="7">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8pPr>
            <a:lvl9pPr marR="0" lvl="8">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9pPr>
          </a:lstStyle>
          <a:p>
            <a:r>
              <a:rPr lang="en" sz="5400" dirty="0">
                <a:latin typeface="Nunito Sans ExtraBold" panose="020B0604020202020204" charset="0"/>
                <a:sym typeface="Nunito Sans ExtraBold"/>
              </a:rPr>
              <a:t>01</a:t>
            </a:r>
            <a:endParaRPr lang="en" dirty="0">
              <a:latin typeface="Nunito Sans ExtraBold" panose="020B0604020202020204" charset="0"/>
              <a:sym typeface="Nunito Sans ExtraBold"/>
            </a:endParaRPr>
          </a:p>
        </p:txBody>
      </p:sp>
      <p:sp>
        <p:nvSpPr>
          <p:cNvPr id="19" name="Google Shape;144;p22">
            <a:extLst>
              <a:ext uri="{FF2B5EF4-FFF2-40B4-BE49-F238E27FC236}">
                <a16:creationId xmlns:a16="http://schemas.microsoft.com/office/drawing/2014/main" id="{B39E78D8-A639-4D56-A380-AA41AA13BB38}"/>
              </a:ext>
            </a:extLst>
          </p:cNvPr>
          <p:cNvSpPr txBox="1">
            <a:spLocks/>
          </p:cNvSpPr>
          <p:nvPr/>
        </p:nvSpPr>
        <p:spPr>
          <a:xfrm flipH="1">
            <a:off x="2334400" y="3281800"/>
            <a:ext cx="3281400" cy="80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Nunito Sans"/>
              <a:buNone/>
              <a:defRPr sz="1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9pPr>
          </a:lstStyle>
          <a:p>
            <a:pPr marL="0" marR="0" lvl="0" indent="0" algn="l" defTabSz="914400" rtl="0" eaLnBrk="1" fontAlgn="auto" latinLnBrk="0" hangingPunct="1">
              <a:lnSpc>
                <a:spcPct val="100000"/>
              </a:lnSpc>
              <a:spcBef>
                <a:spcPts val="0"/>
              </a:spcBef>
              <a:spcAft>
                <a:spcPts val="0"/>
              </a:spcAft>
              <a:buClr>
                <a:srgbClr val="191919"/>
              </a:buClr>
              <a:buSzPts val="1800"/>
              <a:buFont typeface="Nunito Sans"/>
              <a:buNone/>
              <a:tabLst/>
              <a:defRPr/>
            </a:pPr>
            <a:r>
              <a:rPr lang="en-US" altLang="de-DE" sz="1800" dirty="0">
                <a:solidFill>
                  <a:srgbClr val="404040"/>
                </a:solidFill>
              </a:rPr>
              <a:t>Scope of Production Planning</a:t>
            </a:r>
            <a:endParaRPr kumimoji="0" lang="en-US" sz="1800" b="1" i="0" u="none" strike="noStrike" kern="0" cap="none" spc="0" normalizeH="0" baseline="0" noProof="0" dirty="0">
              <a:ln>
                <a:noFill/>
              </a:ln>
              <a:solidFill>
                <a:srgbClr val="191919"/>
              </a:solidFill>
              <a:effectLst/>
              <a:uLnTx/>
              <a:uFillTx/>
              <a:latin typeface="Nunito Sans"/>
              <a:sym typeface="Nunito Sans"/>
            </a:endParaRPr>
          </a:p>
        </p:txBody>
      </p:sp>
    </p:spTree>
    <p:extLst>
      <p:ext uri="{BB962C8B-B14F-4D97-AF65-F5344CB8AC3E}">
        <p14:creationId xmlns:p14="http://schemas.microsoft.com/office/powerpoint/2010/main" val="306061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4344" name="Picture 8" descr="man in white and black jacket and white cap standing in front of table">
            <a:extLst>
              <a:ext uri="{FF2B5EF4-FFF2-40B4-BE49-F238E27FC236}">
                <a16:creationId xmlns:a16="http://schemas.microsoft.com/office/drawing/2014/main" id="{3918FF33-F2A0-4B4D-9863-8976C4CFC3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12" t="11165" r="2567"/>
          <a:stretch/>
        </p:blipFill>
        <p:spPr bwMode="auto">
          <a:xfrm>
            <a:off x="3773145" y="0"/>
            <a:ext cx="4812058" cy="6858001"/>
          </a:xfrm>
          <a:prstGeom prst="rect">
            <a:avLst/>
          </a:prstGeom>
          <a:noFill/>
          <a:extLst>
            <a:ext uri="{909E8E84-426E-40DD-AFC4-6F175D3DCCD1}">
              <a14:hiddenFill xmlns:a14="http://schemas.microsoft.com/office/drawing/2010/main">
                <a:solidFill>
                  <a:srgbClr val="FFFFFF"/>
                </a:solidFill>
              </a14:hiddenFill>
            </a:ext>
          </a:extLst>
        </p:spPr>
      </p:pic>
      <p:sp>
        <p:nvSpPr>
          <p:cNvPr id="230" name="Google Shape;230;p28"/>
          <p:cNvSpPr/>
          <p:nvPr/>
        </p:nvSpPr>
        <p:spPr>
          <a:xfrm>
            <a:off x="1117600" y="2286093"/>
            <a:ext cx="796400" cy="6900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Barlow Light"/>
            </a:endParaRPr>
          </a:p>
        </p:txBody>
      </p:sp>
      <p:sp>
        <p:nvSpPr>
          <p:cNvPr id="231" name="Google Shape;231;p28"/>
          <p:cNvSpPr/>
          <p:nvPr/>
        </p:nvSpPr>
        <p:spPr>
          <a:xfrm>
            <a:off x="5697800" y="2286100"/>
            <a:ext cx="796400" cy="690000"/>
          </a:xfrm>
          <a:prstGeom prst="hexagon">
            <a:avLst>
              <a:gd name="adj" fmla="val 25000"/>
              <a:gd name="vf" fmla="val 115470"/>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Barlow Light"/>
            </a:endParaRPr>
          </a:p>
        </p:txBody>
      </p:sp>
      <p:sp>
        <p:nvSpPr>
          <p:cNvPr id="232" name="Google Shape;232;p28"/>
          <p:cNvSpPr/>
          <p:nvPr/>
        </p:nvSpPr>
        <p:spPr>
          <a:xfrm>
            <a:off x="10291700" y="2286000"/>
            <a:ext cx="796400" cy="690000"/>
          </a:xfrm>
          <a:prstGeom prst="hexagon">
            <a:avLst>
              <a:gd name="adj" fmla="val 25000"/>
              <a:gd name="vf" fmla="val 11547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Barlow Light"/>
            </a:endParaRPr>
          </a:p>
        </p:txBody>
      </p:sp>
      <p:grpSp>
        <p:nvGrpSpPr>
          <p:cNvPr id="233" name="Google Shape;233;p28"/>
          <p:cNvGrpSpPr/>
          <p:nvPr/>
        </p:nvGrpSpPr>
        <p:grpSpPr>
          <a:xfrm>
            <a:off x="1333339" y="2448707"/>
            <a:ext cx="364648" cy="364648"/>
            <a:chOff x="1190625" y="238125"/>
            <a:chExt cx="5219200" cy="5219200"/>
          </a:xfrm>
        </p:grpSpPr>
        <p:sp>
          <p:nvSpPr>
            <p:cNvPr id="234" name="Google Shape;234;p28"/>
            <p:cNvSpPr/>
            <p:nvPr/>
          </p:nvSpPr>
          <p:spPr>
            <a:xfrm>
              <a:off x="1190625" y="2400000"/>
              <a:ext cx="2126000" cy="3057325"/>
            </a:xfrm>
            <a:custGeom>
              <a:avLst/>
              <a:gdLst/>
              <a:ahLst/>
              <a:cxnLst/>
              <a:rect l="l" t="t" r="r" b="b"/>
              <a:pathLst>
                <a:path w="85040" h="122293" extrusionOk="0">
                  <a:moveTo>
                    <a:pt x="42536" y="6035"/>
                  </a:moveTo>
                  <a:cubicBezTo>
                    <a:pt x="54410" y="6035"/>
                    <a:pt x="64098" y="15495"/>
                    <a:pt x="64522" y="27238"/>
                  </a:cubicBezTo>
                  <a:cubicBezTo>
                    <a:pt x="51213" y="26716"/>
                    <a:pt x="42895" y="22541"/>
                    <a:pt x="39046" y="20029"/>
                  </a:cubicBezTo>
                  <a:cubicBezTo>
                    <a:pt x="40351" y="18333"/>
                    <a:pt x="40938" y="17158"/>
                    <a:pt x="41036" y="16995"/>
                  </a:cubicBezTo>
                  <a:lnTo>
                    <a:pt x="35621" y="14353"/>
                  </a:lnTo>
                  <a:cubicBezTo>
                    <a:pt x="35458" y="14679"/>
                    <a:pt x="31804" y="21692"/>
                    <a:pt x="20616" y="26096"/>
                  </a:cubicBezTo>
                  <a:cubicBezTo>
                    <a:pt x="21594" y="14875"/>
                    <a:pt x="31054" y="6035"/>
                    <a:pt x="42536" y="6035"/>
                  </a:cubicBezTo>
                  <a:close/>
                  <a:moveTo>
                    <a:pt x="34838" y="24465"/>
                  </a:moveTo>
                  <a:cubicBezTo>
                    <a:pt x="39013" y="27401"/>
                    <a:pt x="48441" y="32555"/>
                    <a:pt x="63902" y="33240"/>
                  </a:cubicBezTo>
                  <a:cubicBezTo>
                    <a:pt x="61554" y="42863"/>
                    <a:pt x="52877" y="50039"/>
                    <a:pt x="42536" y="50039"/>
                  </a:cubicBezTo>
                  <a:cubicBezTo>
                    <a:pt x="31870" y="50039"/>
                    <a:pt x="22964" y="42439"/>
                    <a:pt x="20942" y="32392"/>
                  </a:cubicBezTo>
                  <a:cubicBezTo>
                    <a:pt x="27238" y="30206"/>
                    <a:pt x="31739" y="27238"/>
                    <a:pt x="34838" y="24465"/>
                  </a:cubicBezTo>
                  <a:close/>
                  <a:moveTo>
                    <a:pt x="42536" y="56074"/>
                  </a:moveTo>
                  <a:cubicBezTo>
                    <a:pt x="45733" y="56074"/>
                    <a:pt x="48832" y="56465"/>
                    <a:pt x="51768" y="57248"/>
                  </a:cubicBezTo>
                  <a:lnTo>
                    <a:pt x="42536" y="67882"/>
                  </a:lnTo>
                  <a:lnTo>
                    <a:pt x="33272" y="57248"/>
                  </a:lnTo>
                  <a:cubicBezTo>
                    <a:pt x="36241" y="56465"/>
                    <a:pt x="39340" y="56074"/>
                    <a:pt x="42536" y="56074"/>
                  </a:cubicBezTo>
                  <a:close/>
                  <a:moveTo>
                    <a:pt x="57868" y="59434"/>
                  </a:moveTo>
                  <a:cubicBezTo>
                    <a:pt x="70361" y="65240"/>
                    <a:pt x="79038" y="77929"/>
                    <a:pt x="79038" y="92575"/>
                  </a:cubicBezTo>
                  <a:lnTo>
                    <a:pt x="79038" y="116257"/>
                  </a:lnTo>
                  <a:lnTo>
                    <a:pt x="67523" y="116257"/>
                  </a:lnTo>
                  <a:lnTo>
                    <a:pt x="67523" y="93815"/>
                  </a:lnTo>
                  <a:lnTo>
                    <a:pt x="61521" y="93815"/>
                  </a:lnTo>
                  <a:lnTo>
                    <a:pt x="61521" y="116257"/>
                  </a:lnTo>
                  <a:lnTo>
                    <a:pt x="23552" y="116257"/>
                  </a:lnTo>
                  <a:lnTo>
                    <a:pt x="23552" y="93815"/>
                  </a:lnTo>
                  <a:lnTo>
                    <a:pt x="17517" y="93815"/>
                  </a:lnTo>
                  <a:lnTo>
                    <a:pt x="17517" y="116257"/>
                  </a:lnTo>
                  <a:lnTo>
                    <a:pt x="6035" y="116257"/>
                  </a:lnTo>
                  <a:lnTo>
                    <a:pt x="6035" y="92575"/>
                  </a:lnTo>
                  <a:cubicBezTo>
                    <a:pt x="6035" y="77929"/>
                    <a:pt x="14712" y="65240"/>
                    <a:pt x="27205" y="59434"/>
                  </a:cubicBezTo>
                  <a:lnTo>
                    <a:pt x="39503" y="73558"/>
                  </a:lnTo>
                  <a:lnTo>
                    <a:pt x="39503" y="91042"/>
                  </a:lnTo>
                  <a:lnTo>
                    <a:pt x="45537" y="91042"/>
                  </a:lnTo>
                  <a:lnTo>
                    <a:pt x="45537" y="73558"/>
                  </a:lnTo>
                  <a:lnTo>
                    <a:pt x="57868" y="59434"/>
                  </a:lnTo>
                  <a:close/>
                  <a:moveTo>
                    <a:pt x="42536" y="0"/>
                  </a:moveTo>
                  <a:cubicBezTo>
                    <a:pt x="27074" y="0"/>
                    <a:pt x="14516" y="12592"/>
                    <a:pt x="14516" y="28053"/>
                  </a:cubicBezTo>
                  <a:cubicBezTo>
                    <a:pt x="14516" y="38459"/>
                    <a:pt x="20192" y="47527"/>
                    <a:pt x="28640" y="52355"/>
                  </a:cubicBezTo>
                  <a:cubicBezTo>
                    <a:pt x="12004" y="58129"/>
                    <a:pt x="0" y="73982"/>
                    <a:pt x="0" y="92575"/>
                  </a:cubicBezTo>
                  <a:lnTo>
                    <a:pt x="0" y="122292"/>
                  </a:lnTo>
                  <a:lnTo>
                    <a:pt x="85040" y="122292"/>
                  </a:lnTo>
                  <a:lnTo>
                    <a:pt x="85040" y="92575"/>
                  </a:lnTo>
                  <a:cubicBezTo>
                    <a:pt x="85040" y="73982"/>
                    <a:pt x="73068" y="58129"/>
                    <a:pt x="56400" y="52355"/>
                  </a:cubicBezTo>
                  <a:cubicBezTo>
                    <a:pt x="64848" y="47527"/>
                    <a:pt x="70557" y="38459"/>
                    <a:pt x="70557" y="28053"/>
                  </a:cubicBezTo>
                  <a:cubicBezTo>
                    <a:pt x="70557" y="12592"/>
                    <a:pt x="57966" y="0"/>
                    <a:pt x="42536"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35" name="Google Shape;235;p28"/>
            <p:cNvSpPr/>
            <p:nvPr/>
          </p:nvSpPr>
          <p:spPr>
            <a:xfrm>
              <a:off x="2178175" y="4808975"/>
              <a:ext cx="150900" cy="156600"/>
            </a:xfrm>
            <a:custGeom>
              <a:avLst/>
              <a:gdLst/>
              <a:ahLst/>
              <a:cxnLst/>
              <a:rect l="l" t="t" r="r" b="b"/>
              <a:pathLst>
                <a:path w="6036" h="6264" extrusionOk="0">
                  <a:moveTo>
                    <a:pt x="1" y="0"/>
                  </a:moveTo>
                  <a:lnTo>
                    <a:pt x="1" y="6263"/>
                  </a:lnTo>
                  <a:lnTo>
                    <a:pt x="6035" y="6263"/>
                  </a:lnTo>
                  <a:lnTo>
                    <a:pt x="6035"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36" name="Google Shape;236;p28"/>
            <p:cNvSpPr/>
            <p:nvPr/>
          </p:nvSpPr>
          <p:spPr>
            <a:xfrm>
              <a:off x="4283800" y="2400000"/>
              <a:ext cx="2126025" cy="3057325"/>
            </a:xfrm>
            <a:custGeom>
              <a:avLst/>
              <a:gdLst/>
              <a:ahLst/>
              <a:cxnLst/>
              <a:rect l="l" t="t" r="r" b="b"/>
              <a:pathLst>
                <a:path w="85041" h="122293" extrusionOk="0">
                  <a:moveTo>
                    <a:pt x="42504" y="6035"/>
                  </a:moveTo>
                  <a:cubicBezTo>
                    <a:pt x="53627" y="6035"/>
                    <a:pt x="62826" y="14320"/>
                    <a:pt x="64294" y="25020"/>
                  </a:cubicBezTo>
                  <a:lnTo>
                    <a:pt x="53692" y="25020"/>
                  </a:lnTo>
                  <a:lnTo>
                    <a:pt x="53692" y="17354"/>
                  </a:lnTo>
                  <a:lnTo>
                    <a:pt x="47690" y="17354"/>
                  </a:lnTo>
                  <a:lnTo>
                    <a:pt x="47690" y="25020"/>
                  </a:lnTo>
                  <a:lnTo>
                    <a:pt x="20714" y="25020"/>
                  </a:lnTo>
                  <a:cubicBezTo>
                    <a:pt x="22182" y="14320"/>
                    <a:pt x="31413" y="6035"/>
                    <a:pt x="42504" y="6035"/>
                  </a:cubicBezTo>
                  <a:close/>
                  <a:moveTo>
                    <a:pt x="16604" y="38720"/>
                  </a:moveTo>
                  <a:cubicBezTo>
                    <a:pt x="18463" y="43189"/>
                    <a:pt x="21431" y="47071"/>
                    <a:pt x="25183" y="50039"/>
                  </a:cubicBezTo>
                  <a:lnTo>
                    <a:pt x="12233" y="50039"/>
                  </a:lnTo>
                  <a:lnTo>
                    <a:pt x="16604" y="38720"/>
                  </a:lnTo>
                  <a:close/>
                  <a:moveTo>
                    <a:pt x="64294" y="31054"/>
                  </a:moveTo>
                  <a:cubicBezTo>
                    <a:pt x="62826" y="41754"/>
                    <a:pt x="53627" y="50039"/>
                    <a:pt x="42504" y="50039"/>
                  </a:cubicBezTo>
                  <a:cubicBezTo>
                    <a:pt x="31413" y="50039"/>
                    <a:pt x="22182" y="41754"/>
                    <a:pt x="20714" y="31054"/>
                  </a:cubicBezTo>
                  <a:close/>
                  <a:moveTo>
                    <a:pt x="68665" y="38100"/>
                  </a:moveTo>
                  <a:lnTo>
                    <a:pt x="73917" y="50039"/>
                  </a:lnTo>
                  <a:lnTo>
                    <a:pt x="59825" y="50039"/>
                  </a:lnTo>
                  <a:cubicBezTo>
                    <a:pt x="63772" y="46940"/>
                    <a:pt x="66838" y="42830"/>
                    <a:pt x="68665" y="38100"/>
                  </a:cubicBezTo>
                  <a:close/>
                  <a:moveTo>
                    <a:pt x="42504" y="56074"/>
                  </a:moveTo>
                  <a:cubicBezTo>
                    <a:pt x="45701" y="56074"/>
                    <a:pt x="48799" y="56465"/>
                    <a:pt x="51768" y="57248"/>
                  </a:cubicBezTo>
                  <a:lnTo>
                    <a:pt x="42504" y="67882"/>
                  </a:lnTo>
                  <a:lnTo>
                    <a:pt x="33272" y="57248"/>
                  </a:lnTo>
                  <a:cubicBezTo>
                    <a:pt x="36208" y="56465"/>
                    <a:pt x="39307" y="56074"/>
                    <a:pt x="42504" y="56074"/>
                  </a:cubicBezTo>
                  <a:close/>
                  <a:moveTo>
                    <a:pt x="57835" y="59434"/>
                  </a:moveTo>
                  <a:cubicBezTo>
                    <a:pt x="70329" y="65240"/>
                    <a:pt x="79005" y="77929"/>
                    <a:pt x="79005" y="92575"/>
                  </a:cubicBezTo>
                  <a:lnTo>
                    <a:pt x="79005" y="116257"/>
                  </a:lnTo>
                  <a:lnTo>
                    <a:pt x="67523" y="116257"/>
                  </a:lnTo>
                  <a:lnTo>
                    <a:pt x="67523" y="93815"/>
                  </a:lnTo>
                  <a:lnTo>
                    <a:pt x="61489" y="93815"/>
                  </a:lnTo>
                  <a:lnTo>
                    <a:pt x="61489" y="116257"/>
                  </a:lnTo>
                  <a:lnTo>
                    <a:pt x="23519" y="116257"/>
                  </a:lnTo>
                  <a:lnTo>
                    <a:pt x="23519" y="93815"/>
                  </a:lnTo>
                  <a:lnTo>
                    <a:pt x="17517" y="93815"/>
                  </a:lnTo>
                  <a:lnTo>
                    <a:pt x="17517" y="116257"/>
                  </a:lnTo>
                  <a:lnTo>
                    <a:pt x="6002" y="116257"/>
                  </a:lnTo>
                  <a:lnTo>
                    <a:pt x="6002" y="92575"/>
                  </a:lnTo>
                  <a:cubicBezTo>
                    <a:pt x="6002" y="77929"/>
                    <a:pt x="14679" y="65240"/>
                    <a:pt x="27172" y="59434"/>
                  </a:cubicBezTo>
                  <a:lnTo>
                    <a:pt x="39503" y="73558"/>
                  </a:lnTo>
                  <a:lnTo>
                    <a:pt x="39503" y="91042"/>
                  </a:lnTo>
                  <a:lnTo>
                    <a:pt x="45537" y="91042"/>
                  </a:lnTo>
                  <a:lnTo>
                    <a:pt x="45537" y="73558"/>
                  </a:lnTo>
                  <a:lnTo>
                    <a:pt x="57835" y="59434"/>
                  </a:lnTo>
                  <a:close/>
                  <a:moveTo>
                    <a:pt x="42504" y="0"/>
                  </a:moveTo>
                  <a:cubicBezTo>
                    <a:pt x="27270" y="0"/>
                    <a:pt x="14842" y="12265"/>
                    <a:pt x="14516" y="27434"/>
                  </a:cubicBezTo>
                  <a:lnTo>
                    <a:pt x="3458" y="56074"/>
                  </a:lnTo>
                  <a:lnTo>
                    <a:pt x="20714" y="56074"/>
                  </a:lnTo>
                  <a:cubicBezTo>
                    <a:pt x="8318" y="63511"/>
                    <a:pt x="0" y="77081"/>
                    <a:pt x="0" y="92575"/>
                  </a:cubicBezTo>
                  <a:lnTo>
                    <a:pt x="0" y="122292"/>
                  </a:lnTo>
                  <a:lnTo>
                    <a:pt x="85040" y="122292"/>
                  </a:lnTo>
                  <a:lnTo>
                    <a:pt x="85040" y="92575"/>
                  </a:lnTo>
                  <a:cubicBezTo>
                    <a:pt x="85040" y="77081"/>
                    <a:pt x="76722" y="63511"/>
                    <a:pt x="64294" y="56074"/>
                  </a:cubicBezTo>
                  <a:lnTo>
                    <a:pt x="83116" y="56074"/>
                  </a:lnTo>
                  <a:lnTo>
                    <a:pt x="70524" y="27368"/>
                  </a:lnTo>
                  <a:cubicBezTo>
                    <a:pt x="70165" y="12233"/>
                    <a:pt x="57737" y="0"/>
                    <a:pt x="42504" y="0"/>
                  </a:cubicBez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37" name="Google Shape;237;p28"/>
            <p:cNvSpPr/>
            <p:nvPr/>
          </p:nvSpPr>
          <p:spPr>
            <a:xfrm>
              <a:off x="5271350" y="4808975"/>
              <a:ext cx="150900" cy="156600"/>
            </a:xfrm>
            <a:custGeom>
              <a:avLst/>
              <a:gdLst/>
              <a:ahLst/>
              <a:cxnLst/>
              <a:rect l="l" t="t" r="r" b="b"/>
              <a:pathLst>
                <a:path w="6036" h="6264" extrusionOk="0">
                  <a:moveTo>
                    <a:pt x="1" y="0"/>
                  </a:moveTo>
                  <a:lnTo>
                    <a:pt x="1" y="6263"/>
                  </a:lnTo>
                  <a:lnTo>
                    <a:pt x="6035" y="6263"/>
                  </a:lnTo>
                  <a:lnTo>
                    <a:pt x="6035"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38" name="Google Shape;238;p28"/>
            <p:cNvSpPr/>
            <p:nvPr/>
          </p:nvSpPr>
          <p:spPr>
            <a:xfrm>
              <a:off x="2052600" y="238125"/>
              <a:ext cx="3637125" cy="2137425"/>
            </a:xfrm>
            <a:custGeom>
              <a:avLst/>
              <a:gdLst/>
              <a:ahLst/>
              <a:cxnLst/>
              <a:rect l="l" t="t" r="r" b="b"/>
              <a:pathLst>
                <a:path w="145485" h="85497" extrusionOk="0">
                  <a:moveTo>
                    <a:pt x="80604" y="6035"/>
                  </a:moveTo>
                  <a:lnTo>
                    <a:pt x="80604" y="17680"/>
                  </a:lnTo>
                  <a:cubicBezTo>
                    <a:pt x="77766" y="22703"/>
                    <a:pt x="76135" y="28510"/>
                    <a:pt x="76135" y="34675"/>
                  </a:cubicBezTo>
                  <a:cubicBezTo>
                    <a:pt x="76135" y="40840"/>
                    <a:pt x="77766" y="46646"/>
                    <a:pt x="80604" y="51670"/>
                  </a:cubicBezTo>
                  <a:lnTo>
                    <a:pt x="80604" y="63315"/>
                  </a:lnTo>
                  <a:lnTo>
                    <a:pt x="30728" y="63315"/>
                  </a:lnTo>
                  <a:lnTo>
                    <a:pt x="19572" y="69709"/>
                  </a:lnTo>
                  <a:lnTo>
                    <a:pt x="23030" y="63315"/>
                  </a:lnTo>
                  <a:lnTo>
                    <a:pt x="6035" y="63315"/>
                  </a:lnTo>
                  <a:lnTo>
                    <a:pt x="6035" y="6035"/>
                  </a:lnTo>
                  <a:close/>
                  <a:moveTo>
                    <a:pt x="110810" y="6035"/>
                  </a:moveTo>
                  <a:cubicBezTo>
                    <a:pt x="126598" y="6035"/>
                    <a:pt x="139450" y="18887"/>
                    <a:pt x="139450" y="34675"/>
                  </a:cubicBezTo>
                  <a:cubicBezTo>
                    <a:pt x="139450" y="45081"/>
                    <a:pt x="133807" y="54671"/>
                    <a:pt x="124706" y="59727"/>
                  </a:cubicBezTo>
                  <a:lnTo>
                    <a:pt x="122096" y="61195"/>
                  </a:lnTo>
                  <a:lnTo>
                    <a:pt x="126728" y="69709"/>
                  </a:lnTo>
                  <a:lnTo>
                    <a:pt x="115050" y="63022"/>
                  </a:lnTo>
                  <a:lnTo>
                    <a:pt x="114072" y="63119"/>
                  </a:lnTo>
                  <a:cubicBezTo>
                    <a:pt x="112963" y="63250"/>
                    <a:pt x="111854" y="63315"/>
                    <a:pt x="110810" y="63315"/>
                  </a:cubicBezTo>
                  <a:cubicBezTo>
                    <a:pt x="95022" y="63315"/>
                    <a:pt x="82170" y="50463"/>
                    <a:pt x="82170" y="34675"/>
                  </a:cubicBezTo>
                  <a:cubicBezTo>
                    <a:pt x="82170" y="18887"/>
                    <a:pt x="95022" y="6035"/>
                    <a:pt x="110810" y="6035"/>
                  </a:cubicBezTo>
                  <a:close/>
                  <a:moveTo>
                    <a:pt x="0" y="0"/>
                  </a:moveTo>
                  <a:lnTo>
                    <a:pt x="0" y="69350"/>
                  </a:lnTo>
                  <a:lnTo>
                    <a:pt x="12918" y="69350"/>
                  </a:lnTo>
                  <a:lnTo>
                    <a:pt x="4078" y="85497"/>
                  </a:lnTo>
                  <a:lnTo>
                    <a:pt x="4078" y="85497"/>
                  </a:lnTo>
                  <a:lnTo>
                    <a:pt x="32326" y="69350"/>
                  </a:lnTo>
                  <a:lnTo>
                    <a:pt x="86639" y="69350"/>
                  </a:lnTo>
                  <a:lnTo>
                    <a:pt x="86639" y="59499"/>
                  </a:lnTo>
                  <a:cubicBezTo>
                    <a:pt x="92902" y="65566"/>
                    <a:pt x="101415" y="69350"/>
                    <a:pt x="110810" y="69350"/>
                  </a:cubicBezTo>
                  <a:cubicBezTo>
                    <a:pt x="111756" y="69350"/>
                    <a:pt x="112767" y="69285"/>
                    <a:pt x="113746" y="69219"/>
                  </a:cubicBezTo>
                  <a:lnTo>
                    <a:pt x="142190" y="85497"/>
                  </a:lnTo>
                  <a:lnTo>
                    <a:pt x="130153" y="63446"/>
                  </a:lnTo>
                  <a:cubicBezTo>
                    <a:pt x="139678" y="57020"/>
                    <a:pt x="145485" y="46255"/>
                    <a:pt x="145485" y="34675"/>
                  </a:cubicBezTo>
                  <a:cubicBezTo>
                    <a:pt x="145485" y="15560"/>
                    <a:pt x="129925" y="0"/>
                    <a:pt x="110810" y="0"/>
                  </a:cubicBezTo>
                  <a:cubicBezTo>
                    <a:pt x="101415" y="0"/>
                    <a:pt x="92902" y="3784"/>
                    <a:pt x="86639" y="9851"/>
                  </a:cubicBezTo>
                  <a:lnTo>
                    <a:pt x="86639"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39" name="Google Shape;239;p28"/>
            <p:cNvSpPr/>
            <p:nvPr/>
          </p:nvSpPr>
          <p:spPr>
            <a:xfrm>
              <a:off x="4353100" y="1032400"/>
              <a:ext cx="150075" cy="165575"/>
            </a:xfrm>
            <a:custGeom>
              <a:avLst/>
              <a:gdLst/>
              <a:ahLst/>
              <a:cxnLst/>
              <a:rect l="l" t="t" r="r" b="b"/>
              <a:pathLst>
                <a:path w="6003" h="6623" extrusionOk="0">
                  <a:moveTo>
                    <a:pt x="1" y="1"/>
                  </a:moveTo>
                  <a:lnTo>
                    <a:pt x="1" y="6623"/>
                  </a:lnTo>
                  <a:lnTo>
                    <a:pt x="6003" y="6623"/>
                  </a:lnTo>
                  <a:lnTo>
                    <a:pt x="6003"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0" name="Google Shape;240;p28"/>
            <p:cNvSpPr/>
            <p:nvPr/>
          </p:nvSpPr>
          <p:spPr>
            <a:xfrm>
              <a:off x="4764925" y="1032400"/>
              <a:ext cx="150900" cy="165575"/>
            </a:xfrm>
            <a:custGeom>
              <a:avLst/>
              <a:gdLst/>
              <a:ahLst/>
              <a:cxnLst/>
              <a:rect l="l" t="t" r="r" b="b"/>
              <a:pathLst>
                <a:path w="6036" h="6623" extrusionOk="0">
                  <a:moveTo>
                    <a:pt x="1" y="1"/>
                  </a:moveTo>
                  <a:lnTo>
                    <a:pt x="1" y="6623"/>
                  </a:lnTo>
                  <a:lnTo>
                    <a:pt x="6036" y="6623"/>
                  </a:lnTo>
                  <a:lnTo>
                    <a:pt x="6036"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1" name="Google Shape;241;p28"/>
            <p:cNvSpPr/>
            <p:nvPr/>
          </p:nvSpPr>
          <p:spPr>
            <a:xfrm>
              <a:off x="5176750" y="1032400"/>
              <a:ext cx="150900" cy="165575"/>
            </a:xfrm>
            <a:custGeom>
              <a:avLst/>
              <a:gdLst/>
              <a:ahLst/>
              <a:cxnLst/>
              <a:rect l="l" t="t" r="r" b="b"/>
              <a:pathLst>
                <a:path w="6036" h="6623" extrusionOk="0">
                  <a:moveTo>
                    <a:pt x="1" y="1"/>
                  </a:moveTo>
                  <a:lnTo>
                    <a:pt x="1" y="6623"/>
                  </a:lnTo>
                  <a:lnTo>
                    <a:pt x="6036" y="6623"/>
                  </a:lnTo>
                  <a:lnTo>
                    <a:pt x="6036"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2" name="Google Shape;242;p28"/>
            <p:cNvSpPr/>
            <p:nvPr/>
          </p:nvSpPr>
          <p:spPr>
            <a:xfrm>
              <a:off x="2680525" y="702125"/>
              <a:ext cx="150075" cy="165575"/>
            </a:xfrm>
            <a:custGeom>
              <a:avLst/>
              <a:gdLst/>
              <a:ahLst/>
              <a:cxnLst/>
              <a:rect l="l" t="t" r="r" b="b"/>
              <a:pathLst>
                <a:path w="6003" h="6623" extrusionOk="0">
                  <a:moveTo>
                    <a:pt x="0" y="1"/>
                  </a:moveTo>
                  <a:lnTo>
                    <a:pt x="0" y="6623"/>
                  </a:lnTo>
                  <a:lnTo>
                    <a:pt x="6003" y="6623"/>
                  </a:lnTo>
                  <a:lnTo>
                    <a:pt x="6003"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3" name="Google Shape;243;p28"/>
            <p:cNvSpPr/>
            <p:nvPr/>
          </p:nvSpPr>
          <p:spPr>
            <a:xfrm>
              <a:off x="3092350" y="702125"/>
              <a:ext cx="150900" cy="165575"/>
            </a:xfrm>
            <a:custGeom>
              <a:avLst/>
              <a:gdLst/>
              <a:ahLst/>
              <a:cxnLst/>
              <a:rect l="l" t="t" r="r" b="b"/>
              <a:pathLst>
                <a:path w="6036" h="6623" extrusionOk="0">
                  <a:moveTo>
                    <a:pt x="1" y="1"/>
                  </a:moveTo>
                  <a:lnTo>
                    <a:pt x="1" y="6623"/>
                  </a:lnTo>
                  <a:lnTo>
                    <a:pt x="6035" y="6623"/>
                  </a:lnTo>
                  <a:lnTo>
                    <a:pt x="6035"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4" name="Google Shape;244;p28"/>
            <p:cNvSpPr/>
            <p:nvPr/>
          </p:nvSpPr>
          <p:spPr>
            <a:xfrm>
              <a:off x="3504175" y="702125"/>
              <a:ext cx="150900" cy="165575"/>
            </a:xfrm>
            <a:custGeom>
              <a:avLst/>
              <a:gdLst/>
              <a:ahLst/>
              <a:cxnLst/>
              <a:rect l="l" t="t" r="r" b="b"/>
              <a:pathLst>
                <a:path w="6036" h="6623" extrusionOk="0">
                  <a:moveTo>
                    <a:pt x="1" y="1"/>
                  </a:moveTo>
                  <a:lnTo>
                    <a:pt x="1" y="6623"/>
                  </a:lnTo>
                  <a:lnTo>
                    <a:pt x="6035" y="6623"/>
                  </a:lnTo>
                  <a:lnTo>
                    <a:pt x="6035"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5" name="Google Shape;245;p28"/>
            <p:cNvSpPr/>
            <p:nvPr/>
          </p:nvSpPr>
          <p:spPr>
            <a:xfrm>
              <a:off x="2680525" y="1266450"/>
              <a:ext cx="150075" cy="165575"/>
            </a:xfrm>
            <a:custGeom>
              <a:avLst/>
              <a:gdLst/>
              <a:ahLst/>
              <a:cxnLst/>
              <a:rect l="l" t="t" r="r" b="b"/>
              <a:pathLst>
                <a:path w="6003" h="6623" extrusionOk="0">
                  <a:moveTo>
                    <a:pt x="0" y="1"/>
                  </a:moveTo>
                  <a:lnTo>
                    <a:pt x="0" y="6622"/>
                  </a:lnTo>
                  <a:lnTo>
                    <a:pt x="6003" y="6622"/>
                  </a:lnTo>
                  <a:lnTo>
                    <a:pt x="6003"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6" name="Google Shape;246;p28"/>
            <p:cNvSpPr/>
            <p:nvPr/>
          </p:nvSpPr>
          <p:spPr>
            <a:xfrm>
              <a:off x="3092350" y="1266450"/>
              <a:ext cx="150900" cy="165575"/>
            </a:xfrm>
            <a:custGeom>
              <a:avLst/>
              <a:gdLst/>
              <a:ahLst/>
              <a:cxnLst/>
              <a:rect l="l" t="t" r="r" b="b"/>
              <a:pathLst>
                <a:path w="6036" h="6623" extrusionOk="0">
                  <a:moveTo>
                    <a:pt x="1" y="1"/>
                  </a:moveTo>
                  <a:lnTo>
                    <a:pt x="1" y="6622"/>
                  </a:lnTo>
                  <a:lnTo>
                    <a:pt x="6035" y="6622"/>
                  </a:lnTo>
                  <a:lnTo>
                    <a:pt x="6035"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47" name="Google Shape;247;p28"/>
            <p:cNvSpPr/>
            <p:nvPr/>
          </p:nvSpPr>
          <p:spPr>
            <a:xfrm>
              <a:off x="3504175" y="1266450"/>
              <a:ext cx="150900" cy="165575"/>
            </a:xfrm>
            <a:custGeom>
              <a:avLst/>
              <a:gdLst/>
              <a:ahLst/>
              <a:cxnLst/>
              <a:rect l="l" t="t" r="r" b="b"/>
              <a:pathLst>
                <a:path w="6036" h="6623" extrusionOk="0">
                  <a:moveTo>
                    <a:pt x="1" y="1"/>
                  </a:moveTo>
                  <a:lnTo>
                    <a:pt x="1" y="6622"/>
                  </a:lnTo>
                  <a:lnTo>
                    <a:pt x="6035" y="6622"/>
                  </a:lnTo>
                  <a:lnTo>
                    <a:pt x="6035"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grpSp>
      <p:grpSp>
        <p:nvGrpSpPr>
          <p:cNvPr id="248" name="Google Shape;248;p28"/>
          <p:cNvGrpSpPr/>
          <p:nvPr/>
        </p:nvGrpSpPr>
        <p:grpSpPr>
          <a:xfrm>
            <a:off x="10493995" y="2443516"/>
            <a:ext cx="400139" cy="399384"/>
            <a:chOff x="1190625" y="243075"/>
            <a:chExt cx="5219200" cy="5209350"/>
          </a:xfrm>
        </p:grpSpPr>
        <p:sp>
          <p:nvSpPr>
            <p:cNvPr id="249" name="Google Shape;249;p28"/>
            <p:cNvSpPr/>
            <p:nvPr/>
          </p:nvSpPr>
          <p:spPr>
            <a:xfrm>
              <a:off x="1190625" y="243075"/>
              <a:ext cx="5219200" cy="5209350"/>
            </a:xfrm>
            <a:custGeom>
              <a:avLst/>
              <a:gdLst/>
              <a:ahLst/>
              <a:cxnLst/>
              <a:rect l="l" t="t" r="r" b="b"/>
              <a:pathLst>
                <a:path w="208768" h="208374" extrusionOk="0">
                  <a:moveTo>
                    <a:pt x="107343" y="6040"/>
                  </a:moveTo>
                  <a:cubicBezTo>
                    <a:pt x="109879" y="6040"/>
                    <a:pt x="112476" y="6549"/>
                    <a:pt x="115018" y="7598"/>
                  </a:cubicBezTo>
                  <a:cubicBezTo>
                    <a:pt x="118312" y="8968"/>
                    <a:pt x="120922" y="11186"/>
                    <a:pt x="123695" y="15035"/>
                  </a:cubicBezTo>
                  <a:lnTo>
                    <a:pt x="124380" y="15981"/>
                  </a:lnTo>
                  <a:lnTo>
                    <a:pt x="125456" y="16210"/>
                  </a:lnTo>
                  <a:cubicBezTo>
                    <a:pt x="125652" y="16275"/>
                    <a:pt x="126728" y="16666"/>
                    <a:pt x="127446" y="18134"/>
                  </a:cubicBezTo>
                  <a:cubicBezTo>
                    <a:pt x="127935" y="19178"/>
                    <a:pt x="128424" y="21070"/>
                    <a:pt x="127935" y="24332"/>
                  </a:cubicBezTo>
                  <a:cubicBezTo>
                    <a:pt x="127022" y="21984"/>
                    <a:pt x="125880" y="19765"/>
                    <a:pt x="124575" y="18395"/>
                  </a:cubicBezTo>
                  <a:lnTo>
                    <a:pt x="122846" y="16569"/>
                  </a:lnTo>
                  <a:lnTo>
                    <a:pt x="120726" y="17939"/>
                  </a:lnTo>
                  <a:cubicBezTo>
                    <a:pt x="120694" y="17971"/>
                    <a:pt x="116322" y="20809"/>
                    <a:pt x="108950" y="22277"/>
                  </a:cubicBezTo>
                  <a:cubicBezTo>
                    <a:pt x="105891" y="22889"/>
                    <a:pt x="102798" y="23195"/>
                    <a:pt x="99677" y="23195"/>
                  </a:cubicBezTo>
                  <a:cubicBezTo>
                    <a:pt x="94646" y="23195"/>
                    <a:pt x="89542" y="22400"/>
                    <a:pt x="84388" y="20809"/>
                  </a:cubicBezTo>
                  <a:cubicBezTo>
                    <a:pt x="87030" y="19015"/>
                    <a:pt x="90096" y="16536"/>
                    <a:pt x="92575" y="13339"/>
                  </a:cubicBezTo>
                  <a:cubicBezTo>
                    <a:pt x="96316" y="8584"/>
                    <a:pt x="101676" y="6040"/>
                    <a:pt x="107343" y="6040"/>
                  </a:cubicBezTo>
                  <a:close/>
                  <a:moveTo>
                    <a:pt x="121411" y="24430"/>
                  </a:moveTo>
                  <a:cubicBezTo>
                    <a:pt x="122683" y="27040"/>
                    <a:pt x="123923" y="31248"/>
                    <a:pt x="124641" y="34477"/>
                  </a:cubicBezTo>
                  <a:cubicBezTo>
                    <a:pt x="121281" y="40773"/>
                    <a:pt x="114691" y="44752"/>
                    <a:pt x="107515" y="44752"/>
                  </a:cubicBezTo>
                  <a:cubicBezTo>
                    <a:pt x="97762" y="44752"/>
                    <a:pt x="89639" y="37478"/>
                    <a:pt x="88335" y="28051"/>
                  </a:cubicBezTo>
                  <a:lnTo>
                    <a:pt x="88335" y="28051"/>
                  </a:lnTo>
                  <a:cubicBezTo>
                    <a:pt x="92440" y="28899"/>
                    <a:pt x="96275" y="29242"/>
                    <a:pt x="99793" y="29242"/>
                  </a:cubicBezTo>
                  <a:cubicBezTo>
                    <a:pt x="110084" y="29242"/>
                    <a:pt x="117668" y="26302"/>
                    <a:pt x="121411" y="24430"/>
                  </a:cubicBezTo>
                  <a:close/>
                  <a:moveTo>
                    <a:pt x="103340" y="50428"/>
                  </a:moveTo>
                  <a:lnTo>
                    <a:pt x="103340" y="50428"/>
                  </a:lnTo>
                  <a:cubicBezTo>
                    <a:pt x="104710" y="50656"/>
                    <a:pt x="106112" y="50787"/>
                    <a:pt x="107515" y="50787"/>
                  </a:cubicBezTo>
                  <a:cubicBezTo>
                    <a:pt x="108950" y="50787"/>
                    <a:pt x="110320" y="50656"/>
                    <a:pt x="111690" y="50428"/>
                  </a:cubicBezTo>
                  <a:lnTo>
                    <a:pt x="111690" y="50428"/>
                  </a:lnTo>
                  <a:lnTo>
                    <a:pt x="107515" y="55223"/>
                  </a:lnTo>
                  <a:lnTo>
                    <a:pt x="103340" y="50428"/>
                  </a:lnTo>
                  <a:close/>
                  <a:moveTo>
                    <a:pt x="94728" y="49710"/>
                  </a:moveTo>
                  <a:lnTo>
                    <a:pt x="103862" y="60149"/>
                  </a:lnTo>
                  <a:lnTo>
                    <a:pt x="101480" y="64324"/>
                  </a:lnTo>
                  <a:lnTo>
                    <a:pt x="92086" y="53723"/>
                  </a:lnTo>
                  <a:lnTo>
                    <a:pt x="94728" y="49710"/>
                  </a:lnTo>
                  <a:close/>
                  <a:moveTo>
                    <a:pt x="120335" y="49710"/>
                  </a:moveTo>
                  <a:lnTo>
                    <a:pt x="122977" y="53723"/>
                  </a:lnTo>
                  <a:lnTo>
                    <a:pt x="113582" y="64324"/>
                  </a:lnTo>
                  <a:lnTo>
                    <a:pt x="111201" y="60149"/>
                  </a:lnTo>
                  <a:lnTo>
                    <a:pt x="120335" y="49710"/>
                  </a:lnTo>
                  <a:close/>
                  <a:moveTo>
                    <a:pt x="110027" y="72479"/>
                  </a:moveTo>
                  <a:lnTo>
                    <a:pt x="110027" y="91170"/>
                  </a:lnTo>
                  <a:lnTo>
                    <a:pt x="107515" y="93584"/>
                  </a:lnTo>
                  <a:lnTo>
                    <a:pt x="105003" y="91170"/>
                  </a:lnTo>
                  <a:lnTo>
                    <a:pt x="105003" y="72512"/>
                  </a:lnTo>
                  <a:lnTo>
                    <a:pt x="105395" y="72512"/>
                  </a:lnTo>
                  <a:cubicBezTo>
                    <a:pt x="106569" y="72512"/>
                    <a:pt x="108070" y="72512"/>
                    <a:pt x="110027" y="72479"/>
                  </a:cubicBezTo>
                  <a:close/>
                  <a:moveTo>
                    <a:pt x="87552" y="57702"/>
                  </a:moveTo>
                  <a:lnTo>
                    <a:pt x="99001" y="70620"/>
                  </a:lnTo>
                  <a:lnTo>
                    <a:pt x="99001" y="93715"/>
                  </a:lnTo>
                  <a:lnTo>
                    <a:pt x="101774" y="96422"/>
                  </a:lnTo>
                  <a:cubicBezTo>
                    <a:pt x="98153" y="96455"/>
                    <a:pt x="94500" y="96520"/>
                    <a:pt x="90846" y="96650"/>
                  </a:cubicBezTo>
                  <a:lnTo>
                    <a:pt x="90846" y="84255"/>
                  </a:lnTo>
                  <a:lnTo>
                    <a:pt x="84844" y="84255"/>
                  </a:lnTo>
                  <a:lnTo>
                    <a:pt x="84844" y="96944"/>
                  </a:lnTo>
                  <a:cubicBezTo>
                    <a:pt x="81582" y="97107"/>
                    <a:pt x="78386" y="97335"/>
                    <a:pt x="75189" y="97596"/>
                  </a:cubicBezTo>
                  <a:lnTo>
                    <a:pt x="75189" y="83113"/>
                  </a:lnTo>
                  <a:cubicBezTo>
                    <a:pt x="75189" y="73001"/>
                    <a:pt x="79951" y="63704"/>
                    <a:pt x="87552" y="57702"/>
                  </a:cubicBezTo>
                  <a:close/>
                  <a:moveTo>
                    <a:pt x="127478" y="57702"/>
                  </a:moveTo>
                  <a:cubicBezTo>
                    <a:pt x="135111" y="63704"/>
                    <a:pt x="139874" y="73034"/>
                    <a:pt x="139874" y="83113"/>
                  </a:cubicBezTo>
                  <a:lnTo>
                    <a:pt x="139874" y="96422"/>
                  </a:lnTo>
                  <a:cubicBezTo>
                    <a:pt x="139287" y="96944"/>
                    <a:pt x="138732" y="97466"/>
                    <a:pt x="138210" y="98020"/>
                  </a:cubicBezTo>
                  <a:cubicBezTo>
                    <a:pt x="135568" y="97759"/>
                    <a:pt x="132893" y="97531"/>
                    <a:pt x="130219" y="97335"/>
                  </a:cubicBezTo>
                  <a:lnTo>
                    <a:pt x="130219" y="84255"/>
                  </a:lnTo>
                  <a:lnTo>
                    <a:pt x="124184" y="84255"/>
                  </a:lnTo>
                  <a:lnTo>
                    <a:pt x="124184" y="96944"/>
                  </a:lnTo>
                  <a:cubicBezTo>
                    <a:pt x="120530" y="96748"/>
                    <a:pt x="116844" y="96618"/>
                    <a:pt x="113158" y="96520"/>
                  </a:cubicBezTo>
                  <a:lnTo>
                    <a:pt x="116061" y="93715"/>
                  </a:lnTo>
                  <a:lnTo>
                    <a:pt x="116061" y="70620"/>
                  </a:lnTo>
                  <a:lnTo>
                    <a:pt x="127478" y="57702"/>
                  </a:lnTo>
                  <a:close/>
                  <a:moveTo>
                    <a:pt x="50985" y="95672"/>
                  </a:moveTo>
                  <a:cubicBezTo>
                    <a:pt x="62630" y="95672"/>
                    <a:pt x="72123" y="105164"/>
                    <a:pt x="72123" y="116842"/>
                  </a:cubicBezTo>
                  <a:cubicBezTo>
                    <a:pt x="72123" y="128487"/>
                    <a:pt x="62663" y="137980"/>
                    <a:pt x="50985" y="137980"/>
                  </a:cubicBezTo>
                  <a:cubicBezTo>
                    <a:pt x="39340" y="137980"/>
                    <a:pt x="29847" y="128487"/>
                    <a:pt x="29847" y="116842"/>
                  </a:cubicBezTo>
                  <a:cubicBezTo>
                    <a:pt x="29847" y="105164"/>
                    <a:pt x="39340" y="95672"/>
                    <a:pt x="50985" y="95672"/>
                  </a:cubicBezTo>
                  <a:close/>
                  <a:moveTo>
                    <a:pt x="157782" y="95672"/>
                  </a:moveTo>
                  <a:cubicBezTo>
                    <a:pt x="169428" y="95672"/>
                    <a:pt x="178920" y="105164"/>
                    <a:pt x="178920" y="116842"/>
                  </a:cubicBezTo>
                  <a:cubicBezTo>
                    <a:pt x="178920" y="128487"/>
                    <a:pt x="169460" y="137980"/>
                    <a:pt x="157782" y="137980"/>
                  </a:cubicBezTo>
                  <a:cubicBezTo>
                    <a:pt x="146104" y="137980"/>
                    <a:pt x="136645" y="128487"/>
                    <a:pt x="136645" y="116842"/>
                  </a:cubicBezTo>
                  <a:cubicBezTo>
                    <a:pt x="136645" y="105164"/>
                    <a:pt x="146104" y="95672"/>
                    <a:pt x="157782" y="95672"/>
                  </a:cubicBezTo>
                  <a:close/>
                  <a:moveTo>
                    <a:pt x="24008" y="113515"/>
                  </a:moveTo>
                  <a:lnTo>
                    <a:pt x="24008" y="113515"/>
                  </a:lnTo>
                  <a:cubicBezTo>
                    <a:pt x="23878" y="114591"/>
                    <a:pt x="23813" y="115700"/>
                    <a:pt x="23813" y="116842"/>
                  </a:cubicBezTo>
                  <a:cubicBezTo>
                    <a:pt x="23813" y="126824"/>
                    <a:pt x="29260" y="135598"/>
                    <a:pt x="37350" y="140296"/>
                  </a:cubicBezTo>
                  <a:cubicBezTo>
                    <a:pt x="35034" y="141111"/>
                    <a:pt x="32816" y="142155"/>
                    <a:pt x="30695" y="143329"/>
                  </a:cubicBezTo>
                  <a:cubicBezTo>
                    <a:pt x="12591" y="137915"/>
                    <a:pt x="6035" y="131586"/>
                    <a:pt x="6035" y="127313"/>
                  </a:cubicBezTo>
                  <a:cubicBezTo>
                    <a:pt x="6035" y="123627"/>
                    <a:pt x="10928" y="118375"/>
                    <a:pt x="24008" y="113515"/>
                  </a:cubicBezTo>
                  <a:close/>
                  <a:moveTo>
                    <a:pt x="184759" y="113515"/>
                  </a:moveTo>
                  <a:lnTo>
                    <a:pt x="184759" y="113515"/>
                  </a:lnTo>
                  <a:cubicBezTo>
                    <a:pt x="197839" y="118375"/>
                    <a:pt x="202732" y="123627"/>
                    <a:pt x="202732" y="127313"/>
                  </a:cubicBezTo>
                  <a:cubicBezTo>
                    <a:pt x="202732" y="131586"/>
                    <a:pt x="196176" y="137915"/>
                    <a:pt x="178072" y="143329"/>
                  </a:cubicBezTo>
                  <a:cubicBezTo>
                    <a:pt x="175984" y="142155"/>
                    <a:pt x="173733" y="141111"/>
                    <a:pt x="171417" y="140296"/>
                  </a:cubicBezTo>
                  <a:cubicBezTo>
                    <a:pt x="179507" y="135598"/>
                    <a:pt x="184955" y="126824"/>
                    <a:pt x="184955" y="116842"/>
                  </a:cubicBezTo>
                  <a:cubicBezTo>
                    <a:pt x="184955" y="115700"/>
                    <a:pt x="184889" y="114591"/>
                    <a:pt x="184759" y="113515"/>
                  </a:cubicBezTo>
                  <a:close/>
                  <a:moveTo>
                    <a:pt x="104384" y="102424"/>
                  </a:moveTo>
                  <a:cubicBezTo>
                    <a:pt x="114594" y="102424"/>
                    <a:pt x="124575" y="102848"/>
                    <a:pt x="134035" y="103664"/>
                  </a:cubicBezTo>
                  <a:cubicBezTo>
                    <a:pt x="131849" y="107545"/>
                    <a:pt x="130610" y="112047"/>
                    <a:pt x="130610" y="116842"/>
                  </a:cubicBezTo>
                  <a:cubicBezTo>
                    <a:pt x="130610" y="126824"/>
                    <a:pt x="136057" y="135598"/>
                    <a:pt x="144115" y="140296"/>
                  </a:cubicBezTo>
                  <a:cubicBezTo>
                    <a:pt x="137623" y="142612"/>
                    <a:pt x="131849" y="146494"/>
                    <a:pt x="127315" y="151484"/>
                  </a:cubicBezTo>
                  <a:cubicBezTo>
                    <a:pt x="119878" y="151974"/>
                    <a:pt x="112212" y="152202"/>
                    <a:pt x="104384" y="152202"/>
                  </a:cubicBezTo>
                  <a:cubicBezTo>
                    <a:pt x="96555" y="152202"/>
                    <a:pt x="88889" y="151974"/>
                    <a:pt x="81452" y="151484"/>
                  </a:cubicBezTo>
                  <a:cubicBezTo>
                    <a:pt x="76918" y="146494"/>
                    <a:pt x="71144" y="142612"/>
                    <a:pt x="64653" y="140296"/>
                  </a:cubicBezTo>
                  <a:cubicBezTo>
                    <a:pt x="72710" y="135598"/>
                    <a:pt x="78157" y="126824"/>
                    <a:pt x="78157" y="116842"/>
                  </a:cubicBezTo>
                  <a:cubicBezTo>
                    <a:pt x="78157" y="112047"/>
                    <a:pt x="76918" y="107545"/>
                    <a:pt x="74732" y="103664"/>
                  </a:cubicBezTo>
                  <a:cubicBezTo>
                    <a:pt x="84224" y="102848"/>
                    <a:pt x="94174" y="102424"/>
                    <a:pt x="104384" y="102424"/>
                  </a:cubicBezTo>
                  <a:close/>
                  <a:moveTo>
                    <a:pt x="6035" y="138273"/>
                  </a:moveTo>
                  <a:cubicBezTo>
                    <a:pt x="10308" y="141862"/>
                    <a:pt x="16636" y="145026"/>
                    <a:pt x="24465" y="147700"/>
                  </a:cubicBezTo>
                  <a:cubicBezTo>
                    <a:pt x="22214" y="149592"/>
                    <a:pt x="20159" y="151745"/>
                    <a:pt x="18332" y="154094"/>
                  </a:cubicBezTo>
                  <a:cubicBezTo>
                    <a:pt x="9492" y="149951"/>
                    <a:pt x="6035" y="145776"/>
                    <a:pt x="6035" y="142677"/>
                  </a:cubicBezTo>
                  <a:lnTo>
                    <a:pt x="6035" y="138273"/>
                  </a:lnTo>
                  <a:close/>
                  <a:moveTo>
                    <a:pt x="202732" y="138273"/>
                  </a:moveTo>
                  <a:lnTo>
                    <a:pt x="202732" y="142677"/>
                  </a:lnTo>
                  <a:cubicBezTo>
                    <a:pt x="202732" y="145776"/>
                    <a:pt x="199275" y="149951"/>
                    <a:pt x="190435" y="154094"/>
                  </a:cubicBezTo>
                  <a:cubicBezTo>
                    <a:pt x="188608" y="151745"/>
                    <a:pt x="186553" y="149592"/>
                    <a:pt x="184302" y="147700"/>
                  </a:cubicBezTo>
                  <a:cubicBezTo>
                    <a:pt x="192131" y="145026"/>
                    <a:pt x="198459" y="141862"/>
                    <a:pt x="202732" y="138273"/>
                  </a:cubicBezTo>
                  <a:close/>
                  <a:moveTo>
                    <a:pt x="86149" y="157780"/>
                  </a:moveTo>
                  <a:lnTo>
                    <a:pt x="86149" y="157780"/>
                  </a:lnTo>
                  <a:cubicBezTo>
                    <a:pt x="92216" y="158074"/>
                    <a:pt x="98316" y="158237"/>
                    <a:pt x="104384" y="158237"/>
                  </a:cubicBezTo>
                  <a:cubicBezTo>
                    <a:pt x="110451" y="158237"/>
                    <a:pt x="116551" y="158074"/>
                    <a:pt x="122618" y="157780"/>
                  </a:cubicBezTo>
                  <a:lnTo>
                    <a:pt x="122618" y="157780"/>
                  </a:lnTo>
                  <a:cubicBezTo>
                    <a:pt x="120791" y="160716"/>
                    <a:pt x="119356" y="163913"/>
                    <a:pt x="118345" y="167305"/>
                  </a:cubicBezTo>
                  <a:cubicBezTo>
                    <a:pt x="113745" y="167468"/>
                    <a:pt x="109081" y="167566"/>
                    <a:pt x="104384" y="167566"/>
                  </a:cubicBezTo>
                  <a:cubicBezTo>
                    <a:pt x="99686" y="167566"/>
                    <a:pt x="95022" y="167468"/>
                    <a:pt x="90422" y="167305"/>
                  </a:cubicBezTo>
                  <a:cubicBezTo>
                    <a:pt x="89411" y="163913"/>
                    <a:pt x="87976" y="160716"/>
                    <a:pt x="86149" y="157780"/>
                  </a:cubicBezTo>
                  <a:close/>
                  <a:moveTo>
                    <a:pt x="50985" y="144014"/>
                  </a:moveTo>
                  <a:cubicBezTo>
                    <a:pt x="70361" y="144014"/>
                    <a:pt x="86149" y="159770"/>
                    <a:pt x="86149" y="179146"/>
                  </a:cubicBezTo>
                  <a:lnTo>
                    <a:pt x="86149" y="202339"/>
                  </a:lnTo>
                  <a:lnTo>
                    <a:pt x="75254" y="202339"/>
                  </a:lnTo>
                  <a:lnTo>
                    <a:pt x="75254" y="180386"/>
                  </a:lnTo>
                  <a:lnTo>
                    <a:pt x="69219" y="180386"/>
                  </a:lnTo>
                  <a:lnTo>
                    <a:pt x="69219" y="202339"/>
                  </a:lnTo>
                  <a:lnTo>
                    <a:pt x="32750" y="202339"/>
                  </a:lnTo>
                  <a:lnTo>
                    <a:pt x="32750" y="180386"/>
                  </a:lnTo>
                  <a:lnTo>
                    <a:pt x="26716" y="180386"/>
                  </a:lnTo>
                  <a:lnTo>
                    <a:pt x="26716" y="202339"/>
                  </a:lnTo>
                  <a:lnTo>
                    <a:pt x="15821" y="202339"/>
                  </a:lnTo>
                  <a:lnTo>
                    <a:pt x="15821" y="179146"/>
                  </a:lnTo>
                  <a:cubicBezTo>
                    <a:pt x="15821" y="159770"/>
                    <a:pt x="31609" y="144014"/>
                    <a:pt x="50985" y="144014"/>
                  </a:cubicBezTo>
                  <a:close/>
                  <a:moveTo>
                    <a:pt x="91760" y="173372"/>
                  </a:moveTo>
                  <a:lnTo>
                    <a:pt x="91760" y="173372"/>
                  </a:lnTo>
                  <a:cubicBezTo>
                    <a:pt x="95902" y="173503"/>
                    <a:pt x="100143" y="173601"/>
                    <a:pt x="104384" y="173601"/>
                  </a:cubicBezTo>
                  <a:cubicBezTo>
                    <a:pt x="108624" y="173601"/>
                    <a:pt x="112865" y="173503"/>
                    <a:pt x="117007" y="173372"/>
                  </a:cubicBezTo>
                  <a:lnTo>
                    <a:pt x="117007" y="173372"/>
                  </a:lnTo>
                  <a:cubicBezTo>
                    <a:pt x="116746" y="175264"/>
                    <a:pt x="116616" y="177189"/>
                    <a:pt x="116616" y="179146"/>
                  </a:cubicBezTo>
                  <a:lnTo>
                    <a:pt x="116616" y="202339"/>
                  </a:lnTo>
                  <a:lnTo>
                    <a:pt x="92151" y="202339"/>
                  </a:lnTo>
                  <a:lnTo>
                    <a:pt x="92151" y="179146"/>
                  </a:lnTo>
                  <a:cubicBezTo>
                    <a:pt x="92151" y="177189"/>
                    <a:pt x="92021" y="175264"/>
                    <a:pt x="91760" y="173372"/>
                  </a:cubicBezTo>
                  <a:close/>
                  <a:moveTo>
                    <a:pt x="157782" y="144014"/>
                  </a:moveTo>
                  <a:cubicBezTo>
                    <a:pt x="177158" y="144014"/>
                    <a:pt x="192946" y="159770"/>
                    <a:pt x="192946" y="179146"/>
                  </a:cubicBezTo>
                  <a:lnTo>
                    <a:pt x="192946" y="202339"/>
                  </a:lnTo>
                  <a:lnTo>
                    <a:pt x="182051" y="202339"/>
                  </a:lnTo>
                  <a:lnTo>
                    <a:pt x="182051" y="180386"/>
                  </a:lnTo>
                  <a:lnTo>
                    <a:pt x="176017" y="180386"/>
                  </a:lnTo>
                  <a:lnTo>
                    <a:pt x="176017" y="202339"/>
                  </a:lnTo>
                  <a:lnTo>
                    <a:pt x="139548" y="202339"/>
                  </a:lnTo>
                  <a:lnTo>
                    <a:pt x="139548" y="180386"/>
                  </a:lnTo>
                  <a:lnTo>
                    <a:pt x="133513" y="180386"/>
                  </a:lnTo>
                  <a:lnTo>
                    <a:pt x="133513" y="202339"/>
                  </a:lnTo>
                  <a:lnTo>
                    <a:pt x="122618" y="202339"/>
                  </a:lnTo>
                  <a:lnTo>
                    <a:pt x="122618" y="179146"/>
                  </a:lnTo>
                  <a:cubicBezTo>
                    <a:pt x="122618" y="159770"/>
                    <a:pt x="138406" y="144014"/>
                    <a:pt x="157782" y="144014"/>
                  </a:cubicBezTo>
                  <a:close/>
                  <a:moveTo>
                    <a:pt x="107255" y="1"/>
                  </a:moveTo>
                  <a:cubicBezTo>
                    <a:pt x="99806" y="1"/>
                    <a:pt x="92759" y="3355"/>
                    <a:pt x="87845" y="9621"/>
                  </a:cubicBezTo>
                  <a:cubicBezTo>
                    <a:pt x="83311" y="15394"/>
                    <a:pt x="76135" y="18656"/>
                    <a:pt x="76070" y="18689"/>
                  </a:cubicBezTo>
                  <a:lnTo>
                    <a:pt x="69741" y="21494"/>
                  </a:lnTo>
                  <a:lnTo>
                    <a:pt x="76135" y="24202"/>
                  </a:lnTo>
                  <a:cubicBezTo>
                    <a:pt x="78190" y="25082"/>
                    <a:pt x="80212" y="25800"/>
                    <a:pt x="82169" y="26420"/>
                  </a:cubicBezTo>
                  <a:cubicBezTo>
                    <a:pt x="82463" y="33661"/>
                    <a:pt x="85790" y="40120"/>
                    <a:pt x="90912" y="44556"/>
                  </a:cubicBezTo>
                  <a:lnTo>
                    <a:pt x="86736" y="50885"/>
                  </a:lnTo>
                  <a:cubicBezTo>
                    <a:pt x="76037" y="57833"/>
                    <a:pt x="69154" y="69869"/>
                    <a:pt x="69154" y="83113"/>
                  </a:cubicBezTo>
                  <a:lnTo>
                    <a:pt x="69154" y="96650"/>
                  </a:lnTo>
                  <a:cubicBezTo>
                    <a:pt x="64359" y="92312"/>
                    <a:pt x="57966" y="89670"/>
                    <a:pt x="50985" y="89670"/>
                  </a:cubicBezTo>
                  <a:cubicBezTo>
                    <a:pt x="39666" y="89670"/>
                    <a:pt x="29945" y="96618"/>
                    <a:pt x="25868" y="106502"/>
                  </a:cubicBezTo>
                  <a:cubicBezTo>
                    <a:pt x="10177" y="111590"/>
                    <a:pt x="0" y="118571"/>
                    <a:pt x="0" y="127313"/>
                  </a:cubicBezTo>
                  <a:lnTo>
                    <a:pt x="0" y="142677"/>
                  </a:lnTo>
                  <a:cubicBezTo>
                    <a:pt x="0" y="148842"/>
                    <a:pt x="5121" y="154420"/>
                    <a:pt x="15005" y="159183"/>
                  </a:cubicBezTo>
                  <a:cubicBezTo>
                    <a:pt x="11678" y="165087"/>
                    <a:pt x="9819" y="171904"/>
                    <a:pt x="9819" y="179146"/>
                  </a:cubicBezTo>
                  <a:lnTo>
                    <a:pt x="9819" y="208373"/>
                  </a:lnTo>
                  <a:lnTo>
                    <a:pt x="198949" y="208373"/>
                  </a:lnTo>
                  <a:lnTo>
                    <a:pt x="198949" y="179146"/>
                  </a:lnTo>
                  <a:cubicBezTo>
                    <a:pt x="198949" y="171904"/>
                    <a:pt x="197089" y="165087"/>
                    <a:pt x="193762" y="159183"/>
                  </a:cubicBezTo>
                  <a:cubicBezTo>
                    <a:pt x="203646" y="154420"/>
                    <a:pt x="208767" y="148842"/>
                    <a:pt x="208767" y="142677"/>
                  </a:cubicBezTo>
                  <a:lnTo>
                    <a:pt x="208767" y="127313"/>
                  </a:lnTo>
                  <a:cubicBezTo>
                    <a:pt x="208767" y="118571"/>
                    <a:pt x="198590" y="111590"/>
                    <a:pt x="182900" y="106502"/>
                  </a:cubicBezTo>
                  <a:cubicBezTo>
                    <a:pt x="178822" y="96618"/>
                    <a:pt x="169101" y="89670"/>
                    <a:pt x="157782" y="89670"/>
                  </a:cubicBezTo>
                  <a:cubicBezTo>
                    <a:pt x="153509" y="89670"/>
                    <a:pt x="149464" y="90648"/>
                    <a:pt x="145876" y="92410"/>
                  </a:cubicBezTo>
                  <a:lnTo>
                    <a:pt x="145876" y="83113"/>
                  </a:lnTo>
                  <a:cubicBezTo>
                    <a:pt x="145876" y="69935"/>
                    <a:pt x="139026" y="57833"/>
                    <a:pt x="128327" y="50885"/>
                  </a:cubicBezTo>
                  <a:cubicBezTo>
                    <a:pt x="128327" y="50885"/>
                    <a:pt x="124282" y="44752"/>
                    <a:pt x="124151" y="44589"/>
                  </a:cubicBezTo>
                  <a:cubicBezTo>
                    <a:pt x="124151" y="44589"/>
                    <a:pt x="125423" y="43382"/>
                    <a:pt x="125619" y="43154"/>
                  </a:cubicBezTo>
                  <a:cubicBezTo>
                    <a:pt x="130382" y="38261"/>
                    <a:pt x="133122" y="31248"/>
                    <a:pt x="134002" y="24528"/>
                  </a:cubicBezTo>
                  <a:cubicBezTo>
                    <a:pt x="134231" y="22505"/>
                    <a:pt x="134263" y="20385"/>
                    <a:pt x="133839" y="18363"/>
                  </a:cubicBezTo>
                  <a:cubicBezTo>
                    <a:pt x="133611" y="17286"/>
                    <a:pt x="133252" y="16210"/>
                    <a:pt x="132730" y="15231"/>
                  </a:cubicBezTo>
                  <a:cubicBezTo>
                    <a:pt x="131360" y="12589"/>
                    <a:pt x="129338" y="11317"/>
                    <a:pt x="128000" y="10762"/>
                  </a:cubicBezTo>
                  <a:cubicBezTo>
                    <a:pt x="124738" y="6424"/>
                    <a:pt x="121411" y="3716"/>
                    <a:pt x="117334" y="2053"/>
                  </a:cubicBezTo>
                  <a:cubicBezTo>
                    <a:pt x="113997" y="672"/>
                    <a:pt x="110586" y="1"/>
                    <a:pt x="107255" y="1"/>
                  </a:cubicBez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0" name="Google Shape;250;p28"/>
            <p:cNvSpPr/>
            <p:nvPr/>
          </p:nvSpPr>
          <p:spPr>
            <a:xfrm>
              <a:off x="5670950" y="1909875"/>
              <a:ext cx="150900" cy="166400"/>
            </a:xfrm>
            <a:custGeom>
              <a:avLst/>
              <a:gdLst/>
              <a:ahLst/>
              <a:cxnLst/>
              <a:rect l="l" t="t" r="r" b="b"/>
              <a:pathLst>
                <a:path w="6036" h="6656" extrusionOk="0">
                  <a:moveTo>
                    <a:pt x="1" y="1"/>
                  </a:moveTo>
                  <a:lnTo>
                    <a:pt x="1" y="6655"/>
                  </a:lnTo>
                  <a:lnTo>
                    <a:pt x="6035" y="6655"/>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1" name="Google Shape;251;p28"/>
            <p:cNvSpPr/>
            <p:nvPr/>
          </p:nvSpPr>
          <p:spPr>
            <a:xfrm>
              <a:off x="5451575" y="1077250"/>
              <a:ext cx="150075" cy="166400"/>
            </a:xfrm>
            <a:custGeom>
              <a:avLst/>
              <a:gdLst/>
              <a:ahLst/>
              <a:cxnLst/>
              <a:rect l="l" t="t" r="r" b="b"/>
              <a:pathLst>
                <a:path w="6003" h="6656" extrusionOk="0">
                  <a:moveTo>
                    <a:pt x="1" y="1"/>
                  </a:moveTo>
                  <a:lnTo>
                    <a:pt x="1" y="6655"/>
                  </a:lnTo>
                  <a:lnTo>
                    <a:pt x="6003" y="6655"/>
                  </a:lnTo>
                  <a:lnTo>
                    <a:pt x="6003"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2" name="Google Shape;252;p28"/>
            <p:cNvSpPr/>
            <p:nvPr/>
          </p:nvSpPr>
          <p:spPr>
            <a:xfrm>
              <a:off x="5949025" y="559425"/>
              <a:ext cx="150900" cy="166375"/>
            </a:xfrm>
            <a:custGeom>
              <a:avLst/>
              <a:gdLst/>
              <a:ahLst/>
              <a:cxnLst/>
              <a:rect l="l" t="t" r="r" b="b"/>
              <a:pathLst>
                <a:path w="6036" h="6655" extrusionOk="0">
                  <a:moveTo>
                    <a:pt x="1" y="0"/>
                  </a:moveTo>
                  <a:lnTo>
                    <a:pt x="1" y="6655"/>
                  </a:lnTo>
                  <a:lnTo>
                    <a:pt x="6036" y="6655"/>
                  </a:lnTo>
                  <a:lnTo>
                    <a:pt x="6036" y="0"/>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3" name="Google Shape;253;p28"/>
            <p:cNvSpPr/>
            <p:nvPr/>
          </p:nvSpPr>
          <p:spPr>
            <a:xfrm>
              <a:off x="4805700" y="1388775"/>
              <a:ext cx="150900" cy="167200"/>
            </a:xfrm>
            <a:custGeom>
              <a:avLst/>
              <a:gdLst/>
              <a:ahLst/>
              <a:cxnLst/>
              <a:rect l="l" t="t" r="r" b="b"/>
              <a:pathLst>
                <a:path w="6036" h="6688" extrusionOk="0">
                  <a:moveTo>
                    <a:pt x="1" y="1"/>
                  </a:moveTo>
                  <a:lnTo>
                    <a:pt x="1" y="6688"/>
                  </a:lnTo>
                  <a:lnTo>
                    <a:pt x="6036" y="6688"/>
                  </a:lnTo>
                  <a:lnTo>
                    <a:pt x="6036"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4" name="Google Shape;254;p28"/>
            <p:cNvSpPr/>
            <p:nvPr/>
          </p:nvSpPr>
          <p:spPr>
            <a:xfrm>
              <a:off x="4913350" y="322100"/>
              <a:ext cx="150900" cy="166400"/>
            </a:xfrm>
            <a:custGeom>
              <a:avLst/>
              <a:gdLst/>
              <a:ahLst/>
              <a:cxnLst/>
              <a:rect l="l" t="t" r="r" b="b"/>
              <a:pathLst>
                <a:path w="6036" h="6656" extrusionOk="0">
                  <a:moveTo>
                    <a:pt x="1" y="1"/>
                  </a:moveTo>
                  <a:lnTo>
                    <a:pt x="1" y="6655"/>
                  </a:lnTo>
                  <a:lnTo>
                    <a:pt x="6035" y="6655"/>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5" name="Google Shape;255;p28"/>
            <p:cNvSpPr/>
            <p:nvPr/>
          </p:nvSpPr>
          <p:spPr>
            <a:xfrm>
              <a:off x="1776150" y="1909875"/>
              <a:ext cx="150875" cy="166400"/>
            </a:xfrm>
            <a:custGeom>
              <a:avLst/>
              <a:gdLst/>
              <a:ahLst/>
              <a:cxnLst/>
              <a:rect l="l" t="t" r="r" b="b"/>
              <a:pathLst>
                <a:path w="6035" h="6656" extrusionOk="0">
                  <a:moveTo>
                    <a:pt x="0" y="1"/>
                  </a:moveTo>
                  <a:lnTo>
                    <a:pt x="0" y="6655"/>
                  </a:lnTo>
                  <a:lnTo>
                    <a:pt x="6035" y="6655"/>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6" name="Google Shape;256;p28"/>
            <p:cNvSpPr/>
            <p:nvPr/>
          </p:nvSpPr>
          <p:spPr>
            <a:xfrm>
              <a:off x="1996325" y="1077250"/>
              <a:ext cx="150075" cy="166400"/>
            </a:xfrm>
            <a:custGeom>
              <a:avLst/>
              <a:gdLst/>
              <a:ahLst/>
              <a:cxnLst/>
              <a:rect l="l" t="t" r="r" b="b"/>
              <a:pathLst>
                <a:path w="6003" h="6656" extrusionOk="0">
                  <a:moveTo>
                    <a:pt x="0" y="1"/>
                  </a:moveTo>
                  <a:lnTo>
                    <a:pt x="0" y="6655"/>
                  </a:lnTo>
                  <a:lnTo>
                    <a:pt x="6002" y="6655"/>
                  </a:lnTo>
                  <a:lnTo>
                    <a:pt x="6002"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7" name="Google Shape;257;p28"/>
            <p:cNvSpPr/>
            <p:nvPr/>
          </p:nvSpPr>
          <p:spPr>
            <a:xfrm>
              <a:off x="1498050" y="559425"/>
              <a:ext cx="150900" cy="166375"/>
            </a:xfrm>
            <a:custGeom>
              <a:avLst/>
              <a:gdLst/>
              <a:ahLst/>
              <a:cxnLst/>
              <a:rect l="l" t="t" r="r" b="b"/>
              <a:pathLst>
                <a:path w="6036" h="6655" extrusionOk="0">
                  <a:moveTo>
                    <a:pt x="1" y="0"/>
                  </a:moveTo>
                  <a:lnTo>
                    <a:pt x="1" y="6655"/>
                  </a:lnTo>
                  <a:lnTo>
                    <a:pt x="6035" y="6655"/>
                  </a:lnTo>
                  <a:lnTo>
                    <a:pt x="6035" y="0"/>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8" name="Google Shape;258;p28"/>
            <p:cNvSpPr/>
            <p:nvPr/>
          </p:nvSpPr>
          <p:spPr>
            <a:xfrm>
              <a:off x="2641375" y="1388775"/>
              <a:ext cx="150900" cy="167200"/>
            </a:xfrm>
            <a:custGeom>
              <a:avLst/>
              <a:gdLst/>
              <a:ahLst/>
              <a:cxnLst/>
              <a:rect l="l" t="t" r="r" b="b"/>
              <a:pathLst>
                <a:path w="6036" h="6688" extrusionOk="0">
                  <a:moveTo>
                    <a:pt x="1" y="1"/>
                  </a:moveTo>
                  <a:lnTo>
                    <a:pt x="1" y="6688"/>
                  </a:lnTo>
                  <a:lnTo>
                    <a:pt x="6035" y="6688"/>
                  </a:lnTo>
                  <a:lnTo>
                    <a:pt x="6035"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sp>
          <p:nvSpPr>
            <p:cNvPr id="259" name="Google Shape;259;p28"/>
            <p:cNvSpPr/>
            <p:nvPr/>
          </p:nvSpPr>
          <p:spPr>
            <a:xfrm>
              <a:off x="2533725" y="322100"/>
              <a:ext cx="150900" cy="166400"/>
            </a:xfrm>
            <a:custGeom>
              <a:avLst/>
              <a:gdLst/>
              <a:ahLst/>
              <a:cxnLst/>
              <a:rect l="l" t="t" r="r" b="b"/>
              <a:pathLst>
                <a:path w="6036" h="6656" extrusionOk="0">
                  <a:moveTo>
                    <a:pt x="1" y="1"/>
                  </a:moveTo>
                  <a:lnTo>
                    <a:pt x="1" y="6655"/>
                  </a:lnTo>
                  <a:lnTo>
                    <a:pt x="6036" y="6655"/>
                  </a:lnTo>
                  <a:lnTo>
                    <a:pt x="6036" y="1"/>
                  </a:lnTo>
                  <a:close/>
                </a:path>
              </a:pathLst>
            </a:custGeom>
            <a:solidFill>
              <a:schemeClr val="dk1"/>
            </a:solidFill>
            <a:ln>
              <a:noFill/>
            </a:ln>
          </p:spPr>
          <p:txBody>
            <a:bodyPr spcFirstLastPara="1" wrap="square" lIns="121900" tIns="121900" rIns="121900" bIns="121900" anchor="ctr" anchorCtr="0">
              <a:noAutofit/>
            </a:bodyPr>
            <a:lstStyle/>
            <a:p>
              <a:endParaRPr sz="2400">
                <a:latin typeface="Barlow Light"/>
              </a:endParaRPr>
            </a:p>
          </p:txBody>
        </p:sp>
      </p:grpSp>
      <p:sp>
        <p:nvSpPr>
          <p:cNvPr id="260" name="Google Shape;260;p28"/>
          <p:cNvSpPr txBox="1">
            <a:spLocks noGrp="1"/>
          </p:cNvSpPr>
          <p:nvPr>
            <p:ph type="ctrTitle" idx="2"/>
          </p:nvPr>
        </p:nvSpPr>
        <p:spPr>
          <a:xfrm flipH="1">
            <a:off x="959967" y="2870309"/>
            <a:ext cx="1832400" cy="863600"/>
          </a:xfrm>
          <a:prstGeom prst="rect">
            <a:avLst/>
          </a:prstGeom>
        </p:spPr>
        <p:txBody>
          <a:bodyPr spcFirstLastPara="1" wrap="square" lIns="121900" tIns="121900" rIns="121900" bIns="121900" anchor="b" anchorCtr="0">
            <a:noAutofit/>
          </a:bodyPr>
          <a:lstStyle/>
          <a:p>
            <a:pPr algn="l"/>
            <a:r>
              <a:rPr lang="en-US" sz="2000" dirty="0">
                <a:solidFill>
                  <a:schemeClr val="lt1"/>
                </a:solidFill>
                <a:latin typeface="Barlow Light"/>
              </a:rPr>
              <a:t>SCHEDULING</a:t>
            </a:r>
          </a:p>
        </p:txBody>
      </p:sp>
      <p:sp>
        <p:nvSpPr>
          <p:cNvPr id="261" name="Google Shape;261;p28"/>
          <p:cNvSpPr txBox="1">
            <a:spLocks noGrp="1"/>
          </p:cNvSpPr>
          <p:nvPr>
            <p:ph type="subTitle" idx="1"/>
          </p:nvPr>
        </p:nvSpPr>
        <p:spPr>
          <a:xfrm flipH="1">
            <a:off x="960000" y="3578543"/>
            <a:ext cx="2646800" cy="1294000"/>
          </a:xfrm>
          <a:prstGeom prst="rect">
            <a:avLst/>
          </a:prstGeom>
        </p:spPr>
        <p:txBody>
          <a:bodyPr spcFirstLastPara="1" wrap="square" lIns="121900" tIns="121900" rIns="121900" bIns="121900" anchor="t" anchorCtr="0">
            <a:noAutofit/>
          </a:bodyPr>
          <a:lstStyle/>
          <a:p>
            <a:pPr>
              <a:buSzPts val="1100"/>
            </a:pPr>
            <a:r>
              <a:rPr lang="en-US" sz="1400" dirty="0">
                <a:solidFill>
                  <a:schemeClr val="bg1">
                    <a:lumMod val="85000"/>
                  </a:schemeClr>
                </a:solidFill>
                <a:latin typeface="Barlow Light"/>
              </a:rPr>
              <a:t>Operating times and formulas are entered in the work center, so that the duration of an operation can be calculated</a:t>
            </a:r>
            <a:endParaRPr sz="1400" dirty="0">
              <a:solidFill>
                <a:schemeClr val="bg1">
                  <a:lumMod val="85000"/>
                </a:schemeClr>
              </a:solidFill>
              <a:latin typeface="Barlow Light"/>
            </a:endParaRPr>
          </a:p>
          <a:p>
            <a:pPr algn="l">
              <a:buSzPts val="1100"/>
            </a:pPr>
            <a:endParaRPr sz="1400" dirty="0">
              <a:solidFill>
                <a:schemeClr val="bg1">
                  <a:lumMod val="85000"/>
                </a:schemeClr>
              </a:solidFill>
              <a:latin typeface="Barlow Light"/>
            </a:endParaRPr>
          </a:p>
        </p:txBody>
      </p:sp>
      <p:sp>
        <p:nvSpPr>
          <p:cNvPr id="262" name="Google Shape;262;p28"/>
          <p:cNvSpPr txBox="1">
            <a:spLocks noGrp="1"/>
          </p:cNvSpPr>
          <p:nvPr>
            <p:ph type="ctrTitle" idx="3"/>
          </p:nvPr>
        </p:nvSpPr>
        <p:spPr>
          <a:xfrm flipH="1">
            <a:off x="5179800" y="2870309"/>
            <a:ext cx="1832400" cy="863600"/>
          </a:xfrm>
          <a:prstGeom prst="rect">
            <a:avLst/>
          </a:prstGeom>
        </p:spPr>
        <p:txBody>
          <a:bodyPr spcFirstLastPara="1" wrap="square" lIns="121900" tIns="121900" rIns="121900" bIns="121900" anchor="b" anchorCtr="0">
            <a:noAutofit/>
          </a:bodyPr>
          <a:lstStyle/>
          <a:p>
            <a:r>
              <a:rPr lang="en" sz="2000" dirty="0">
                <a:solidFill>
                  <a:schemeClr val="lt1"/>
                </a:solidFill>
                <a:latin typeface="Barlow Light"/>
              </a:rPr>
              <a:t>COSTING</a:t>
            </a:r>
            <a:endParaRPr sz="2000" dirty="0">
              <a:solidFill>
                <a:schemeClr val="lt1"/>
              </a:solidFill>
              <a:latin typeface="Barlow Light"/>
            </a:endParaRPr>
          </a:p>
        </p:txBody>
      </p:sp>
      <p:sp>
        <p:nvSpPr>
          <p:cNvPr id="263" name="Google Shape;263;p28"/>
          <p:cNvSpPr txBox="1">
            <a:spLocks noGrp="1"/>
          </p:cNvSpPr>
          <p:nvPr>
            <p:ph type="subTitle" idx="4"/>
          </p:nvPr>
        </p:nvSpPr>
        <p:spPr>
          <a:xfrm flipH="1">
            <a:off x="4772600" y="3578543"/>
            <a:ext cx="2646800" cy="1294000"/>
          </a:xfrm>
          <a:prstGeom prst="rect">
            <a:avLst/>
          </a:prstGeom>
        </p:spPr>
        <p:txBody>
          <a:bodyPr spcFirstLastPara="1" wrap="square" lIns="121900" tIns="121900" rIns="121900" bIns="121900" anchor="t" anchorCtr="0">
            <a:noAutofit/>
          </a:bodyPr>
          <a:lstStyle/>
          <a:p>
            <a:pPr>
              <a:buClr>
                <a:schemeClr val="lt1"/>
              </a:buClr>
              <a:buSzPts val="1100"/>
            </a:pPr>
            <a:r>
              <a:rPr lang="en-US" sz="1400" dirty="0">
                <a:solidFill>
                  <a:schemeClr val="bg1"/>
                </a:solidFill>
                <a:latin typeface="Barlow Light"/>
              </a:rPr>
              <a:t>Formulas are entered in the work center, so that the costs of an operation can be calculated. A work center is also assigned to a cost center.</a:t>
            </a:r>
            <a:endParaRPr lang="es-ES" sz="1400" dirty="0">
              <a:solidFill>
                <a:schemeClr val="bg1"/>
              </a:solidFill>
              <a:latin typeface="Barlow Light"/>
            </a:endParaRPr>
          </a:p>
        </p:txBody>
      </p:sp>
      <p:sp>
        <p:nvSpPr>
          <p:cNvPr id="264" name="Google Shape;264;p28"/>
          <p:cNvSpPr txBox="1">
            <a:spLocks noGrp="1"/>
          </p:cNvSpPr>
          <p:nvPr>
            <p:ph type="ctrTitle" idx="5"/>
          </p:nvPr>
        </p:nvSpPr>
        <p:spPr>
          <a:xfrm flipH="1">
            <a:off x="8686800" y="2870309"/>
            <a:ext cx="2536567" cy="863600"/>
          </a:xfrm>
          <a:prstGeom prst="rect">
            <a:avLst/>
          </a:prstGeom>
        </p:spPr>
        <p:txBody>
          <a:bodyPr spcFirstLastPara="1" wrap="square" lIns="121900" tIns="121900" rIns="121900" bIns="121900" anchor="b" anchorCtr="0">
            <a:noAutofit/>
          </a:bodyPr>
          <a:lstStyle/>
          <a:p>
            <a:r>
              <a:rPr lang="en" sz="2000" dirty="0">
                <a:latin typeface="Barlow Light"/>
              </a:rPr>
              <a:t>CAPACITY PLANNING</a:t>
            </a:r>
            <a:endParaRPr sz="2000" dirty="0">
              <a:latin typeface="Barlow Light"/>
            </a:endParaRPr>
          </a:p>
        </p:txBody>
      </p:sp>
      <p:sp>
        <p:nvSpPr>
          <p:cNvPr id="265" name="Google Shape;265;p28"/>
          <p:cNvSpPr txBox="1">
            <a:spLocks noGrp="1"/>
          </p:cNvSpPr>
          <p:nvPr>
            <p:ph type="subTitle" idx="6"/>
          </p:nvPr>
        </p:nvSpPr>
        <p:spPr>
          <a:xfrm flipH="1">
            <a:off x="8576567" y="3578543"/>
            <a:ext cx="2646800" cy="1294000"/>
          </a:xfrm>
          <a:prstGeom prst="rect">
            <a:avLst/>
          </a:prstGeom>
        </p:spPr>
        <p:txBody>
          <a:bodyPr spcFirstLastPara="1" wrap="square" lIns="121900" tIns="121900" rIns="121900" bIns="121900" anchor="t" anchorCtr="0">
            <a:noAutofit/>
          </a:bodyPr>
          <a:lstStyle/>
          <a:p>
            <a:pPr>
              <a:buClr>
                <a:schemeClr val="lt1"/>
              </a:buClr>
              <a:buSzPts val="1100"/>
            </a:pPr>
            <a:r>
              <a:rPr lang="en-US" sz="1400" dirty="0">
                <a:solidFill>
                  <a:schemeClr val="tx1"/>
                </a:solidFill>
                <a:latin typeface="Barlow Light"/>
              </a:rPr>
              <a:t>The available capacity and formulas for calculating capacity requirements are entered in the work center.</a:t>
            </a:r>
            <a:endParaRPr lang="es-ES" sz="1400" dirty="0">
              <a:solidFill>
                <a:schemeClr val="tx1"/>
              </a:solidFill>
              <a:latin typeface="Barlow Light"/>
            </a:endParaRPr>
          </a:p>
        </p:txBody>
      </p:sp>
      <p:grpSp>
        <p:nvGrpSpPr>
          <p:cNvPr id="266" name="Google Shape;266;p28"/>
          <p:cNvGrpSpPr/>
          <p:nvPr/>
        </p:nvGrpSpPr>
        <p:grpSpPr>
          <a:xfrm>
            <a:off x="5922499" y="2450440"/>
            <a:ext cx="360717" cy="361168"/>
            <a:chOff x="1193875" y="238125"/>
            <a:chExt cx="5212675" cy="5219200"/>
          </a:xfrm>
        </p:grpSpPr>
        <p:sp>
          <p:nvSpPr>
            <p:cNvPr id="267" name="Google Shape;267;p28"/>
            <p:cNvSpPr/>
            <p:nvPr/>
          </p:nvSpPr>
          <p:spPr>
            <a:xfrm>
              <a:off x="4900300" y="521100"/>
              <a:ext cx="576575" cy="430600"/>
            </a:xfrm>
            <a:custGeom>
              <a:avLst/>
              <a:gdLst/>
              <a:ahLst/>
              <a:cxnLst/>
              <a:rect l="l" t="t" r="r" b="b"/>
              <a:pathLst>
                <a:path w="23063" h="17224" extrusionOk="0">
                  <a:moveTo>
                    <a:pt x="1" y="0"/>
                  </a:moveTo>
                  <a:lnTo>
                    <a:pt x="1" y="6035"/>
                  </a:lnTo>
                  <a:lnTo>
                    <a:pt x="17028" y="6035"/>
                  </a:lnTo>
                  <a:lnTo>
                    <a:pt x="17028" y="17223"/>
                  </a:lnTo>
                  <a:lnTo>
                    <a:pt x="23063" y="17223"/>
                  </a:lnTo>
                  <a:lnTo>
                    <a:pt x="23063"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68" name="Google Shape;268;p28"/>
            <p:cNvSpPr/>
            <p:nvPr/>
          </p:nvSpPr>
          <p:spPr>
            <a:xfrm>
              <a:off x="5326000" y="1152275"/>
              <a:ext cx="150875" cy="150075"/>
            </a:xfrm>
            <a:custGeom>
              <a:avLst/>
              <a:gdLst/>
              <a:ahLst/>
              <a:cxnLst/>
              <a:rect l="l" t="t" r="r" b="b"/>
              <a:pathLst>
                <a:path w="6035" h="6003" extrusionOk="0">
                  <a:moveTo>
                    <a:pt x="0" y="1"/>
                  </a:moveTo>
                  <a:lnTo>
                    <a:pt x="0" y="6003"/>
                  </a:lnTo>
                  <a:lnTo>
                    <a:pt x="6035" y="6003"/>
                  </a:lnTo>
                  <a:lnTo>
                    <a:pt x="6035"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69" name="Google Shape;269;p28"/>
            <p:cNvSpPr/>
            <p:nvPr/>
          </p:nvSpPr>
          <p:spPr>
            <a:xfrm>
              <a:off x="3565350" y="5048725"/>
              <a:ext cx="1194725" cy="150900"/>
            </a:xfrm>
            <a:custGeom>
              <a:avLst/>
              <a:gdLst/>
              <a:ahLst/>
              <a:cxnLst/>
              <a:rect l="l" t="t" r="r" b="b"/>
              <a:pathLst>
                <a:path w="47789" h="6036" extrusionOk="0">
                  <a:moveTo>
                    <a:pt x="0" y="1"/>
                  </a:moveTo>
                  <a:lnTo>
                    <a:pt x="0" y="6035"/>
                  </a:lnTo>
                  <a:lnTo>
                    <a:pt x="47788" y="6035"/>
                  </a:lnTo>
                  <a:lnTo>
                    <a:pt x="47788"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70" name="Google Shape;270;p28"/>
            <p:cNvSpPr/>
            <p:nvPr/>
          </p:nvSpPr>
          <p:spPr>
            <a:xfrm>
              <a:off x="5019375" y="5048725"/>
              <a:ext cx="173725" cy="150900"/>
            </a:xfrm>
            <a:custGeom>
              <a:avLst/>
              <a:gdLst/>
              <a:ahLst/>
              <a:cxnLst/>
              <a:rect l="l" t="t" r="r" b="b"/>
              <a:pathLst>
                <a:path w="6949" h="6036" extrusionOk="0">
                  <a:moveTo>
                    <a:pt x="0" y="1"/>
                  </a:moveTo>
                  <a:lnTo>
                    <a:pt x="0" y="6035"/>
                  </a:lnTo>
                  <a:lnTo>
                    <a:pt x="6948" y="6035"/>
                  </a:lnTo>
                  <a:lnTo>
                    <a:pt x="6948" y="1"/>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sp>
          <p:nvSpPr>
            <p:cNvPr id="271" name="Google Shape;271;p28"/>
            <p:cNvSpPr/>
            <p:nvPr/>
          </p:nvSpPr>
          <p:spPr>
            <a:xfrm>
              <a:off x="1193875" y="238125"/>
              <a:ext cx="5212675" cy="5219200"/>
            </a:xfrm>
            <a:custGeom>
              <a:avLst/>
              <a:gdLst/>
              <a:ahLst/>
              <a:cxnLst/>
              <a:rect l="l" t="t" r="r" b="b"/>
              <a:pathLst>
                <a:path w="208507" h="208768" extrusionOk="0">
                  <a:moveTo>
                    <a:pt x="67132" y="10275"/>
                  </a:moveTo>
                  <a:lnTo>
                    <a:pt x="67132" y="41558"/>
                  </a:lnTo>
                  <a:lnTo>
                    <a:pt x="35882" y="41558"/>
                  </a:lnTo>
                  <a:lnTo>
                    <a:pt x="67132" y="10275"/>
                  </a:lnTo>
                  <a:close/>
                  <a:moveTo>
                    <a:pt x="25607" y="85758"/>
                  </a:moveTo>
                  <a:lnTo>
                    <a:pt x="25607" y="106961"/>
                  </a:lnTo>
                  <a:lnTo>
                    <a:pt x="9330" y="96359"/>
                  </a:lnTo>
                  <a:lnTo>
                    <a:pt x="25607" y="85758"/>
                  </a:lnTo>
                  <a:close/>
                  <a:moveTo>
                    <a:pt x="182639" y="85758"/>
                  </a:moveTo>
                  <a:cubicBezTo>
                    <a:pt x="189489" y="90194"/>
                    <a:pt x="195328" y="93945"/>
                    <a:pt x="199112" y="96392"/>
                  </a:cubicBezTo>
                  <a:cubicBezTo>
                    <a:pt x="195361" y="98838"/>
                    <a:pt x="189555" y="102589"/>
                    <a:pt x="182639" y="107058"/>
                  </a:cubicBezTo>
                  <a:lnTo>
                    <a:pt x="182639" y="85758"/>
                  </a:lnTo>
                  <a:close/>
                  <a:moveTo>
                    <a:pt x="176604" y="6035"/>
                  </a:moveTo>
                  <a:lnTo>
                    <a:pt x="176604" y="110973"/>
                  </a:lnTo>
                  <a:cubicBezTo>
                    <a:pt x="158924" y="122455"/>
                    <a:pt x="136352" y="137101"/>
                    <a:pt x="120857" y="147181"/>
                  </a:cubicBezTo>
                  <a:lnTo>
                    <a:pt x="104123" y="136286"/>
                  </a:lnTo>
                  <a:lnTo>
                    <a:pt x="87356" y="147213"/>
                  </a:lnTo>
                  <a:lnTo>
                    <a:pt x="31609" y="110875"/>
                  </a:lnTo>
                  <a:lnTo>
                    <a:pt x="31609" y="47560"/>
                  </a:lnTo>
                  <a:lnTo>
                    <a:pt x="73167" y="47560"/>
                  </a:lnTo>
                  <a:lnTo>
                    <a:pt x="73167" y="6035"/>
                  </a:lnTo>
                  <a:close/>
                  <a:moveTo>
                    <a:pt x="6035" y="101383"/>
                  </a:moveTo>
                  <a:lnTo>
                    <a:pt x="81844" y="150802"/>
                  </a:lnTo>
                  <a:lnTo>
                    <a:pt x="6035" y="200188"/>
                  </a:lnTo>
                  <a:lnTo>
                    <a:pt x="6035" y="101383"/>
                  </a:lnTo>
                  <a:close/>
                  <a:moveTo>
                    <a:pt x="202472" y="101383"/>
                  </a:moveTo>
                  <a:lnTo>
                    <a:pt x="202472" y="200221"/>
                  </a:lnTo>
                  <a:lnTo>
                    <a:pt x="126402" y="150769"/>
                  </a:lnTo>
                  <a:cubicBezTo>
                    <a:pt x="150476" y="135111"/>
                    <a:pt x="189196" y="109994"/>
                    <a:pt x="202472" y="101383"/>
                  </a:cubicBezTo>
                  <a:close/>
                  <a:moveTo>
                    <a:pt x="104123" y="143495"/>
                  </a:moveTo>
                  <a:lnTo>
                    <a:pt x="195328" y="202732"/>
                  </a:lnTo>
                  <a:lnTo>
                    <a:pt x="13146" y="202732"/>
                  </a:lnTo>
                  <a:lnTo>
                    <a:pt x="104123" y="143495"/>
                  </a:lnTo>
                  <a:close/>
                  <a:moveTo>
                    <a:pt x="68894" y="0"/>
                  </a:moveTo>
                  <a:lnTo>
                    <a:pt x="25607" y="43319"/>
                  </a:lnTo>
                  <a:lnTo>
                    <a:pt x="25607" y="78581"/>
                  </a:lnTo>
                  <a:lnTo>
                    <a:pt x="0" y="95250"/>
                  </a:lnTo>
                  <a:lnTo>
                    <a:pt x="0" y="208767"/>
                  </a:lnTo>
                  <a:lnTo>
                    <a:pt x="208507" y="208767"/>
                  </a:lnTo>
                  <a:lnTo>
                    <a:pt x="208507" y="95217"/>
                  </a:lnTo>
                  <a:lnTo>
                    <a:pt x="207104" y="94337"/>
                  </a:lnTo>
                  <a:cubicBezTo>
                    <a:pt x="206974" y="94239"/>
                    <a:pt x="196437" y="87552"/>
                    <a:pt x="182639" y="78581"/>
                  </a:cubicBezTo>
                  <a:lnTo>
                    <a:pt x="182639" y="0"/>
                  </a:lnTo>
                  <a:close/>
                </a:path>
              </a:pathLst>
            </a:custGeom>
            <a:solidFill>
              <a:schemeClr val="lt1"/>
            </a:solidFill>
            <a:ln>
              <a:noFill/>
            </a:ln>
          </p:spPr>
          <p:txBody>
            <a:bodyPr spcFirstLastPara="1" wrap="square" lIns="121900" tIns="121900" rIns="121900" bIns="121900" anchor="ctr" anchorCtr="0">
              <a:noAutofit/>
            </a:bodyPr>
            <a:lstStyle/>
            <a:p>
              <a:endParaRPr sz="2400">
                <a:latin typeface="Barlow Light"/>
              </a:endParaRPr>
            </a:p>
          </p:txBody>
        </p:sp>
      </p:grpSp>
      <p:sp>
        <p:nvSpPr>
          <p:cNvPr id="55" name="Google Shape;152;p23">
            <a:extLst>
              <a:ext uri="{FF2B5EF4-FFF2-40B4-BE49-F238E27FC236}">
                <a16:creationId xmlns:a16="http://schemas.microsoft.com/office/drawing/2014/main" id="{2C3B0A6B-FBFA-4D73-A6FD-4962B715364F}"/>
              </a:ext>
            </a:extLst>
          </p:cNvPr>
          <p:cNvSpPr txBox="1">
            <a:spLocks noGrp="1"/>
          </p:cNvSpPr>
          <p:nvPr>
            <p:ph type="ctrTitle"/>
          </p:nvPr>
        </p:nvSpPr>
        <p:spPr>
          <a:xfrm>
            <a:off x="467112" y="432690"/>
            <a:ext cx="5156400" cy="690000"/>
          </a:xfrm>
          <a:prstGeom prst="rect">
            <a:avLst/>
          </a:prstGeom>
        </p:spPr>
        <p:txBody>
          <a:bodyPr spcFirstLastPara="1" wrap="square" lIns="121900" tIns="121900" rIns="121900" bIns="121900" anchor="t" anchorCtr="0">
            <a:noAutofit/>
          </a:bodyPr>
          <a:lstStyle/>
          <a:p>
            <a:pPr algn="l"/>
            <a:r>
              <a:rPr lang="en-US" b="0" i="0" dirty="0">
                <a:solidFill>
                  <a:schemeClr val="bg2"/>
                </a:solidFill>
                <a:effectLst/>
                <a:latin typeface="arial" panose="020B0604020202020204" pitchFamily="34" charset="0"/>
              </a:rPr>
              <a:t>FUNCTIONALITY</a:t>
            </a:r>
            <a:endParaRPr lang="en-US" b="0" i="0" dirty="0">
              <a:solidFill>
                <a:schemeClr val="bg2"/>
              </a:solidFill>
              <a:effectLst/>
              <a:latin typeface="arial" panose="020B0604020202020204" pitchFamily="34" charset="0"/>
              <a:hlinkClick r:id="rId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6386" name="Picture 2" descr="blue and yellow metal industrial machine">
            <a:extLst>
              <a:ext uri="{FF2B5EF4-FFF2-40B4-BE49-F238E27FC236}">
                <a16:creationId xmlns:a16="http://schemas.microsoft.com/office/drawing/2014/main" id="{1D7E11BA-2FA4-4313-959C-01254F053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467" y="-1"/>
            <a:ext cx="9525000" cy="6878033"/>
          </a:xfrm>
          <a:prstGeom prst="rect">
            <a:avLst/>
          </a:prstGeom>
          <a:noFill/>
          <a:extLst>
            <a:ext uri="{909E8E84-426E-40DD-AFC4-6F175D3DCCD1}">
              <a14:hiddenFill xmlns:a14="http://schemas.microsoft.com/office/drawing/2010/main">
                <a:solidFill>
                  <a:srgbClr val="FFFFFF"/>
                </a:solidFill>
              </a14:hiddenFill>
            </a:ext>
          </a:extLst>
        </p:spPr>
      </p:pic>
      <p:sp>
        <p:nvSpPr>
          <p:cNvPr id="151" name="Google Shape;151;p23"/>
          <p:cNvSpPr/>
          <p:nvPr/>
        </p:nvSpPr>
        <p:spPr>
          <a:xfrm flipH="1">
            <a:off x="228599" y="-56167"/>
            <a:ext cx="8458199" cy="6934200"/>
          </a:xfrm>
          <a:custGeom>
            <a:avLst/>
            <a:gdLst/>
            <a:ahLst/>
            <a:cxnLst/>
            <a:rect l="l" t="t" r="r" b="b"/>
            <a:pathLst>
              <a:path w="229743" h="208026" extrusionOk="0">
                <a:moveTo>
                  <a:pt x="62865" y="1524"/>
                </a:moveTo>
                <a:lnTo>
                  <a:pt x="0" y="208026"/>
                </a:lnTo>
                <a:lnTo>
                  <a:pt x="229743" y="208026"/>
                </a:lnTo>
                <a:lnTo>
                  <a:pt x="229743" y="0"/>
                </a:lnTo>
                <a:close/>
              </a:path>
            </a:pathLst>
          </a:custGeom>
          <a:solidFill>
            <a:schemeClr val="dk1"/>
          </a:solidFill>
          <a:ln>
            <a:noFill/>
          </a:ln>
        </p:spPr>
      </p:sp>
      <p:sp>
        <p:nvSpPr>
          <p:cNvPr id="6" name="Google Shape;152;p23">
            <a:extLst>
              <a:ext uri="{FF2B5EF4-FFF2-40B4-BE49-F238E27FC236}">
                <a16:creationId xmlns:a16="http://schemas.microsoft.com/office/drawing/2014/main" id="{747BEDF8-3F00-4304-B64E-3B4759CBF373}"/>
              </a:ext>
            </a:extLst>
          </p:cNvPr>
          <p:cNvSpPr txBox="1">
            <a:spLocks/>
          </p:cNvSpPr>
          <p:nvPr/>
        </p:nvSpPr>
        <p:spPr>
          <a:xfrm>
            <a:off x="467112" y="432690"/>
            <a:ext cx="5156400" cy="12940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1300"/>
              <a:buNone/>
              <a:defRPr sz="1733" b="0" i="0">
                <a:solidFill>
                  <a:schemeClr val="lt1"/>
                </a:solidFill>
                <a:latin typeface="Arial"/>
                <a:ea typeface="+mj-ea"/>
                <a:cs typeface="Arial"/>
              </a:defRPr>
            </a:lvl1pPr>
            <a:lvl2pPr lvl="1" rtl="0">
              <a:spcBef>
                <a:spcPts val="0"/>
              </a:spcBef>
              <a:spcAft>
                <a:spcPts val="0"/>
              </a:spcAft>
              <a:buClr>
                <a:schemeClr val="lt1"/>
              </a:buClr>
              <a:buSzPts val="1300"/>
              <a:buNone/>
              <a:defRPr sz="1733">
                <a:solidFill>
                  <a:schemeClr val="lt1"/>
                </a:solidFill>
              </a:defRPr>
            </a:lvl2pPr>
            <a:lvl3pPr lvl="2" rtl="0">
              <a:spcBef>
                <a:spcPts val="0"/>
              </a:spcBef>
              <a:spcAft>
                <a:spcPts val="0"/>
              </a:spcAft>
              <a:buClr>
                <a:schemeClr val="lt1"/>
              </a:buClr>
              <a:buSzPts val="1300"/>
              <a:buNone/>
              <a:defRPr sz="1733">
                <a:solidFill>
                  <a:schemeClr val="lt1"/>
                </a:solidFill>
              </a:defRPr>
            </a:lvl3pPr>
            <a:lvl4pPr lvl="3" rtl="0">
              <a:spcBef>
                <a:spcPts val="0"/>
              </a:spcBef>
              <a:spcAft>
                <a:spcPts val="0"/>
              </a:spcAft>
              <a:buClr>
                <a:schemeClr val="lt1"/>
              </a:buClr>
              <a:buSzPts val="1300"/>
              <a:buNone/>
              <a:defRPr sz="1733">
                <a:solidFill>
                  <a:schemeClr val="lt1"/>
                </a:solidFill>
              </a:defRPr>
            </a:lvl4pPr>
            <a:lvl5pPr lvl="4" rtl="0">
              <a:spcBef>
                <a:spcPts val="0"/>
              </a:spcBef>
              <a:spcAft>
                <a:spcPts val="0"/>
              </a:spcAft>
              <a:buClr>
                <a:schemeClr val="lt1"/>
              </a:buClr>
              <a:buSzPts val="1300"/>
              <a:buNone/>
              <a:defRPr sz="1733">
                <a:solidFill>
                  <a:schemeClr val="lt1"/>
                </a:solidFill>
              </a:defRPr>
            </a:lvl5pPr>
            <a:lvl6pPr lvl="5" rtl="0">
              <a:spcBef>
                <a:spcPts val="0"/>
              </a:spcBef>
              <a:spcAft>
                <a:spcPts val="0"/>
              </a:spcAft>
              <a:buClr>
                <a:schemeClr val="lt1"/>
              </a:buClr>
              <a:buSzPts val="1300"/>
              <a:buNone/>
              <a:defRPr sz="1733">
                <a:solidFill>
                  <a:schemeClr val="lt1"/>
                </a:solidFill>
              </a:defRPr>
            </a:lvl6pPr>
            <a:lvl7pPr lvl="6" rtl="0">
              <a:spcBef>
                <a:spcPts val="0"/>
              </a:spcBef>
              <a:spcAft>
                <a:spcPts val="0"/>
              </a:spcAft>
              <a:buClr>
                <a:schemeClr val="lt1"/>
              </a:buClr>
              <a:buSzPts val="1300"/>
              <a:buNone/>
              <a:defRPr sz="1733">
                <a:solidFill>
                  <a:schemeClr val="lt1"/>
                </a:solidFill>
              </a:defRPr>
            </a:lvl7pPr>
            <a:lvl8pPr lvl="7" rtl="0">
              <a:spcBef>
                <a:spcPts val="0"/>
              </a:spcBef>
              <a:spcAft>
                <a:spcPts val="0"/>
              </a:spcAft>
              <a:buClr>
                <a:schemeClr val="lt1"/>
              </a:buClr>
              <a:buSzPts val="1300"/>
              <a:buNone/>
              <a:defRPr sz="1733">
                <a:solidFill>
                  <a:schemeClr val="lt1"/>
                </a:solidFill>
              </a:defRPr>
            </a:lvl8pPr>
            <a:lvl9pPr lvl="8" rtl="0">
              <a:spcBef>
                <a:spcPts val="0"/>
              </a:spcBef>
              <a:spcAft>
                <a:spcPts val="0"/>
              </a:spcAft>
              <a:buClr>
                <a:schemeClr val="lt1"/>
              </a:buClr>
              <a:buSzPts val="1300"/>
              <a:buNone/>
              <a:defRPr sz="1733">
                <a:solidFill>
                  <a:schemeClr val="lt1"/>
                </a:solidFill>
              </a:defRPr>
            </a:lvl9pPr>
          </a:lstStyle>
          <a:p>
            <a:pPr algn="l"/>
            <a:r>
              <a:rPr lang="en-US" kern="0" dirty="0">
                <a:solidFill>
                  <a:schemeClr val="bg2"/>
                </a:solidFill>
                <a:latin typeface="arial" panose="020B0604020202020204" pitchFamily="34" charset="0"/>
              </a:rPr>
              <a:t>ROUTING</a:t>
            </a:r>
            <a:endParaRPr lang="en-US" kern="0" dirty="0">
              <a:solidFill>
                <a:schemeClr val="bg2"/>
              </a:solidFill>
              <a:latin typeface="arial" panose="020B0604020202020204" pitchFamily="34" charset="0"/>
              <a:hlinkClick r:id="rId4"/>
            </a:endParaRPr>
          </a:p>
        </p:txBody>
      </p:sp>
      <p:sp>
        <p:nvSpPr>
          <p:cNvPr id="11" name="2 Marcador de contenido">
            <a:extLst>
              <a:ext uri="{FF2B5EF4-FFF2-40B4-BE49-F238E27FC236}">
                <a16:creationId xmlns:a16="http://schemas.microsoft.com/office/drawing/2014/main" id="{9FF0BB7F-5F9A-4DCD-85F7-B834C3F870E3}"/>
              </a:ext>
            </a:extLst>
          </p:cNvPr>
          <p:cNvSpPr txBox="1">
            <a:spLocks/>
          </p:cNvSpPr>
          <p:nvPr/>
        </p:nvSpPr>
        <p:spPr bwMode="auto">
          <a:xfrm>
            <a:off x="467112" y="2133981"/>
            <a:ext cx="5816700" cy="2491067"/>
          </a:xfrm>
          <a:prstGeom prst="rect">
            <a:avLst/>
          </a:prstGeom>
        </p:spPr>
        <p:txBody>
          <a:bodyPr spcFirstLastPara="1" wrap="square" lIns="121900" tIns="121900" rIns="121900" bIns="121900" anchor="t" anchorCtr="0">
            <a:noAutofit/>
          </a:bodyPr>
          <a:lstStyle>
            <a:defPPr>
              <a:defRPr lang="en-US"/>
            </a:defPPr>
            <a:lvl1pPr lvl="0">
              <a:lnSpc>
                <a:spcPct val="100000"/>
              </a:lnSpc>
              <a:spcBef>
                <a:spcPts val="0"/>
              </a:spcBef>
              <a:spcAft>
                <a:spcPts val="0"/>
              </a:spcAft>
              <a:buClr>
                <a:schemeClr val="lt1"/>
              </a:buClr>
              <a:buSzPts val="1100"/>
              <a:buNone/>
              <a:defRPr sz="1400">
                <a:solidFill>
                  <a:schemeClr val="bg1">
                    <a:lumMod val="85000"/>
                  </a:schemeClr>
                </a:solidFill>
                <a:latin typeface="Barlow Light"/>
              </a:defRPr>
            </a:lvl1pPr>
            <a:lvl2pPr lvl="1">
              <a:lnSpc>
                <a:spcPct val="100000"/>
              </a:lnSpc>
              <a:spcBef>
                <a:spcPts val="0"/>
              </a:spcBef>
              <a:spcAft>
                <a:spcPts val="0"/>
              </a:spcAft>
              <a:buClr>
                <a:schemeClr val="lt1"/>
              </a:buClr>
              <a:buSzPts val="900"/>
              <a:buNone/>
              <a:defRPr sz="1200">
                <a:solidFill>
                  <a:schemeClr val="lt1"/>
                </a:solidFill>
              </a:defRPr>
            </a:lvl2pPr>
            <a:lvl3pPr lvl="2">
              <a:lnSpc>
                <a:spcPct val="100000"/>
              </a:lnSpc>
              <a:spcBef>
                <a:spcPts val="0"/>
              </a:spcBef>
              <a:spcAft>
                <a:spcPts val="0"/>
              </a:spcAft>
              <a:buClr>
                <a:schemeClr val="lt1"/>
              </a:buClr>
              <a:buSzPts val="900"/>
              <a:buNone/>
              <a:defRPr sz="1200">
                <a:solidFill>
                  <a:schemeClr val="lt1"/>
                </a:solidFill>
              </a:defRPr>
            </a:lvl3pPr>
            <a:lvl4pPr lvl="3">
              <a:lnSpc>
                <a:spcPct val="100000"/>
              </a:lnSpc>
              <a:spcBef>
                <a:spcPts val="0"/>
              </a:spcBef>
              <a:spcAft>
                <a:spcPts val="0"/>
              </a:spcAft>
              <a:buClr>
                <a:schemeClr val="lt1"/>
              </a:buClr>
              <a:buSzPts val="900"/>
              <a:buNone/>
              <a:defRPr sz="1200">
                <a:solidFill>
                  <a:schemeClr val="lt1"/>
                </a:solidFill>
              </a:defRPr>
            </a:lvl4pPr>
            <a:lvl5pPr lvl="4">
              <a:lnSpc>
                <a:spcPct val="100000"/>
              </a:lnSpc>
              <a:spcBef>
                <a:spcPts val="0"/>
              </a:spcBef>
              <a:spcAft>
                <a:spcPts val="0"/>
              </a:spcAft>
              <a:buClr>
                <a:schemeClr val="lt1"/>
              </a:buClr>
              <a:buSzPts val="900"/>
              <a:buNone/>
              <a:defRPr sz="1200">
                <a:solidFill>
                  <a:schemeClr val="lt1"/>
                </a:solidFill>
              </a:defRPr>
            </a:lvl5pPr>
            <a:lvl6pPr lvl="5">
              <a:lnSpc>
                <a:spcPct val="100000"/>
              </a:lnSpc>
              <a:spcBef>
                <a:spcPts val="0"/>
              </a:spcBef>
              <a:spcAft>
                <a:spcPts val="0"/>
              </a:spcAft>
              <a:buClr>
                <a:schemeClr val="lt1"/>
              </a:buClr>
              <a:buSzPts val="900"/>
              <a:buNone/>
              <a:defRPr sz="1200">
                <a:solidFill>
                  <a:schemeClr val="lt1"/>
                </a:solidFill>
              </a:defRPr>
            </a:lvl6pPr>
            <a:lvl7pPr lvl="6">
              <a:lnSpc>
                <a:spcPct val="100000"/>
              </a:lnSpc>
              <a:spcBef>
                <a:spcPts val="0"/>
              </a:spcBef>
              <a:spcAft>
                <a:spcPts val="0"/>
              </a:spcAft>
              <a:buClr>
                <a:schemeClr val="lt1"/>
              </a:buClr>
              <a:buSzPts val="900"/>
              <a:buNone/>
              <a:defRPr sz="1200">
                <a:solidFill>
                  <a:schemeClr val="lt1"/>
                </a:solidFill>
              </a:defRPr>
            </a:lvl7pPr>
            <a:lvl8pPr lvl="7">
              <a:lnSpc>
                <a:spcPct val="100000"/>
              </a:lnSpc>
              <a:spcBef>
                <a:spcPts val="0"/>
              </a:spcBef>
              <a:spcAft>
                <a:spcPts val="0"/>
              </a:spcAft>
              <a:buClr>
                <a:schemeClr val="lt1"/>
              </a:buClr>
              <a:buSzPts val="900"/>
              <a:buNone/>
              <a:defRPr sz="1200">
                <a:solidFill>
                  <a:schemeClr val="lt1"/>
                </a:solidFill>
              </a:defRPr>
            </a:lvl8pPr>
            <a:lvl9pPr lvl="8">
              <a:lnSpc>
                <a:spcPct val="100000"/>
              </a:lnSpc>
              <a:spcBef>
                <a:spcPts val="0"/>
              </a:spcBef>
              <a:spcAft>
                <a:spcPts val="0"/>
              </a:spcAft>
              <a:buClr>
                <a:schemeClr val="lt1"/>
              </a:buClr>
              <a:buSzPts val="900"/>
              <a:buNone/>
              <a:defRPr sz="1200">
                <a:solidFill>
                  <a:schemeClr val="lt1"/>
                </a:solidFill>
              </a:defRPr>
            </a:lvl9pPr>
          </a:lstStyle>
          <a:p>
            <a:r>
              <a:rPr lang="en-US" dirty="0"/>
              <a:t>Is the sequence of operations to which the materials are subjected in different work centers for manufacturing</a:t>
            </a:r>
            <a:r>
              <a:rPr lang="es-MX" dirty="0"/>
              <a:t>. </a:t>
            </a:r>
            <a:r>
              <a:rPr lang="en-US" dirty="0"/>
              <a:t>Therefore, routings are used as a template for production orders, as well as a basis for product costing.      </a:t>
            </a:r>
          </a:p>
          <a:p>
            <a:endParaRPr lang="en-US" dirty="0"/>
          </a:p>
          <a:p>
            <a:r>
              <a:rPr lang="en-US" dirty="0"/>
              <a:t>In a routing you plan</a:t>
            </a:r>
          </a:p>
          <a:p>
            <a:pPr lvl="1"/>
            <a:r>
              <a:rPr lang="en-US" dirty="0"/>
              <a:t>The operations (work steps) to be carried out during production</a:t>
            </a:r>
          </a:p>
          <a:p>
            <a:pPr lvl="1"/>
            <a:r>
              <a:rPr lang="en-US" dirty="0"/>
              <a:t>The activities to be produced in the operations as a basis for determining dates, capacity requirements and costs.</a:t>
            </a:r>
          </a:p>
          <a:p>
            <a:pPr lvl="1"/>
            <a:r>
              <a:rPr lang="en-US" dirty="0"/>
              <a:t>The use of materials during production</a:t>
            </a:r>
          </a:p>
          <a:p>
            <a:pPr lvl="1"/>
            <a:r>
              <a:rPr lang="en-US" dirty="0"/>
              <a:t>The use of work centers</a:t>
            </a:r>
          </a:p>
          <a:p>
            <a:pPr lvl="1"/>
            <a:r>
              <a:rPr lang="en-US" dirty="0"/>
              <a:t>The quality checks to be carried out during production</a:t>
            </a:r>
          </a:p>
          <a:p>
            <a:pPr lvl="1"/>
            <a:endParaRPr lang="es-MX" dirty="0"/>
          </a:p>
        </p:txBody>
      </p:sp>
      <p:sp>
        <p:nvSpPr>
          <p:cNvPr id="13" name="Rectangle 14">
            <a:extLst>
              <a:ext uri="{FF2B5EF4-FFF2-40B4-BE49-F238E27FC236}">
                <a16:creationId xmlns:a16="http://schemas.microsoft.com/office/drawing/2014/main" id="{AEA19EBD-90EA-41EE-9983-7905F3A9E274}"/>
              </a:ext>
            </a:extLst>
          </p:cNvPr>
          <p:cNvSpPr>
            <a:spLocks noChangeArrowheads="1"/>
          </p:cNvSpPr>
          <p:nvPr/>
        </p:nvSpPr>
        <p:spPr bwMode="auto">
          <a:xfrm>
            <a:off x="5051393" y="4994239"/>
            <a:ext cx="1120807" cy="414483"/>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2">
                    <a:lumMod val="40000"/>
                    <a:lumOff val="60000"/>
                  </a:schemeClr>
                </a:solidFill>
                <a:latin typeface="Agency FB" panose="020B0503020202020204" pitchFamily="34" charset="0"/>
              </a:rPr>
              <a:t>ACTIVITY TYPES</a:t>
            </a:r>
            <a:endParaRPr lang="es-MX" sz="1600" b="1" dirty="0">
              <a:solidFill>
                <a:schemeClr val="tx2">
                  <a:lumMod val="40000"/>
                  <a:lumOff val="60000"/>
                </a:schemeClr>
              </a:solidFill>
              <a:latin typeface="Agency FB" panose="020B0503020202020204" pitchFamily="34" charset="0"/>
            </a:endParaRPr>
          </a:p>
        </p:txBody>
      </p:sp>
      <p:sp>
        <p:nvSpPr>
          <p:cNvPr id="14" name="Rectangle 3">
            <a:extLst>
              <a:ext uri="{FF2B5EF4-FFF2-40B4-BE49-F238E27FC236}">
                <a16:creationId xmlns:a16="http://schemas.microsoft.com/office/drawing/2014/main" id="{6EA4A8E9-2891-4F63-B29B-02B1AF52224C}"/>
              </a:ext>
            </a:extLst>
          </p:cNvPr>
          <p:cNvSpPr>
            <a:spLocks noChangeArrowheads="1"/>
          </p:cNvSpPr>
          <p:nvPr/>
        </p:nvSpPr>
        <p:spPr bwMode="auto">
          <a:xfrm>
            <a:off x="1469993" y="4994240"/>
            <a:ext cx="1120807" cy="414483"/>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ROUTING</a:t>
            </a:r>
          </a:p>
        </p:txBody>
      </p:sp>
      <p:sp>
        <p:nvSpPr>
          <p:cNvPr id="15" name="Rectangle 4">
            <a:extLst>
              <a:ext uri="{FF2B5EF4-FFF2-40B4-BE49-F238E27FC236}">
                <a16:creationId xmlns:a16="http://schemas.microsoft.com/office/drawing/2014/main" id="{CD974080-1830-4F8B-BDEA-CB78C8462E82}"/>
              </a:ext>
            </a:extLst>
          </p:cNvPr>
          <p:cNvSpPr>
            <a:spLocks noChangeArrowheads="1"/>
          </p:cNvSpPr>
          <p:nvPr/>
        </p:nvSpPr>
        <p:spPr bwMode="auto">
          <a:xfrm>
            <a:off x="3354959" y="4994240"/>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WORK CENTER</a:t>
            </a:r>
          </a:p>
        </p:txBody>
      </p:sp>
      <p:sp>
        <p:nvSpPr>
          <p:cNvPr id="7" name="Flecha: a la derecha 6">
            <a:extLst>
              <a:ext uri="{FF2B5EF4-FFF2-40B4-BE49-F238E27FC236}">
                <a16:creationId xmlns:a16="http://schemas.microsoft.com/office/drawing/2014/main" id="{27273161-E21F-4195-AA25-E92E79BF80E7}"/>
              </a:ext>
            </a:extLst>
          </p:cNvPr>
          <p:cNvSpPr/>
          <p:nvPr/>
        </p:nvSpPr>
        <p:spPr>
          <a:xfrm>
            <a:off x="2679281" y="5105400"/>
            <a:ext cx="487146" cy="2286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 la derecha 16">
            <a:extLst>
              <a:ext uri="{FF2B5EF4-FFF2-40B4-BE49-F238E27FC236}">
                <a16:creationId xmlns:a16="http://schemas.microsoft.com/office/drawing/2014/main" id="{EF63E8C9-28C4-4DDF-BC74-1F2BD5177B22}"/>
              </a:ext>
            </a:extLst>
          </p:cNvPr>
          <p:cNvSpPr/>
          <p:nvPr/>
        </p:nvSpPr>
        <p:spPr>
          <a:xfrm>
            <a:off x="4520006" y="5143500"/>
            <a:ext cx="487146" cy="22860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p:nvPr/>
        </p:nvSpPr>
        <p:spPr>
          <a:xfrm rot="-194701">
            <a:off x="163320" y="2844630"/>
            <a:ext cx="3978379" cy="3446332"/>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 name="Google Shape;349;p31"/>
          <p:cNvSpPr/>
          <p:nvPr/>
        </p:nvSpPr>
        <p:spPr>
          <a:xfrm rot="914792">
            <a:off x="8370083" y="1220428"/>
            <a:ext cx="3297285" cy="291620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 name="Google Shape;351;p31"/>
          <p:cNvSpPr txBox="1">
            <a:spLocks noGrp="1"/>
          </p:cNvSpPr>
          <p:nvPr>
            <p:ph type="ctrTitle"/>
          </p:nvPr>
        </p:nvSpPr>
        <p:spPr>
          <a:xfrm>
            <a:off x="679168" y="349269"/>
            <a:ext cx="2597431" cy="678752"/>
          </a:xfrm>
          <a:prstGeom prst="rect">
            <a:avLst/>
          </a:prstGeom>
        </p:spPr>
        <p:txBody>
          <a:bodyPr spcFirstLastPara="1" wrap="square" lIns="121900" tIns="121900" rIns="121900" bIns="121900" anchor="t" anchorCtr="0">
            <a:noAutofit/>
          </a:bodyPr>
          <a:lstStyle/>
          <a:p>
            <a:pPr algn="l"/>
            <a:r>
              <a:rPr lang="en-US" dirty="0"/>
              <a:t>PRODUCT VERSION</a:t>
            </a:r>
            <a:endParaRPr dirty="0"/>
          </a:p>
        </p:txBody>
      </p:sp>
      <p:sp>
        <p:nvSpPr>
          <p:cNvPr id="352" name="Google Shape;352;p31"/>
          <p:cNvSpPr txBox="1"/>
          <p:nvPr/>
        </p:nvSpPr>
        <p:spPr>
          <a:xfrm>
            <a:off x="679168" y="3443200"/>
            <a:ext cx="2597431" cy="2348000"/>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pPr algn="l"/>
            <a:r>
              <a:rPr lang="en-US" sz="1600" dirty="0"/>
              <a:t>The production version determines the following:</a:t>
            </a:r>
          </a:p>
          <a:p>
            <a:pPr marL="285750" indent="-285750" algn="l">
              <a:buFont typeface="Arial" panose="020B0604020202020204" pitchFamily="34" charset="0"/>
              <a:buChar char="•"/>
            </a:pPr>
            <a:r>
              <a:rPr lang="en-US" dirty="0"/>
              <a:t>The BOM alternative for a BOM explosion.</a:t>
            </a:r>
          </a:p>
          <a:p>
            <a:pPr marL="285750" indent="-285750" algn="l">
              <a:buFont typeface="Arial" panose="020B0604020202020204" pitchFamily="34" charset="0"/>
              <a:buChar char="•"/>
            </a:pPr>
            <a:r>
              <a:rPr lang="en-US" dirty="0"/>
              <a:t>The task list (master recipe) and any alternate, as needed.</a:t>
            </a:r>
          </a:p>
          <a:p>
            <a:pPr marL="285750" indent="-285750" algn="l">
              <a:buFont typeface="Arial" panose="020B0604020202020204" pitchFamily="34" charset="0"/>
              <a:buChar char="•"/>
            </a:pPr>
            <a:r>
              <a:rPr lang="en-US" dirty="0"/>
              <a:t>Lot-size restrictions and validity parameters.</a:t>
            </a:r>
            <a:r>
              <a:rPr lang="en-US" dirty="0">
                <a:sym typeface="Barlow Light"/>
              </a:rPr>
              <a:t>. </a:t>
            </a:r>
          </a:p>
          <a:p>
            <a:endParaRPr lang="en-US" dirty="0">
              <a:sym typeface="Assistant ExtraLight"/>
            </a:endParaRPr>
          </a:p>
        </p:txBody>
      </p:sp>
      <p:sp>
        <p:nvSpPr>
          <p:cNvPr id="354" name="Google Shape;354;p31"/>
          <p:cNvSpPr txBox="1"/>
          <p:nvPr/>
        </p:nvSpPr>
        <p:spPr>
          <a:xfrm>
            <a:off x="8639080" y="1984323"/>
            <a:ext cx="2466859" cy="1500938"/>
          </a:xfrm>
          <a:prstGeom prst="rect">
            <a:avLst/>
          </a:prstGeom>
          <a:noFill/>
          <a:ln>
            <a:noFill/>
          </a:ln>
        </p:spPr>
        <p:txBody>
          <a:bodyPr spcFirstLastPara="1" wrap="square" lIns="121900" tIns="121900" rIns="121900" bIns="121900" anchor="t" anchorCtr="0">
            <a:noAutofit/>
          </a:bodyPr>
          <a:lstStyle>
            <a:defPPr>
              <a:defRPr lang="en-US"/>
            </a:defPPr>
            <a:lvl1pPr>
              <a:defRPr sz="1400">
                <a:solidFill>
                  <a:schemeClr val="dk1"/>
                </a:solidFill>
                <a:latin typeface="Barlow Light"/>
              </a:defRPr>
            </a:lvl1pPr>
          </a:lstStyle>
          <a:p>
            <a:pPr algn="r"/>
            <a:r>
              <a:rPr lang="en-US" dirty="0"/>
              <a:t>For one material, we can have several production versions for various validity periods and lot-size ranges. </a:t>
            </a:r>
            <a:endParaRPr lang="es-MX" dirty="0"/>
          </a:p>
          <a:p>
            <a:pPr algn="r"/>
            <a:endParaRPr dirty="0">
              <a:sym typeface="Assistant ExtraLight"/>
            </a:endParaRPr>
          </a:p>
        </p:txBody>
      </p:sp>
      <p:pic>
        <p:nvPicPr>
          <p:cNvPr id="12" name="Picture 2" descr="roads during night">
            <a:extLst>
              <a:ext uri="{FF2B5EF4-FFF2-40B4-BE49-F238E27FC236}">
                <a16:creationId xmlns:a16="http://schemas.microsoft.com/office/drawing/2014/main" id="{C69AA21D-A7A4-4D26-B64A-310A2A300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133"/>
          <a:stretch/>
        </p:blipFill>
        <p:spPr bwMode="auto">
          <a:xfrm>
            <a:off x="3641639" y="1"/>
            <a:ext cx="491566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1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3" name="Grupo 12">
            <a:extLst>
              <a:ext uri="{FF2B5EF4-FFF2-40B4-BE49-F238E27FC236}">
                <a16:creationId xmlns:a16="http://schemas.microsoft.com/office/drawing/2014/main" id="{2998D1A0-779B-41C0-9783-E5AB899E5259}"/>
              </a:ext>
            </a:extLst>
          </p:cNvPr>
          <p:cNvGrpSpPr/>
          <p:nvPr/>
        </p:nvGrpSpPr>
        <p:grpSpPr>
          <a:xfrm>
            <a:off x="-30590" y="-1871789"/>
            <a:ext cx="4955552" cy="3743575"/>
            <a:chOff x="-30590" y="-1871789"/>
            <a:chExt cx="4955552" cy="3743575"/>
          </a:xfrm>
        </p:grpSpPr>
        <p:sp>
          <p:nvSpPr>
            <p:cNvPr id="11" name="Triángulo rectángulo 10">
              <a:extLst>
                <a:ext uri="{FF2B5EF4-FFF2-40B4-BE49-F238E27FC236}">
                  <a16:creationId xmlns:a16="http://schemas.microsoft.com/office/drawing/2014/main" id="{F8B976A5-20D9-4522-8DA6-50B587098A01}"/>
                </a:ext>
              </a:extLst>
            </p:cNvPr>
            <p:cNvSpPr/>
            <p:nvPr/>
          </p:nvSpPr>
          <p:spPr>
            <a:xfrm rot="19298362">
              <a:off x="1181387" y="-1464365"/>
              <a:ext cx="3743575" cy="2825156"/>
            </a:xfrm>
            <a:prstGeom prst="r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Triángulo rectángulo 94">
              <a:extLst>
                <a:ext uri="{FF2B5EF4-FFF2-40B4-BE49-F238E27FC236}">
                  <a16:creationId xmlns:a16="http://schemas.microsoft.com/office/drawing/2014/main" id="{35C6D1CE-D3D3-4B73-AC4C-936ED4AF9134}"/>
                </a:ext>
              </a:extLst>
            </p:cNvPr>
            <p:cNvSpPr/>
            <p:nvPr/>
          </p:nvSpPr>
          <p:spPr>
            <a:xfrm rot="17283633">
              <a:off x="-186188" y="-1412579"/>
              <a:ext cx="3743575" cy="2825156"/>
            </a:xfrm>
            <a:prstGeom prst="r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Triángulo rectángulo 95">
              <a:extLst>
                <a:ext uri="{FF2B5EF4-FFF2-40B4-BE49-F238E27FC236}">
                  <a16:creationId xmlns:a16="http://schemas.microsoft.com/office/drawing/2014/main" id="{23124E0B-9491-4A21-91D3-E95B547E57AD}"/>
                </a:ext>
              </a:extLst>
            </p:cNvPr>
            <p:cNvSpPr/>
            <p:nvPr/>
          </p:nvSpPr>
          <p:spPr>
            <a:xfrm rot="5400000">
              <a:off x="689636" y="-720226"/>
              <a:ext cx="1384703" cy="2825156"/>
            </a:xfrm>
            <a:prstGeom prst="r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9" name="6 Rectángulo">
            <a:extLst>
              <a:ext uri="{FF2B5EF4-FFF2-40B4-BE49-F238E27FC236}">
                <a16:creationId xmlns:a16="http://schemas.microsoft.com/office/drawing/2014/main" id="{DB29A50A-AD39-405B-96E8-6E0D69BF1E7E}"/>
              </a:ext>
            </a:extLst>
          </p:cNvPr>
          <p:cNvSpPr/>
          <p:nvPr/>
        </p:nvSpPr>
        <p:spPr bwMode="auto">
          <a:xfrm>
            <a:off x="8806743" y="4104894"/>
            <a:ext cx="1906733" cy="1324393"/>
          </a:xfrm>
          <a:prstGeom prst="rect">
            <a:avLst/>
          </a:prstGeom>
          <a:solidFill>
            <a:schemeClr val="bg1">
              <a:lumMod val="65000"/>
            </a:schemeClr>
          </a:solidFill>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GT" dirty="0">
              <a:ln>
                <a:solidFill>
                  <a:schemeClr val="accent1"/>
                </a:solidFill>
              </a:ln>
              <a:solidFill>
                <a:schemeClr val="accent1"/>
              </a:solidFill>
            </a:endParaRPr>
          </a:p>
        </p:txBody>
      </p:sp>
      <p:cxnSp>
        <p:nvCxnSpPr>
          <p:cNvPr id="207" name="Google Shape;207;p27"/>
          <p:cNvCxnSpPr>
            <a:cxnSpLocks/>
          </p:cNvCxnSpPr>
          <p:nvPr/>
        </p:nvCxnSpPr>
        <p:spPr>
          <a:xfrm>
            <a:off x="5181600" y="1125461"/>
            <a:ext cx="0" cy="4564874"/>
          </a:xfrm>
          <a:prstGeom prst="straightConnector1">
            <a:avLst/>
          </a:prstGeom>
          <a:noFill/>
          <a:ln w="19050" cap="flat" cmpd="sng">
            <a:solidFill>
              <a:srgbClr val="D9D9D9"/>
            </a:solidFill>
            <a:prstDash val="solid"/>
            <a:round/>
            <a:headEnd type="none" w="med" len="med"/>
            <a:tailEnd type="none" w="med" len="med"/>
          </a:ln>
        </p:spPr>
      </p:cxnSp>
      <p:sp>
        <p:nvSpPr>
          <p:cNvPr id="221" name="Google Shape;221;p27"/>
          <p:cNvSpPr txBox="1">
            <a:spLocks noGrp="1"/>
          </p:cNvSpPr>
          <p:nvPr>
            <p:ph type="ctrTitle" idx="2"/>
          </p:nvPr>
        </p:nvSpPr>
        <p:spPr>
          <a:xfrm flipH="1">
            <a:off x="569762" y="579600"/>
            <a:ext cx="3562000" cy="545861"/>
          </a:xfrm>
          <a:prstGeom prst="rect">
            <a:avLst/>
          </a:prstGeom>
        </p:spPr>
        <p:txBody>
          <a:bodyPr spcFirstLastPara="1" wrap="square" lIns="121900" tIns="121900" rIns="121900" bIns="121900" anchor="t" anchorCtr="0">
            <a:noAutofit/>
          </a:bodyPr>
          <a:lstStyle/>
          <a:p>
            <a:pPr algn="l">
              <a:buSzPts val="1400"/>
              <a:buFont typeface="Nunito Sans ExtraBold"/>
            </a:pPr>
            <a:r>
              <a:rPr lang="en" sz="2000" dirty="0">
                <a:solidFill>
                  <a:schemeClr val="bg1"/>
                </a:solidFill>
                <a:latin typeface="Nunito Sans ExtraBold"/>
                <a:sym typeface="Nunito Sans ExtraBold"/>
              </a:rPr>
              <a:t>SCOPE</a:t>
            </a:r>
            <a:r>
              <a:rPr lang="en" sz="2000" dirty="0">
                <a:solidFill>
                  <a:schemeClr val="bg1"/>
                </a:solidFill>
                <a:latin typeface="Barlow Light"/>
                <a:sym typeface="Nunito Sans ExtraBold"/>
              </a:rPr>
              <a:t> </a:t>
            </a:r>
            <a:r>
              <a:rPr lang="en" sz="2000" dirty="0">
                <a:solidFill>
                  <a:schemeClr val="bg1"/>
                </a:solidFill>
                <a:latin typeface="Nunito Sans ExtraBold"/>
                <a:sym typeface="Nunito Sans ExtraBold"/>
              </a:rPr>
              <a:t>OF PP</a:t>
            </a:r>
            <a:endParaRPr sz="2000" dirty="0">
              <a:solidFill>
                <a:schemeClr val="bg1"/>
              </a:solidFill>
              <a:latin typeface="Nunito Sans ExtraBold"/>
              <a:sym typeface="Nunito Sans ExtraBold"/>
            </a:endParaRPr>
          </a:p>
        </p:txBody>
      </p:sp>
      <p:sp>
        <p:nvSpPr>
          <p:cNvPr id="222" name="Google Shape;222;p27"/>
          <p:cNvSpPr txBox="1">
            <a:spLocks noGrp="1"/>
          </p:cNvSpPr>
          <p:nvPr>
            <p:ph type="subTitle" idx="1"/>
          </p:nvPr>
        </p:nvSpPr>
        <p:spPr>
          <a:xfrm flipH="1">
            <a:off x="1685600" y="3351329"/>
            <a:ext cx="2836400" cy="1294000"/>
          </a:xfrm>
          <a:prstGeom prst="rect">
            <a:avLst/>
          </a:prstGeom>
        </p:spPr>
        <p:txBody>
          <a:bodyPr spcFirstLastPara="1" wrap="square" lIns="121900" tIns="121900" rIns="121900" bIns="121900" anchor="t" anchorCtr="0">
            <a:noAutofit/>
          </a:bodyPr>
          <a:lstStyle/>
          <a:p>
            <a:pPr marL="101598" marR="0">
              <a:lnSpc>
                <a:spcPct val="100000"/>
              </a:lnSpc>
              <a:spcBef>
                <a:spcPts val="800"/>
              </a:spcBef>
              <a:buClr>
                <a:schemeClr val="accent1"/>
              </a:buClr>
              <a:buSzPts val="2400"/>
            </a:pPr>
            <a:r>
              <a:rPr lang="en-US" altLang="en-US" dirty="0">
                <a:solidFill>
                  <a:schemeClr val="dk1"/>
                </a:solidFill>
                <a:latin typeface="Barlow Light"/>
                <a:sym typeface="Barlow Light"/>
              </a:rPr>
              <a:t>The Production Planning Module focuses on the execution of manufacture through production orders and can cover all production areas of the organization.</a:t>
            </a:r>
            <a:endParaRPr lang="es-MX" altLang="en-US" dirty="0">
              <a:solidFill>
                <a:schemeClr val="dk1"/>
              </a:solidFill>
              <a:latin typeface="Barlow Light"/>
              <a:sym typeface="Barlow Light"/>
            </a:endParaRPr>
          </a:p>
          <a:p>
            <a:endParaRPr dirty="0"/>
          </a:p>
        </p:txBody>
      </p:sp>
      <p:sp>
        <p:nvSpPr>
          <p:cNvPr id="39" name="48 CuadroTexto">
            <a:extLst>
              <a:ext uri="{FF2B5EF4-FFF2-40B4-BE49-F238E27FC236}">
                <a16:creationId xmlns:a16="http://schemas.microsoft.com/office/drawing/2014/main" id="{8521368E-09D7-42CD-BDE7-11A145885EE7}"/>
              </a:ext>
            </a:extLst>
          </p:cNvPr>
          <p:cNvSpPr txBox="1">
            <a:spLocks noChangeArrowheads="1"/>
          </p:cNvSpPr>
          <p:nvPr/>
        </p:nvSpPr>
        <p:spPr bwMode="auto">
          <a:xfrm>
            <a:off x="8713109" y="1295400"/>
            <a:ext cx="20003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u="sng" dirty="0">
                <a:solidFill>
                  <a:schemeClr val="tx1"/>
                </a:solidFill>
                <a:latin typeface="Agency FB" panose="020B0503020202020204" pitchFamily="34" charset="0"/>
              </a:rPr>
              <a:t>Planning</a:t>
            </a:r>
            <a:endParaRPr lang="en-US" altLang="en-US" sz="1400" u="sng" dirty="0">
              <a:solidFill>
                <a:schemeClr val="tx1"/>
              </a:solidFill>
              <a:latin typeface="Agency FB" panose="020B0503020202020204" pitchFamily="34" charset="0"/>
            </a:endParaRPr>
          </a:p>
        </p:txBody>
      </p:sp>
      <p:sp>
        <p:nvSpPr>
          <p:cNvPr id="40" name="8 Flecha derecha">
            <a:extLst>
              <a:ext uri="{FF2B5EF4-FFF2-40B4-BE49-F238E27FC236}">
                <a16:creationId xmlns:a16="http://schemas.microsoft.com/office/drawing/2014/main" id="{72E83497-6EFF-4364-B1C8-8B8E660457A2}"/>
              </a:ext>
            </a:extLst>
          </p:cNvPr>
          <p:cNvSpPr/>
          <p:nvPr/>
        </p:nvSpPr>
        <p:spPr bwMode="auto">
          <a:xfrm>
            <a:off x="7915359" y="2103991"/>
            <a:ext cx="1049278" cy="287304"/>
          </a:xfrm>
          <a:prstGeom prst="rightArrow">
            <a:avLst/>
          </a:prstGeom>
          <a:solidFill>
            <a:schemeClr val="bg1">
              <a:lumMod val="75000"/>
            </a:schemeClr>
          </a:solidFill>
          <a:ln>
            <a:solidFill>
              <a:schemeClr val="bg1">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8425" tIns="49212" rIns="98425" bIns="49212" anchor="ctr"/>
          <a:lstStyle/>
          <a:p>
            <a:pPr algn="ctr" defTabSz="1047750">
              <a:defRPr/>
            </a:pPr>
            <a:endParaRPr lang="es-MX" sz="1600" dirty="0">
              <a:latin typeface="Agency FB" panose="020B0503020202020204" pitchFamily="34" charset="0"/>
              <a:cs typeface="Arial" pitchFamily="34" charset="0"/>
            </a:endParaRPr>
          </a:p>
        </p:txBody>
      </p:sp>
      <p:sp>
        <p:nvSpPr>
          <p:cNvPr id="41" name="9 Flecha derecha">
            <a:extLst>
              <a:ext uri="{FF2B5EF4-FFF2-40B4-BE49-F238E27FC236}">
                <a16:creationId xmlns:a16="http://schemas.microsoft.com/office/drawing/2014/main" id="{C8D6CC8C-5839-4C89-B023-88CAA6C430D0}"/>
              </a:ext>
            </a:extLst>
          </p:cNvPr>
          <p:cNvSpPr/>
          <p:nvPr/>
        </p:nvSpPr>
        <p:spPr bwMode="auto">
          <a:xfrm rot="5400000">
            <a:off x="9561713" y="2756984"/>
            <a:ext cx="431751" cy="285750"/>
          </a:xfrm>
          <a:prstGeom prst="rightArrow">
            <a:avLst/>
          </a:prstGeom>
          <a:solidFill>
            <a:schemeClr val="bg1">
              <a:lumMod val="75000"/>
            </a:schemeClr>
          </a:solidFill>
          <a:ln>
            <a:solidFill>
              <a:schemeClr val="bg1">
                <a:lumMod val="7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8425" tIns="49212" rIns="98425" bIns="49212" anchor="ctr"/>
          <a:lstStyle/>
          <a:p>
            <a:pPr algn="ctr" defTabSz="1047750"/>
            <a:endParaRPr lang="es-MX" sz="1600" dirty="0">
              <a:latin typeface="Agency FB" panose="020B0503020202020204" pitchFamily="34" charset="0"/>
              <a:cs typeface="Arial" pitchFamily="34" charset="0"/>
            </a:endParaRPr>
          </a:p>
        </p:txBody>
      </p:sp>
      <p:sp>
        <p:nvSpPr>
          <p:cNvPr id="42" name="48 CuadroTexto">
            <a:extLst>
              <a:ext uri="{FF2B5EF4-FFF2-40B4-BE49-F238E27FC236}">
                <a16:creationId xmlns:a16="http://schemas.microsoft.com/office/drawing/2014/main" id="{DB9F0757-9A88-4DE9-83AF-CB5EDA6C9339}"/>
              </a:ext>
            </a:extLst>
          </p:cNvPr>
          <p:cNvSpPr txBox="1">
            <a:spLocks noChangeArrowheads="1"/>
          </p:cNvSpPr>
          <p:nvPr/>
        </p:nvSpPr>
        <p:spPr bwMode="auto">
          <a:xfrm>
            <a:off x="8765367" y="4085807"/>
            <a:ext cx="20003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s-GT" altLang="en-US" u="sng" dirty="0">
                <a:solidFill>
                  <a:schemeClr val="tx1"/>
                </a:solidFill>
                <a:latin typeface="Agency FB" panose="020B0503020202020204" pitchFamily="34" charset="0"/>
              </a:rPr>
              <a:t>SFC</a:t>
            </a:r>
            <a:endParaRPr lang="es-GT" altLang="en-US" sz="1400" u="sng" dirty="0">
              <a:solidFill>
                <a:schemeClr val="tx1"/>
              </a:solidFill>
              <a:latin typeface="Agency FB" panose="020B0503020202020204" pitchFamily="34" charset="0"/>
            </a:endParaRPr>
          </a:p>
        </p:txBody>
      </p:sp>
      <p:sp>
        <p:nvSpPr>
          <p:cNvPr id="43" name="Rectángulo 42">
            <a:extLst>
              <a:ext uri="{FF2B5EF4-FFF2-40B4-BE49-F238E27FC236}">
                <a16:creationId xmlns:a16="http://schemas.microsoft.com/office/drawing/2014/main" id="{E5DF9331-04A7-4524-A488-1098D008F4CF}"/>
              </a:ext>
            </a:extLst>
          </p:cNvPr>
          <p:cNvSpPr/>
          <p:nvPr/>
        </p:nvSpPr>
        <p:spPr>
          <a:xfrm>
            <a:off x="9223245" y="1736638"/>
            <a:ext cx="1108684" cy="823937"/>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lIns="45720" rIns="45720" spcCol="1270" anchor="ctr"/>
          <a:lstStyle/>
          <a:p>
            <a:pPr algn="ctr" defTabSz="5334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Agency FB" panose="020B0503020202020204" pitchFamily="34" charset="0"/>
              </a:rPr>
              <a:t>Demand management</a:t>
            </a:r>
          </a:p>
          <a:p>
            <a:pPr algn="ctr" defTabSz="5334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Agency FB" panose="020B0503020202020204" pitchFamily="34" charset="0"/>
              </a:rPr>
              <a:t>MTS / MTO</a:t>
            </a:r>
            <a:endParaRPr lang="es-GT"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44" name="Rectángulo 43">
            <a:extLst>
              <a:ext uri="{FF2B5EF4-FFF2-40B4-BE49-F238E27FC236}">
                <a16:creationId xmlns:a16="http://schemas.microsoft.com/office/drawing/2014/main" id="{319D71DE-ABB3-4BFD-805D-C8048910DCE6}"/>
              </a:ext>
            </a:extLst>
          </p:cNvPr>
          <p:cNvSpPr/>
          <p:nvPr/>
        </p:nvSpPr>
        <p:spPr>
          <a:xfrm>
            <a:off x="9050854" y="4540296"/>
            <a:ext cx="1453466" cy="690379"/>
          </a:xfrm>
          <a:prstGeom prst="rect">
            <a:avLst/>
          </a:prstGeom>
          <a:solidFill>
            <a:schemeClr val="bg2">
              <a:lumMod val="1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2">
                    <a:lumMod val="40000"/>
                    <a:lumOff val="60000"/>
                  </a:schemeClr>
                </a:solidFill>
                <a:latin typeface="Agency FB" panose="020B0503020202020204" pitchFamily="34" charset="0"/>
              </a:rPr>
              <a:t>Productions orders</a:t>
            </a:r>
          </a:p>
        </p:txBody>
      </p:sp>
      <p:sp>
        <p:nvSpPr>
          <p:cNvPr id="47" name="6 Rectángulo">
            <a:extLst>
              <a:ext uri="{FF2B5EF4-FFF2-40B4-BE49-F238E27FC236}">
                <a16:creationId xmlns:a16="http://schemas.microsoft.com/office/drawing/2014/main" id="{CE8FAD01-ECC3-4E33-9ACF-989BA260E921}"/>
              </a:ext>
            </a:extLst>
          </p:cNvPr>
          <p:cNvSpPr/>
          <p:nvPr/>
        </p:nvSpPr>
        <p:spPr bwMode="auto">
          <a:xfrm>
            <a:off x="8358320" y="3258229"/>
            <a:ext cx="2788414" cy="70417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es-GT" dirty="0">
                <a:solidFill>
                  <a:schemeClr val="bg1"/>
                </a:solidFill>
                <a:latin typeface="Agency FB" panose="020B0503020202020204" pitchFamily="34" charset="0"/>
                <a:ea typeface="ＭＳ Ｐゴシック" pitchFamily="-111" charset="-128"/>
              </a:rPr>
              <a:t>MPS / MRP / CRP</a:t>
            </a:r>
          </a:p>
          <a:p>
            <a:pPr algn="ctr" defTabSz="1047750"/>
            <a:r>
              <a:rPr lang="en-US" sz="1800" dirty="0">
                <a:solidFill>
                  <a:schemeClr val="bg1"/>
                </a:solidFill>
                <a:latin typeface="Agency FB" panose="020B0503020202020204" pitchFamily="34" charset="0"/>
                <a:ea typeface="ＭＳ Ｐゴシック" pitchFamily="-111" charset="-128"/>
              </a:rPr>
              <a:t>(Material Requirements Plannin</a:t>
            </a:r>
            <a:r>
              <a:rPr lang="en-US" dirty="0">
                <a:solidFill>
                  <a:schemeClr val="bg1"/>
                </a:solidFill>
                <a:latin typeface="Agency FB" panose="020B0503020202020204" pitchFamily="34" charset="0"/>
                <a:ea typeface="ＭＳ Ｐゴシック" pitchFamily="-111" charset="-128"/>
              </a:rPr>
              <a:t>g)</a:t>
            </a:r>
            <a:endParaRPr lang="es-GT" dirty="0">
              <a:solidFill>
                <a:schemeClr val="bg1"/>
              </a:solidFill>
              <a:latin typeface="Agency FB" panose="020B0503020202020204" pitchFamily="34" charset="0"/>
              <a:ea typeface="ＭＳ Ｐゴシック" pitchFamily="-111" charset="-128"/>
            </a:endParaRPr>
          </a:p>
        </p:txBody>
      </p:sp>
      <p:sp>
        <p:nvSpPr>
          <p:cNvPr id="48" name="6 Rectángulo">
            <a:extLst>
              <a:ext uri="{FF2B5EF4-FFF2-40B4-BE49-F238E27FC236}">
                <a16:creationId xmlns:a16="http://schemas.microsoft.com/office/drawing/2014/main" id="{7ED6644C-8AEB-45F6-80BD-37401FA88AC8}"/>
              </a:ext>
            </a:extLst>
          </p:cNvPr>
          <p:cNvSpPr/>
          <p:nvPr/>
        </p:nvSpPr>
        <p:spPr bwMode="auto">
          <a:xfrm>
            <a:off x="5943600" y="1886629"/>
            <a:ext cx="1842454" cy="70417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es-GT" dirty="0">
                <a:solidFill>
                  <a:schemeClr val="bg1"/>
                </a:solidFill>
                <a:latin typeface="Agency FB" panose="020B0503020202020204" pitchFamily="34" charset="0"/>
                <a:ea typeface="ＭＳ Ｐゴシック" pitchFamily="-111" charset="-128"/>
              </a:rPr>
              <a:t>SOP </a:t>
            </a:r>
          </a:p>
          <a:p>
            <a:pPr algn="ctr" defTabSz="1047750"/>
            <a:r>
              <a:rPr lang="en-US" dirty="0">
                <a:solidFill>
                  <a:schemeClr val="bg1"/>
                </a:solidFill>
                <a:latin typeface="Agency FB" panose="020B0503020202020204" pitchFamily="34" charset="0"/>
                <a:ea typeface="ＭＳ Ｐゴシック" pitchFamily="-111" charset="-128"/>
              </a:rPr>
              <a:t>Production</a:t>
            </a:r>
            <a:r>
              <a:rPr lang="es-GT" dirty="0">
                <a:solidFill>
                  <a:schemeClr val="bg1"/>
                </a:solidFill>
                <a:latin typeface="Agency FB" panose="020B0503020202020204" pitchFamily="34" charset="0"/>
                <a:ea typeface="ＭＳ Ｐゴシック" pitchFamily="-111" charset="-128"/>
              </a:rPr>
              <a:t> / Sales</a:t>
            </a:r>
          </a:p>
        </p:txBody>
      </p:sp>
      <p:grpSp>
        <p:nvGrpSpPr>
          <p:cNvPr id="71" name="Google Shape;4513;p43">
            <a:extLst>
              <a:ext uri="{FF2B5EF4-FFF2-40B4-BE49-F238E27FC236}">
                <a16:creationId xmlns:a16="http://schemas.microsoft.com/office/drawing/2014/main" id="{B0501F68-E0F2-4E2E-BBEE-72A87496D8D3}"/>
              </a:ext>
            </a:extLst>
          </p:cNvPr>
          <p:cNvGrpSpPr/>
          <p:nvPr/>
        </p:nvGrpSpPr>
        <p:grpSpPr>
          <a:xfrm>
            <a:off x="3956624" y="2982127"/>
            <a:ext cx="350275" cy="347935"/>
            <a:chOff x="-59470075" y="3308975"/>
            <a:chExt cx="318200" cy="316075"/>
          </a:xfrm>
          <a:solidFill>
            <a:schemeClr val="tx1">
              <a:lumMod val="75000"/>
              <a:lumOff val="25000"/>
            </a:schemeClr>
          </a:solidFill>
        </p:grpSpPr>
        <p:sp>
          <p:nvSpPr>
            <p:cNvPr id="72" name="Google Shape;4514;p43">
              <a:extLst>
                <a:ext uri="{FF2B5EF4-FFF2-40B4-BE49-F238E27FC236}">
                  <a16:creationId xmlns:a16="http://schemas.microsoft.com/office/drawing/2014/main" id="{267CA2BE-729D-4C1B-A269-8EED997D91B8}"/>
                </a:ext>
              </a:extLst>
            </p:cNvPr>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4515;p43">
              <a:extLst>
                <a:ext uri="{FF2B5EF4-FFF2-40B4-BE49-F238E27FC236}">
                  <a16:creationId xmlns:a16="http://schemas.microsoft.com/office/drawing/2014/main" id="{0B040006-6C26-40CC-B25C-53BC14B6DCC8}"/>
                </a:ext>
              </a:extLst>
            </p:cNvPr>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4516;p43">
              <a:extLst>
                <a:ext uri="{FF2B5EF4-FFF2-40B4-BE49-F238E27FC236}">
                  <a16:creationId xmlns:a16="http://schemas.microsoft.com/office/drawing/2014/main" id="{DE621201-BD9E-4F9D-8A2F-049103104948}"/>
                </a:ext>
              </a:extLst>
            </p:cNvPr>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4517;p43">
              <a:extLst>
                <a:ext uri="{FF2B5EF4-FFF2-40B4-BE49-F238E27FC236}">
                  <a16:creationId xmlns:a16="http://schemas.microsoft.com/office/drawing/2014/main" id="{6C4E60A0-8BC7-4893-AF1A-FE7B3F57ABBE}"/>
                </a:ext>
              </a:extLst>
            </p:cNvPr>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4518;p43">
              <a:extLst>
                <a:ext uri="{FF2B5EF4-FFF2-40B4-BE49-F238E27FC236}">
                  <a16:creationId xmlns:a16="http://schemas.microsoft.com/office/drawing/2014/main" id="{1A68E62B-5372-4E97-B929-2B3F9CD4E233}"/>
                </a:ext>
              </a:extLst>
            </p:cNvPr>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4519;p43">
              <a:extLst>
                <a:ext uri="{FF2B5EF4-FFF2-40B4-BE49-F238E27FC236}">
                  <a16:creationId xmlns:a16="http://schemas.microsoft.com/office/drawing/2014/main" id="{A7CACF92-C37D-4E4B-BD63-0AFF85A4BB32}"/>
                </a:ext>
              </a:extLst>
            </p:cNvPr>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4520;p43">
              <a:extLst>
                <a:ext uri="{FF2B5EF4-FFF2-40B4-BE49-F238E27FC236}">
                  <a16:creationId xmlns:a16="http://schemas.microsoft.com/office/drawing/2014/main" id="{641CA5B5-240B-4C23-B469-9BC11F1D0041}"/>
                </a:ext>
              </a:extLst>
            </p:cNvPr>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4521;p43">
              <a:extLst>
                <a:ext uri="{FF2B5EF4-FFF2-40B4-BE49-F238E27FC236}">
                  <a16:creationId xmlns:a16="http://schemas.microsoft.com/office/drawing/2014/main" id="{287C9027-82E6-4A0D-BF68-5231CA3F1140}"/>
                </a:ext>
              </a:extLst>
            </p:cNvPr>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4522;p43">
              <a:extLst>
                <a:ext uri="{FF2B5EF4-FFF2-40B4-BE49-F238E27FC236}">
                  <a16:creationId xmlns:a16="http://schemas.microsoft.com/office/drawing/2014/main" id="{2C5786BE-130F-4306-8188-9DEDFBC36578}"/>
                </a:ext>
              </a:extLst>
            </p:cNvPr>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99" name="Rectángulo 98">
            <a:extLst>
              <a:ext uri="{FF2B5EF4-FFF2-40B4-BE49-F238E27FC236}">
                <a16:creationId xmlns:a16="http://schemas.microsoft.com/office/drawing/2014/main" id="{DFA4357F-D5A7-46AD-BE54-2C86694A0CA3}"/>
              </a:ext>
            </a:extLst>
          </p:cNvPr>
          <p:cNvSpPr/>
          <p:nvPr/>
        </p:nvSpPr>
        <p:spPr>
          <a:xfrm>
            <a:off x="10592392" y="4609324"/>
            <a:ext cx="1108684" cy="523359"/>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lIns="45720" rIns="45720" spcCol="1270" anchor="ctr"/>
          <a:lstStyle/>
          <a:p>
            <a:pPr algn="ctr"/>
            <a:r>
              <a:rPr lang="en-US" sz="1600" b="1" dirty="0">
                <a:solidFill>
                  <a:schemeClr val="bg1"/>
                </a:solidFill>
                <a:latin typeface="Agency FB" panose="020B0503020202020204" pitchFamily="34" charset="0"/>
              </a:rPr>
              <a:t>Product costing</a:t>
            </a:r>
          </a:p>
        </p:txBody>
      </p:sp>
      <p:sp>
        <p:nvSpPr>
          <p:cNvPr id="100" name="Rectángulo 99">
            <a:extLst>
              <a:ext uri="{FF2B5EF4-FFF2-40B4-BE49-F238E27FC236}">
                <a16:creationId xmlns:a16="http://schemas.microsoft.com/office/drawing/2014/main" id="{A51EEA7E-7F28-49A0-A35F-93C489DAB3B7}"/>
              </a:ext>
            </a:extLst>
          </p:cNvPr>
          <p:cNvSpPr/>
          <p:nvPr/>
        </p:nvSpPr>
        <p:spPr>
          <a:xfrm>
            <a:off x="9198185" y="5506944"/>
            <a:ext cx="1108684" cy="366781"/>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lIns="45720" rIns="45720" spcCol="1270" anchor="ctr"/>
          <a:lstStyle/>
          <a:p>
            <a:pPr algn="ctr"/>
            <a:r>
              <a:rPr lang="en-US" sz="1600" b="1" dirty="0">
                <a:solidFill>
                  <a:schemeClr val="bg1"/>
                </a:solidFill>
                <a:latin typeface="Agency FB" panose="020B0503020202020204" pitchFamily="34" charset="0"/>
              </a:rPr>
              <a:t>Kanban</a:t>
            </a:r>
          </a:p>
        </p:txBody>
      </p:sp>
      <p:grpSp>
        <p:nvGrpSpPr>
          <p:cNvPr id="46" name="Grafik 4">
            <a:extLst>
              <a:ext uri="{FF2B5EF4-FFF2-40B4-BE49-F238E27FC236}">
                <a16:creationId xmlns:a16="http://schemas.microsoft.com/office/drawing/2014/main" id="{2C5D7E37-FD46-4BA2-8B81-7008A5BD06F8}"/>
              </a:ext>
            </a:extLst>
          </p:cNvPr>
          <p:cNvGrpSpPr/>
          <p:nvPr/>
        </p:nvGrpSpPr>
        <p:grpSpPr>
          <a:xfrm>
            <a:off x="6765001" y="4343400"/>
            <a:ext cx="2000366" cy="887275"/>
            <a:chOff x="9862439" y="3344417"/>
            <a:chExt cx="259397" cy="206247"/>
          </a:xfrm>
          <a:solidFill>
            <a:schemeClr val="accent1"/>
          </a:solidFill>
        </p:grpSpPr>
        <p:sp>
          <p:nvSpPr>
            <p:cNvPr id="50" name="Freihandform 86">
              <a:extLst>
                <a:ext uri="{FF2B5EF4-FFF2-40B4-BE49-F238E27FC236}">
                  <a16:creationId xmlns:a16="http://schemas.microsoft.com/office/drawing/2014/main" id="{5C0DEB8D-1E19-4D9F-85F8-9F9D5A325BA7}"/>
                </a:ext>
              </a:extLst>
            </p:cNvPr>
            <p:cNvSpPr/>
            <p:nvPr/>
          </p:nvSpPr>
          <p:spPr>
            <a:xfrm>
              <a:off x="9862439" y="3344417"/>
              <a:ext cx="80582" cy="80581"/>
            </a:xfrm>
            <a:custGeom>
              <a:avLst/>
              <a:gdLst>
                <a:gd name="connsiteX0" fmla="*/ 73723 w 80582"/>
                <a:gd name="connsiteY0" fmla="*/ 0 h 80581"/>
                <a:gd name="connsiteX1" fmla="*/ 6858 w 80582"/>
                <a:gd name="connsiteY1" fmla="*/ 0 h 80581"/>
                <a:gd name="connsiteX2" fmla="*/ 0 w 80582"/>
                <a:gd name="connsiteY2" fmla="*/ 6858 h 80581"/>
                <a:gd name="connsiteX3" fmla="*/ 0 w 80582"/>
                <a:gd name="connsiteY3" fmla="*/ 73723 h 80581"/>
                <a:gd name="connsiteX4" fmla="*/ 6858 w 80582"/>
                <a:gd name="connsiteY4" fmla="*/ 80582 h 80581"/>
                <a:gd name="connsiteX5" fmla="*/ 13716 w 80582"/>
                <a:gd name="connsiteY5" fmla="*/ 73723 h 80581"/>
                <a:gd name="connsiteX6" fmla="*/ 13716 w 80582"/>
                <a:gd name="connsiteY6" fmla="*/ 13716 h 80581"/>
                <a:gd name="connsiteX7" fmla="*/ 73723 w 80582"/>
                <a:gd name="connsiteY7" fmla="*/ 13716 h 80581"/>
                <a:gd name="connsiteX8" fmla="*/ 80581 w 80582"/>
                <a:gd name="connsiteY8" fmla="*/ 6858 h 80581"/>
                <a:gd name="connsiteX9" fmla="*/ 73723 w 80582"/>
                <a:gd name="connsiteY9" fmla="*/ 0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82" h="80581">
                  <a:moveTo>
                    <a:pt x="73723" y="0"/>
                  </a:moveTo>
                  <a:lnTo>
                    <a:pt x="6858" y="0"/>
                  </a:lnTo>
                  <a:cubicBezTo>
                    <a:pt x="3048" y="0"/>
                    <a:pt x="0" y="3048"/>
                    <a:pt x="0" y="6858"/>
                  </a:cubicBezTo>
                  <a:lnTo>
                    <a:pt x="0" y="73723"/>
                  </a:lnTo>
                  <a:cubicBezTo>
                    <a:pt x="0" y="77534"/>
                    <a:pt x="3048" y="80582"/>
                    <a:pt x="6858" y="80582"/>
                  </a:cubicBezTo>
                  <a:cubicBezTo>
                    <a:pt x="10668" y="80582"/>
                    <a:pt x="13716" y="77534"/>
                    <a:pt x="13716" y="73723"/>
                  </a:cubicBezTo>
                  <a:lnTo>
                    <a:pt x="13716" y="13716"/>
                  </a:lnTo>
                  <a:lnTo>
                    <a:pt x="73723" y="13716"/>
                  </a:lnTo>
                  <a:cubicBezTo>
                    <a:pt x="77533" y="13716"/>
                    <a:pt x="80581" y="10668"/>
                    <a:pt x="80581" y="6858"/>
                  </a:cubicBezTo>
                  <a:cubicBezTo>
                    <a:pt x="80645" y="3048"/>
                    <a:pt x="77533" y="0"/>
                    <a:pt x="73723" y="0"/>
                  </a:cubicBezTo>
                  <a:close/>
                </a:path>
              </a:pathLst>
            </a:custGeom>
            <a:grpFill/>
            <a:ln w="6350" cap="flat">
              <a:noFill/>
              <a:prstDash val="solid"/>
              <a:miter/>
            </a:ln>
          </p:spPr>
          <p:txBody>
            <a:bodyPr rtlCol="0" anchor="ctr"/>
            <a:lstStyle/>
            <a:p>
              <a:endParaRPr lang="de-DE"/>
            </a:p>
          </p:txBody>
        </p:sp>
        <p:sp>
          <p:nvSpPr>
            <p:cNvPr id="51" name="Freihandform 87">
              <a:extLst>
                <a:ext uri="{FF2B5EF4-FFF2-40B4-BE49-F238E27FC236}">
                  <a16:creationId xmlns:a16="http://schemas.microsoft.com/office/drawing/2014/main" id="{5FD811B3-E53B-40E2-9B7B-5A56B09A2B41}"/>
                </a:ext>
              </a:extLst>
            </p:cNvPr>
            <p:cNvSpPr/>
            <p:nvPr/>
          </p:nvSpPr>
          <p:spPr>
            <a:xfrm>
              <a:off x="10041255" y="3344417"/>
              <a:ext cx="80581" cy="80581"/>
            </a:xfrm>
            <a:custGeom>
              <a:avLst/>
              <a:gdLst>
                <a:gd name="connsiteX0" fmla="*/ 73723 w 80581"/>
                <a:gd name="connsiteY0" fmla="*/ 0 h 80581"/>
                <a:gd name="connsiteX1" fmla="*/ 6858 w 80581"/>
                <a:gd name="connsiteY1" fmla="*/ 0 h 80581"/>
                <a:gd name="connsiteX2" fmla="*/ 0 w 80581"/>
                <a:gd name="connsiteY2" fmla="*/ 6858 h 80581"/>
                <a:gd name="connsiteX3" fmla="*/ 6858 w 80581"/>
                <a:gd name="connsiteY3" fmla="*/ 13716 h 80581"/>
                <a:gd name="connsiteX4" fmla="*/ 66865 w 80581"/>
                <a:gd name="connsiteY4" fmla="*/ 13716 h 80581"/>
                <a:gd name="connsiteX5" fmla="*/ 66865 w 80581"/>
                <a:gd name="connsiteY5" fmla="*/ 73723 h 80581"/>
                <a:gd name="connsiteX6" fmla="*/ 73723 w 80581"/>
                <a:gd name="connsiteY6" fmla="*/ 80582 h 80581"/>
                <a:gd name="connsiteX7" fmla="*/ 80581 w 80581"/>
                <a:gd name="connsiteY7" fmla="*/ 73723 h 80581"/>
                <a:gd name="connsiteX8" fmla="*/ 80581 w 80581"/>
                <a:gd name="connsiteY8" fmla="*/ 6858 h 80581"/>
                <a:gd name="connsiteX9" fmla="*/ 73723 w 80581"/>
                <a:gd name="connsiteY9" fmla="*/ 0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81" h="80581">
                  <a:moveTo>
                    <a:pt x="73723" y="0"/>
                  </a:moveTo>
                  <a:lnTo>
                    <a:pt x="6858" y="0"/>
                  </a:lnTo>
                  <a:cubicBezTo>
                    <a:pt x="3048" y="0"/>
                    <a:pt x="0" y="3048"/>
                    <a:pt x="0" y="6858"/>
                  </a:cubicBezTo>
                  <a:cubicBezTo>
                    <a:pt x="0" y="10668"/>
                    <a:pt x="3048" y="13716"/>
                    <a:pt x="6858" y="13716"/>
                  </a:cubicBezTo>
                  <a:lnTo>
                    <a:pt x="66865" y="13716"/>
                  </a:lnTo>
                  <a:lnTo>
                    <a:pt x="66865" y="73723"/>
                  </a:lnTo>
                  <a:cubicBezTo>
                    <a:pt x="66865" y="77534"/>
                    <a:pt x="69976" y="80582"/>
                    <a:pt x="73723" y="80582"/>
                  </a:cubicBezTo>
                  <a:cubicBezTo>
                    <a:pt x="77533" y="80582"/>
                    <a:pt x="80581" y="77534"/>
                    <a:pt x="80581" y="73723"/>
                  </a:cubicBezTo>
                  <a:lnTo>
                    <a:pt x="80581" y="6858"/>
                  </a:lnTo>
                  <a:cubicBezTo>
                    <a:pt x="80581" y="3048"/>
                    <a:pt x="77470" y="0"/>
                    <a:pt x="73723" y="0"/>
                  </a:cubicBezTo>
                  <a:close/>
                </a:path>
              </a:pathLst>
            </a:custGeom>
            <a:grpFill/>
            <a:ln w="6350" cap="flat">
              <a:noFill/>
              <a:prstDash val="solid"/>
              <a:miter/>
            </a:ln>
          </p:spPr>
          <p:txBody>
            <a:bodyPr rtlCol="0" anchor="ctr"/>
            <a:lstStyle/>
            <a:p>
              <a:endParaRPr lang="de-DE"/>
            </a:p>
          </p:txBody>
        </p:sp>
        <p:sp>
          <p:nvSpPr>
            <p:cNvPr id="52" name="Freihandform 88">
              <a:extLst>
                <a:ext uri="{FF2B5EF4-FFF2-40B4-BE49-F238E27FC236}">
                  <a16:creationId xmlns:a16="http://schemas.microsoft.com/office/drawing/2014/main" id="{EA4B7F1B-A81F-41C4-AAA6-8EE718F8F03B}"/>
                </a:ext>
              </a:extLst>
            </p:cNvPr>
            <p:cNvSpPr/>
            <p:nvPr/>
          </p:nvSpPr>
          <p:spPr>
            <a:xfrm>
              <a:off x="10041255" y="3470084"/>
              <a:ext cx="80581" cy="80581"/>
            </a:xfrm>
            <a:custGeom>
              <a:avLst/>
              <a:gdLst>
                <a:gd name="connsiteX0" fmla="*/ 73723 w 80581"/>
                <a:gd name="connsiteY0" fmla="*/ 0 h 80581"/>
                <a:gd name="connsiteX1" fmla="*/ 66865 w 80581"/>
                <a:gd name="connsiteY1" fmla="*/ 6858 h 80581"/>
                <a:gd name="connsiteX2" fmla="*/ 66865 w 80581"/>
                <a:gd name="connsiteY2" fmla="*/ 66866 h 80581"/>
                <a:gd name="connsiteX3" fmla="*/ 6858 w 80581"/>
                <a:gd name="connsiteY3" fmla="*/ 66866 h 80581"/>
                <a:gd name="connsiteX4" fmla="*/ 0 w 80581"/>
                <a:gd name="connsiteY4" fmla="*/ 73724 h 80581"/>
                <a:gd name="connsiteX5" fmla="*/ 6858 w 80581"/>
                <a:gd name="connsiteY5" fmla="*/ 80582 h 80581"/>
                <a:gd name="connsiteX6" fmla="*/ 73723 w 80581"/>
                <a:gd name="connsiteY6" fmla="*/ 80582 h 80581"/>
                <a:gd name="connsiteX7" fmla="*/ 80581 w 80581"/>
                <a:gd name="connsiteY7" fmla="*/ 73724 h 80581"/>
                <a:gd name="connsiteX8" fmla="*/ 80581 w 80581"/>
                <a:gd name="connsiteY8" fmla="*/ 6858 h 80581"/>
                <a:gd name="connsiteX9" fmla="*/ 73723 w 80581"/>
                <a:gd name="connsiteY9" fmla="*/ 0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81" h="80581">
                  <a:moveTo>
                    <a:pt x="73723" y="0"/>
                  </a:moveTo>
                  <a:cubicBezTo>
                    <a:pt x="69914" y="0"/>
                    <a:pt x="66865" y="3112"/>
                    <a:pt x="66865" y="6858"/>
                  </a:cubicBezTo>
                  <a:lnTo>
                    <a:pt x="66865" y="66866"/>
                  </a:lnTo>
                  <a:lnTo>
                    <a:pt x="6858" y="66866"/>
                  </a:lnTo>
                  <a:cubicBezTo>
                    <a:pt x="3048" y="66866"/>
                    <a:pt x="0" y="69914"/>
                    <a:pt x="0" y="73724"/>
                  </a:cubicBezTo>
                  <a:cubicBezTo>
                    <a:pt x="0" y="77534"/>
                    <a:pt x="3048" y="80582"/>
                    <a:pt x="6858" y="80582"/>
                  </a:cubicBezTo>
                  <a:lnTo>
                    <a:pt x="73723" y="80582"/>
                  </a:lnTo>
                  <a:cubicBezTo>
                    <a:pt x="77533" y="80582"/>
                    <a:pt x="80581" y="77534"/>
                    <a:pt x="80581" y="73724"/>
                  </a:cubicBezTo>
                  <a:lnTo>
                    <a:pt x="80581" y="6858"/>
                  </a:lnTo>
                  <a:cubicBezTo>
                    <a:pt x="80581" y="3048"/>
                    <a:pt x="77470" y="0"/>
                    <a:pt x="73723" y="0"/>
                  </a:cubicBezTo>
                  <a:close/>
                </a:path>
              </a:pathLst>
            </a:custGeom>
            <a:grpFill/>
            <a:ln w="6350" cap="flat">
              <a:noFill/>
              <a:prstDash val="solid"/>
              <a:miter/>
            </a:ln>
          </p:spPr>
          <p:txBody>
            <a:bodyPr rtlCol="0" anchor="ctr"/>
            <a:lstStyle/>
            <a:p>
              <a:endParaRPr lang="de-DE"/>
            </a:p>
          </p:txBody>
        </p:sp>
        <p:sp>
          <p:nvSpPr>
            <p:cNvPr id="53" name="Freihandform 89">
              <a:extLst>
                <a:ext uri="{FF2B5EF4-FFF2-40B4-BE49-F238E27FC236}">
                  <a16:creationId xmlns:a16="http://schemas.microsoft.com/office/drawing/2014/main" id="{123E08CE-B317-4320-AA1C-24541E6CB306}"/>
                </a:ext>
              </a:extLst>
            </p:cNvPr>
            <p:cNvSpPr/>
            <p:nvPr/>
          </p:nvSpPr>
          <p:spPr>
            <a:xfrm>
              <a:off x="9862439" y="3470084"/>
              <a:ext cx="80582" cy="80581"/>
            </a:xfrm>
            <a:custGeom>
              <a:avLst/>
              <a:gdLst>
                <a:gd name="connsiteX0" fmla="*/ 73723 w 80582"/>
                <a:gd name="connsiteY0" fmla="*/ 66866 h 80581"/>
                <a:gd name="connsiteX1" fmla="*/ 13716 w 80582"/>
                <a:gd name="connsiteY1" fmla="*/ 66866 h 80581"/>
                <a:gd name="connsiteX2" fmla="*/ 13716 w 80582"/>
                <a:gd name="connsiteY2" fmla="*/ 6858 h 80581"/>
                <a:gd name="connsiteX3" fmla="*/ 6858 w 80582"/>
                <a:gd name="connsiteY3" fmla="*/ 0 h 80581"/>
                <a:gd name="connsiteX4" fmla="*/ 0 w 80582"/>
                <a:gd name="connsiteY4" fmla="*/ 6858 h 80581"/>
                <a:gd name="connsiteX5" fmla="*/ 0 w 80582"/>
                <a:gd name="connsiteY5" fmla="*/ 73724 h 80581"/>
                <a:gd name="connsiteX6" fmla="*/ 6858 w 80582"/>
                <a:gd name="connsiteY6" fmla="*/ 80582 h 80581"/>
                <a:gd name="connsiteX7" fmla="*/ 73723 w 80582"/>
                <a:gd name="connsiteY7" fmla="*/ 80582 h 80581"/>
                <a:gd name="connsiteX8" fmla="*/ 80581 w 80582"/>
                <a:gd name="connsiteY8" fmla="*/ 73724 h 80581"/>
                <a:gd name="connsiteX9" fmla="*/ 73723 w 80582"/>
                <a:gd name="connsiteY9" fmla="*/ 66866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582" h="80581">
                  <a:moveTo>
                    <a:pt x="73723" y="66866"/>
                  </a:moveTo>
                  <a:lnTo>
                    <a:pt x="13716" y="66866"/>
                  </a:lnTo>
                  <a:lnTo>
                    <a:pt x="13716" y="6858"/>
                  </a:lnTo>
                  <a:cubicBezTo>
                    <a:pt x="13716" y="3048"/>
                    <a:pt x="10605" y="0"/>
                    <a:pt x="6858" y="0"/>
                  </a:cubicBezTo>
                  <a:cubicBezTo>
                    <a:pt x="3048" y="0"/>
                    <a:pt x="0" y="3112"/>
                    <a:pt x="0" y="6858"/>
                  </a:cubicBezTo>
                  <a:lnTo>
                    <a:pt x="0" y="73724"/>
                  </a:lnTo>
                  <a:cubicBezTo>
                    <a:pt x="0" y="77534"/>
                    <a:pt x="3048" y="80582"/>
                    <a:pt x="6858" y="80582"/>
                  </a:cubicBezTo>
                  <a:lnTo>
                    <a:pt x="73723" y="80582"/>
                  </a:lnTo>
                  <a:cubicBezTo>
                    <a:pt x="77533" y="80582"/>
                    <a:pt x="80581" y="77534"/>
                    <a:pt x="80581" y="73724"/>
                  </a:cubicBezTo>
                  <a:cubicBezTo>
                    <a:pt x="80645" y="69914"/>
                    <a:pt x="77533" y="66866"/>
                    <a:pt x="73723" y="66866"/>
                  </a:cubicBezTo>
                  <a:close/>
                </a:path>
              </a:pathLst>
            </a:custGeom>
            <a:grpFill/>
            <a:ln w="6350" cap="flat">
              <a:noFill/>
              <a:prstDash val="solid"/>
              <a:miter/>
            </a:ln>
          </p:spPr>
          <p:txBody>
            <a:bodyPr rtlCol="0" anchor="ctr"/>
            <a:lstStyle/>
            <a:p>
              <a:endParaRPr lang="de-DE"/>
            </a:p>
          </p:txBody>
        </p:sp>
      </p:grpSp>
      <p:sp>
        <p:nvSpPr>
          <p:cNvPr id="59" name="CuadroTexto 58">
            <a:extLst>
              <a:ext uri="{FF2B5EF4-FFF2-40B4-BE49-F238E27FC236}">
                <a16:creationId xmlns:a16="http://schemas.microsoft.com/office/drawing/2014/main" id="{AA804841-0155-4AC7-836E-8A9C5B3054CD}"/>
              </a:ext>
            </a:extLst>
          </p:cNvPr>
          <p:cNvSpPr txBox="1"/>
          <p:nvPr/>
        </p:nvSpPr>
        <p:spPr>
          <a:xfrm>
            <a:off x="6781800" y="4420480"/>
            <a:ext cx="1906731" cy="584775"/>
          </a:xfrm>
          <a:prstGeom prst="rect">
            <a:avLst/>
          </a:prstGeom>
          <a:noFill/>
        </p:spPr>
        <p:txBody>
          <a:bodyPr wrap="square">
            <a:spAutoFit/>
          </a:bodyPr>
          <a:lstStyle/>
          <a:p>
            <a:pPr algn="ctr"/>
            <a:r>
              <a:rPr lang="es-GT" altLang="en-US" sz="1600" u="sng" dirty="0">
                <a:solidFill>
                  <a:schemeClr val="tx1"/>
                </a:solidFill>
                <a:latin typeface="Agency FB" panose="020B0503020202020204" pitchFamily="34" charset="0"/>
              </a:rPr>
              <a:t>BASIC DATA</a:t>
            </a:r>
          </a:p>
          <a:p>
            <a:pPr algn="ctr"/>
            <a:r>
              <a:rPr lang="es-GT" sz="1600" u="sng" dirty="0">
                <a:latin typeface="Agency FB" panose="020B0503020202020204" pitchFamily="34" charset="0"/>
              </a:rPr>
              <a:t>INFORMATION SYSTEM</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3"/>
                                        </p:tgtEl>
                                        <p:attrNameLst>
                                          <p:attrName>r</p:attrName>
                                        </p:attrNameLst>
                                      </p:cBhvr>
                                    </p:animRot>
                                    <p:animRot by="-240000">
                                      <p:cBhvr>
                                        <p:cTn id="15" dur="200" fill="hold">
                                          <p:stCondLst>
                                            <p:cond delay="200"/>
                                          </p:stCondLst>
                                        </p:cTn>
                                        <p:tgtEl>
                                          <p:spTgt spid="43"/>
                                        </p:tgtEl>
                                        <p:attrNameLst>
                                          <p:attrName>r</p:attrName>
                                        </p:attrNameLst>
                                      </p:cBhvr>
                                    </p:animRot>
                                    <p:animRot by="240000">
                                      <p:cBhvr>
                                        <p:cTn id="16" dur="200" fill="hold">
                                          <p:stCondLst>
                                            <p:cond delay="400"/>
                                          </p:stCondLst>
                                        </p:cTn>
                                        <p:tgtEl>
                                          <p:spTgt spid="43"/>
                                        </p:tgtEl>
                                        <p:attrNameLst>
                                          <p:attrName>r</p:attrName>
                                        </p:attrNameLst>
                                      </p:cBhvr>
                                    </p:animRot>
                                    <p:animRot by="-240000">
                                      <p:cBhvr>
                                        <p:cTn id="17" dur="200" fill="hold">
                                          <p:stCondLst>
                                            <p:cond delay="600"/>
                                          </p:stCondLst>
                                        </p:cTn>
                                        <p:tgtEl>
                                          <p:spTgt spid="43"/>
                                        </p:tgtEl>
                                        <p:attrNameLst>
                                          <p:attrName>r</p:attrName>
                                        </p:attrNameLst>
                                      </p:cBhvr>
                                    </p:animRot>
                                    <p:animRot by="120000">
                                      <p:cBhvr>
                                        <p:cTn id="18" dur="200" fill="hold">
                                          <p:stCondLst>
                                            <p:cond delay="800"/>
                                          </p:stCondLst>
                                        </p:cTn>
                                        <p:tgtEl>
                                          <p:spTgt spid="43"/>
                                        </p:tgtEl>
                                        <p:attrNameLst>
                                          <p:attrName>r</p:attrName>
                                        </p:attrNameLst>
                                      </p:cBhvr>
                                    </p:animRot>
                                  </p:childTnLst>
                                </p:cTn>
                              </p:par>
                              <p:par>
                                <p:cTn id="19" presetID="32" presetClass="emph" presetSubtype="0" fill="hold" grpId="0" nodeType="withEffect">
                                  <p:stCondLst>
                                    <p:cond delay="0"/>
                                  </p:stCondLst>
                                  <p:childTnLst>
                                    <p:animRot by="120000">
                                      <p:cBhvr>
                                        <p:cTn id="20" dur="100" fill="hold">
                                          <p:stCondLst>
                                            <p:cond delay="0"/>
                                          </p:stCondLst>
                                        </p:cTn>
                                        <p:tgtEl>
                                          <p:spTgt spid="39"/>
                                        </p:tgtEl>
                                        <p:attrNameLst>
                                          <p:attrName>r</p:attrName>
                                        </p:attrNameLst>
                                      </p:cBhvr>
                                    </p:animRot>
                                    <p:animRot by="-240000">
                                      <p:cBhvr>
                                        <p:cTn id="21" dur="200" fill="hold">
                                          <p:stCondLst>
                                            <p:cond delay="200"/>
                                          </p:stCondLst>
                                        </p:cTn>
                                        <p:tgtEl>
                                          <p:spTgt spid="39"/>
                                        </p:tgtEl>
                                        <p:attrNameLst>
                                          <p:attrName>r</p:attrName>
                                        </p:attrNameLst>
                                      </p:cBhvr>
                                    </p:animRot>
                                    <p:animRot by="240000">
                                      <p:cBhvr>
                                        <p:cTn id="22" dur="200" fill="hold">
                                          <p:stCondLst>
                                            <p:cond delay="400"/>
                                          </p:stCondLst>
                                        </p:cTn>
                                        <p:tgtEl>
                                          <p:spTgt spid="39"/>
                                        </p:tgtEl>
                                        <p:attrNameLst>
                                          <p:attrName>r</p:attrName>
                                        </p:attrNameLst>
                                      </p:cBhvr>
                                    </p:animRot>
                                    <p:animRot by="-240000">
                                      <p:cBhvr>
                                        <p:cTn id="23" dur="200" fill="hold">
                                          <p:stCondLst>
                                            <p:cond delay="600"/>
                                          </p:stCondLst>
                                        </p:cTn>
                                        <p:tgtEl>
                                          <p:spTgt spid="39"/>
                                        </p:tgtEl>
                                        <p:attrNameLst>
                                          <p:attrName>r</p:attrName>
                                        </p:attrNameLst>
                                      </p:cBhvr>
                                    </p:animRot>
                                    <p:animRot by="120000">
                                      <p:cBhvr>
                                        <p:cTn id="24" dur="200" fill="hold">
                                          <p:stCondLst>
                                            <p:cond delay="800"/>
                                          </p:stCondLst>
                                        </p:cTn>
                                        <p:tgtEl>
                                          <p:spTgt spid="3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47">
                                            <p:txEl>
                                              <p:pRg st="0" end="0"/>
                                            </p:txEl>
                                          </p:spTgt>
                                        </p:tgtEl>
                                        <p:attrNameLst>
                                          <p:attrName>r</p:attrName>
                                        </p:attrNameLst>
                                      </p:cBhvr>
                                    </p:animRot>
                                    <p:animRot by="-240000">
                                      <p:cBhvr>
                                        <p:cTn id="29" dur="200" fill="hold">
                                          <p:stCondLst>
                                            <p:cond delay="200"/>
                                          </p:stCondLst>
                                        </p:cTn>
                                        <p:tgtEl>
                                          <p:spTgt spid="47">
                                            <p:txEl>
                                              <p:pRg st="0" end="0"/>
                                            </p:txEl>
                                          </p:spTgt>
                                        </p:tgtEl>
                                        <p:attrNameLst>
                                          <p:attrName>r</p:attrName>
                                        </p:attrNameLst>
                                      </p:cBhvr>
                                    </p:animRot>
                                    <p:animRot by="240000">
                                      <p:cBhvr>
                                        <p:cTn id="30" dur="200" fill="hold">
                                          <p:stCondLst>
                                            <p:cond delay="400"/>
                                          </p:stCondLst>
                                        </p:cTn>
                                        <p:tgtEl>
                                          <p:spTgt spid="47">
                                            <p:txEl>
                                              <p:pRg st="0" end="0"/>
                                            </p:txEl>
                                          </p:spTgt>
                                        </p:tgtEl>
                                        <p:attrNameLst>
                                          <p:attrName>r</p:attrName>
                                        </p:attrNameLst>
                                      </p:cBhvr>
                                    </p:animRot>
                                    <p:animRot by="-240000">
                                      <p:cBhvr>
                                        <p:cTn id="31" dur="200" fill="hold">
                                          <p:stCondLst>
                                            <p:cond delay="600"/>
                                          </p:stCondLst>
                                        </p:cTn>
                                        <p:tgtEl>
                                          <p:spTgt spid="47">
                                            <p:txEl>
                                              <p:pRg st="0" end="0"/>
                                            </p:txEl>
                                          </p:spTgt>
                                        </p:tgtEl>
                                        <p:attrNameLst>
                                          <p:attrName>r</p:attrName>
                                        </p:attrNameLst>
                                      </p:cBhvr>
                                    </p:animRot>
                                    <p:animRot by="120000">
                                      <p:cBhvr>
                                        <p:cTn id="32" dur="200" fill="hold">
                                          <p:stCondLst>
                                            <p:cond delay="800"/>
                                          </p:stCondLst>
                                        </p:cTn>
                                        <p:tgtEl>
                                          <p:spTgt spid="47">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0" nodeType="click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32" presetClass="emph" presetSubtype="0" fill="hold" grpId="0" nodeType="withEffect">
                                  <p:stCondLst>
                                    <p:cond delay="0"/>
                                  </p:stCondLst>
                                  <p:childTnLst>
                                    <p:animRot by="120000">
                                      <p:cBhvr>
                                        <p:cTn id="42" dur="100" fill="hold">
                                          <p:stCondLst>
                                            <p:cond delay="0"/>
                                          </p:stCondLst>
                                        </p:cTn>
                                        <p:tgtEl>
                                          <p:spTgt spid="44"/>
                                        </p:tgtEl>
                                        <p:attrNameLst>
                                          <p:attrName>r</p:attrName>
                                        </p:attrNameLst>
                                      </p:cBhvr>
                                    </p:animRot>
                                    <p:animRot by="-240000">
                                      <p:cBhvr>
                                        <p:cTn id="43" dur="200" fill="hold">
                                          <p:stCondLst>
                                            <p:cond delay="200"/>
                                          </p:stCondLst>
                                        </p:cTn>
                                        <p:tgtEl>
                                          <p:spTgt spid="44"/>
                                        </p:tgtEl>
                                        <p:attrNameLst>
                                          <p:attrName>r</p:attrName>
                                        </p:attrNameLst>
                                      </p:cBhvr>
                                    </p:animRot>
                                    <p:animRot by="240000">
                                      <p:cBhvr>
                                        <p:cTn id="44" dur="200" fill="hold">
                                          <p:stCondLst>
                                            <p:cond delay="400"/>
                                          </p:stCondLst>
                                        </p:cTn>
                                        <p:tgtEl>
                                          <p:spTgt spid="44"/>
                                        </p:tgtEl>
                                        <p:attrNameLst>
                                          <p:attrName>r</p:attrName>
                                        </p:attrNameLst>
                                      </p:cBhvr>
                                    </p:animRot>
                                    <p:animRot by="-240000">
                                      <p:cBhvr>
                                        <p:cTn id="45" dur="200" fill="hold">
                                          <p:stCondLst>
                                            <p:cond delay="600"/>
                                          </p:stCondLst>
                                        </p:cTn>
                                        <p:tgtEl>
                                          <p:spTgt spid="44"/>
                                        </p:tgtEl>
                                        <p:attrNameLst>
                                          <p:attrName>r</p:attrName>
                                        </p:attrNameLst>
                                      </p:cBhvr>
                                    </p:animRot>
                                    <p:animRot by="120000">
                                      <p:cBhvr>
                                        <p:cTn id="46" dur="200" fill="hold">
                                          <p:stCondLst>
                                            <p:cond delay="800"/>
                                          </p:stCondLst>
                                        </p:cTn>
                                        <p:tgtEl>
                                          <p:spTgt spid="44"/>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49"/>
                                        </p:tgtEl>
                                        <p:attrNameLst>
                                          <p:attrName>r</p:attrName>
                                        </p:attrNameLst>
                                      </p:cBhvr>
                                    </p:animRot>
                                    <p:animRot by="-240000">
                                      <p:cBhvr>
                                        <p:cTn id="49" dur="200" fill="hold">
                                          <p:stCondLst>
                                            <p:cond delay="200"/>
                                          </p:stCondLst>
                                        </p:cTn>
                                        <p:tgtEl>
                                          <p:spTgt spid="49"/>
                                        </p:tgtEl>
                                        <p:attrNameLst>
                                          <p:attrName>r</p:attrName>
                                        </p:attrNameLst>
                                      </p:cBhvr>
                                    </p:animRot>
                                    <p:animRot by="240000">
                                      <p:cBhvr>
                                        <p:cTn id="50" dur="200" fill="hold">
                                          <p:stCondLst>
                                            <p:cond delay="400"/>
                                          </p:stCondLst>
                                        </p:cTn>
                                        <p:tgtEl>
                                          <p:spTgt spid="49"/>
                                        </p:tgtEl>
                                        <p:attrNameLst>
                                          <p:attrName>r</p:attrName>
                                        </p:attrNameLst>
                                      </p:cBhvr>
                                    </p:animRot>
                                    <p:animRot by="-240000">
                                      <p:cBhvr>
                                        <p:cTn id="51" dur="200" fill="hold">
                                          <p:stCondLst>
                                            <p:cond delay="600"/>
                                          </p:stCondLst>
                                        </p:cTn>
                                        <p:tgtEl>
                                          <p:spTgt spid="49"/>
                                        </p:tgtEl>
                                        <p:attrNameLst>
                                          <p:attrName>r</p:attrName>
                                        </p:attrNameLst>
                                      </p:cBhvr>
                                    </p:animRot>
                                    <p:animRot by="120000">
                                      <p:cBhvr>
                                        <p:cTn id="52" dur="200" fill="hold">
                                          <p:stCondLst>
                                            <p:cond delay="800"/>
                                          </p:stCondLst>
                                        </p:cTn>
                                        <p:tgtEl>
                                          <p:spTgt spid="49"/>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0" nodeType="clickEffect">
                                  <p:stCondLst>
                                    <p:cond delay="0"/>
                                  </p:stCondLst>
                                  <p:childTnLst>
                                    <p:animRot by="120000">
                                      <p:cBhvr>
                                        <p:cTn id="56" dur="100" fill="hold">
                                          <p:stCondLst>
                                            <p:cond delay="0"/>
                                          </p:stCondLst>
                                        </p:cTn>
                                        <p:tgtEl>
                                          <p:spTgt spid="59"/>
                                        </p:tgtEl>
                                        <p:attrNameLst>
                                          <p:attrName>r</p:attrName>
                                        </p:attrNameLst>
                                      </p:cBhvr>
                                    </p:animRot>
                                    <p:animRot by="-240000">
                                      <p:cBhvr>
                                        <p:cTn id="57" dur="200" fill="hold">
                                          <p:stCondLst>
                                            <p:cond delay="200"/>
                                          </p:stCondLst>
                                        </p:cTn>
                                        <p:tgtEl>
                                          <p:spTgt spid="59"/>
                                        </p:tgtEl>
                                        <p:attrNameLst>
                                          <p:attrName>r</p:attrName>
                                        </p:attrNameLst>
                                      </p:cBhvr>
                                    </p:animRot>
                                    <p:animRot by="240000">
                                      <p:cBhvr>
                                        <p:cTn id="58" dur="200" fill="hold">
                                          <p:stCondLst>
                                            <p:cond delay="400"/>
                                          </p:stCondLst>
                                        </p:cTn>
                                        <p:tgtEl>
                                          <p:spTgt spid="59"/>
                                        </p:tgtEl>
                                        <p:attrNameLst>
                                          <p:attrName>r</p:attrName>
                                        </p:attrNameLst>
                                      </p:cBhvr>
                                    </p:animRot>
                                    <p:animRot by="-240000">
                                      <p:cBhvr>
                                        <p:cTn id="59" dur="200" fill="hold">
                                          <p:stCondLst>
                                            <p:cond delay="600"/>
                                          </p:stCondLst>
                                        </p:cTn>
                                        <p:tgtEl>
                                          <p:spTgt spid="59"/>
                                        </p:tgtEl>
                                        <p:attrNameLst>
                                          <p:attrName>r</p:attrName>
                                        </p:attrNameLst>
                                      </p:cBhvr>
                                    </p:animRot>
                                    <p:animRot by="120000">
                                      <p:cBhvr>
                                        <p:cTn id="60" dur="200" fill="hold">
                                          <p:stCondLst>
                                            <p:cond delay="800"/>
                                          </p:stCondLst>
                                        </p:cTn>
                                        <p:tgtEl>
                                          <p:spTgt spid="59"/>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46"/>
                                        </p:tgtEl>
                                        <p:attrNameLst>
                                          <p:attrName>r</p:attrName>
                                        </p:attrNameLst>
                                      </p:cBhvr>
                                    </p:animRot>
                                    <p:animRot by="-240000">
                                      <p:cBhvr>
                                        <p:cTn id="63" dur="200" fill="hold">
                                          <p:stCondLst>
                                            <p:cond delay="200"/>
                                          </p:stCondLst>
                                        </p:cTn>
                                        <p:tgtEl>
                                          <p:spTgt spid="46"/>
                                        </p:tgtEl>
                                        <p:attrNameLst>
                                          <p:attrName>r</p:attrName>
                                        </p:attrNameLst>
                                      </p:cBhvr>
                                    </p:animRot>
                                    <p:animRot by="240000">
                                      <p:cBhvr>
                                        <p:cTn id="64" dur="200" fill="hold">
                                          <p:stCondLst>
                                            <p:cond delay="400"/>
                                          </p:stCondLst>
                                        </p:cTn>
                                        <p:tgtEl>
                                          <p:spTgt spid="46"/>
                                        </p:tgtEl>
                                        <p:attrNameLst>
                                          <p:attrName>r</p:attrName>
                                        </p:attrNameLst>
                                      </p:cBhvr>
                                    </p:animRot>
                                    <p:animRot by="-240000">
                                      <p:cBhvr>
                                        <p:cTn id="65" dur="200" fill="hold">
                                          <p:stCondLst>
                                            <p:cond delay="600"/>
                                          </p:stCondLst>
                                        </p:cTn>
                                        <p:tgtEl>
                                          <p:spTgt spid="46"/>
                                        </p:tgtEl>
                                        <p:attrNameLst>
                                          <p:attrName>r</p:attrName>
                                        </p:attrNameLst>
                                      </p:cBhvr>
                                    </p:animRot>
                                    <p:animRot by="120000">
                                      <p:cBhvr>
                                        <p:cTn id="66" dur="200" fill="hold">
                                          <p:stCondLst>
                                            <p:cond delay="800"/>
                                          </p:stCondLst>
                                        </p:cTn>
                                        <p:tgtEl>
                                          <p:spTgt spid="46"/>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2" presetClass="emph" presetSubtype="0" fill="hold" grpId="0" nodeType="clickEffect">
                                  <p:stCondLst>
                                    <p:cond delay="0"/>
                                  </p:stCondLst>
                                  <p:childTnLst>
                                    <p:animRot by="120000">
                                      <p:cBhvr>
                                        <p:cTn id="70" dur="100" fill="hold">
                                          <p:stCondLst>
                                            <p:cond delay="0"/>
                                          </p:stCondLst>
                                        </p:cTn>
                                        <p:tgtEl>
                                          <p:spTgt spid="99"/>
                                        </p:tgtEl>
                                        <p:attrNameLst>
                                          <p:attrName>r</p:attrName>
                                        </p:attrNameLst>
                                      </p:cBhvr>
                                    </p:animRot>
                                    <p:animRot by="-240000">
                                      <p:cBhvr>
                                        <p:cTn id="71" dur="200" fill="hold">
                                          <p:stCondLst>
                                            <p:cond delay="200"/>
                                          </p:stCondLst>
                                        </p:cTn>
                                        <p:tgtEl>
                                          <p:spTgt spid="99"/>
                                        </p:tgtEl>
                                        <p:attrNameLst>
                                          <p:attrName>r</p:attrName>
                                        </p:attrNameLst>
                                      </p:cBhvr>
                                    </p:animRot>
                                    <p:animRot by="240000">
                                      <p:cBhvr>
                                        <p:cTn id="72" dur="200" fill="hold">
                                          <p:stCondLst>
                                            <p:cond delay="400"/>
                                          </p:stCondLst>
                                        </p:cTn>
                                        <p:tgtEl>
                                          <p:spTgt spid="99"/>
                                        </p:tgtEl>
                                        <p:attrNameLst>
                                          <p:attrName>r</p:attrName>
                                        </p:attrNameLst>
                                      </p:cBhvr>
                                    </p:animRot>
                                    <p:animRot by="-240000">
                                      <p:cBhvr>
                                        <p:cTn id="73" dur="200" fill="hold">
                                          <p:stCondLst>
                                            <p:cond delay="600"/>
                                          </p:stCondLst>
                                        </p:cTn>
                                        <p:tgtEl>
                                          <p:spTgt spid="99"/>
                                        </p:tgtEl>
                                        <p:attrNameLst>
                                          <p:attrName>r</p:attrName>
                                        </p:attrNameLst>
                                      </p:cBhvr>
                                    </p:animRot>
                                    <p:animRot by="120000">
                                      <p:cBhvr>
                                        <p:cTn id="74" dur="200" fill="hold">
                                          <p:stCondLst>
                                            <p:cond delay="800"/>
                                          </p:stCondLst>
                                        </p:cTn>
                                        <p:tgtEl>
                                          <p:spTgt spid="99"/>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00"/>
                                        </p:tgtEl>
                                        <p:attrNameLst>
                                          <p:attrName>r</p:attrName>
                                        </p:attrNameLst>
                                      </p:cBhvr>
                                    </p:animRot>
                                    <p:animRot by="-240000">
                                      <p:cBhvr>
                                        <p:cTn id="79" dur="200" fill="hold">
                                          <p:stCondLst>
                                            <p:cond delay="200"/>
                                          </p:stCondLst>
                                        </p:cTn>
                                        <p:tgtEl>
                                          <p:spTgt spid="100"/>
                                        </p:tgtEl>
                                        <p:attrNameLst>
                                          <p:attrName>r</p:attrName>
                                        </p:attrNameLst>
                                      </p:cBhvr>
                                    </p:animRot>
                                    <p:animRot by="240000">
                                      <p:cBhvr>
                                        <p:cTn id="80" dur="200" fill="hold">
                                          <p:stCondLst>
                                            <p:cond delay="400"/>
                                          </p:stCondLst>
                                        </p:cTn>
                                        <p:tgtEl>
                                          <p:spTgt spid="100"/>
                                        </p:tgtEl>
                                        <p:attrNameLst>
                                          <p:attrName>r</p:attrName>
                                        </p:attrNameLst>
                                      </p:cBhvr>
                                    </p:animRot>
                                    <p:animRot by="-240000">
                                      <p:cBhvr>
                                        <p:cTn id="81" dur="200" fill="hold">
                                          <p:stCondLst>
                                            <p:cond delay="600"/>
                                          </p:stCondLst>
                                        </p:cTn>
                                        <p:tgtEl>
                                          <p:spTgt spid="100"/>
                                        </p:tgtEl>
                                        <p:attrNameLst>
                                          <p:attrName>r</p:attrName>
                                        </p:attrNameLst>
                                      </p:cBhvr>
                                    </p:animRot>
                                    <p:animRot by="120000">
                                      <p:cBhvr>
                                        <p:cTn id="82" dur="200" fill="hold">
                                          <p:stCondLst>
                                            <p:cond delay="800"/>
                                          </p:stCondLst>
                                        </p:cTn>
                                        <p:tgtEl>
                                          <p:spTgt spid="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9" grpId="0"/>
      <p:bldP spid="42" grpId="0"/>
      <p:bldP spid="43" grpId="0" animBg="1"/>
      <p:bldP spid="44" grpId="0" animBg="1"/>
      <p:bldP spid="48" grpId="0" animBg="1"/>
      <p:bldP spid="99" grpId="0" animBg="1"/>
      <p:bldP spid="100" grpId="0" animBg="1"/>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ow angle photo of city high rise buildings during daytime">
            <a:extLst>
              <a:ext uri="{FF2B5EF4-FFF2-40B4-BE49-F238E27FC236}">
                <a16:creationId xmlns:a16="http://schemas.microsoft.com/office/drawing/2014/main" id="{A5A947A7-54D0-4BE7-BB1F-5BDEF0122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2"/>
            <a:ext cx="9525000" cy="6870032"/>
          </a:xfrm>
          <a:prstGeom prst="rect">
            <a:avLst/>
          </a:prstGeom>
          <a:noFill/>
          <a:extLst>
            <a:ext uri="{909E8E84-426E-40DD-AFC4-6F175D3DCCD1}">
              <a14:hiddenFill xmlns:a14="http://schemas.microsoft.com/office/drawing/2010/main">
                <a:solidFill>
                  <a:srgbClr val="FFFFFF"/>
                </a:solidFill>
              </a14:hiddenFill>
            </a:ext>
          </a:extLst>
        </p:spPr>
      </p:pic>
      <p:sp>
        <p:nvSpPr>
          <p:cNvPr id="13" name="Hexágono 12">
            <a:extLst>
              <a:ext uri="{FF2B5EF4-FFF2-40B4-BE49-F238E27FC236}">
                <a16:creationId xmlns:a16="http://schemas.microsoft.com/office/drawing/2014/main" id="{F0D1CCF7-18A9-40BE-A88F-3035E6C29D8F}"/>
              </a:ext>
            </a:extLst>
          </p:cNvPr>
          <p:cNvSpPr/>
          <p:nvPr/>
        </p:nvSpPr>
        <p:spPr>
          <a:xfrm>
            <a:off x="6477000" y="0"/>
            <a:ext cx="6781800"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Hexágono 11">
            <a:extLst>
              <a:ext uri="{FF2B5EF4-FFF2-40B4-BE49-F238E27FC236}">
                <a16:creationId xmlns:a16="http://schemas.microsoft.com/office/drawing/2014/main" id="{C18F96D4-84FB-4805-A5EF-B81B8E422498}"/>
              </a:ext>
            </a:extLst>
          </p:cNvPr>
          <p:cNvSpPr/>
          <p:nvPr/>
        </p:nvSpPr>
        <p:spPr>
          <a:xfrm>
            <a:off x="9220200" y="0"/>
            <a:ext cx="6809874" cy="6858000"/>
          </a:xfrm>
          <a:prstGeom prst="hexagon">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Google Shape;145;p22">
            <a:extLst>
              <a:ext uri="{FF2B5EF4-FFF2-40B4-BE49-F238E27FC236}">
                <a16:creationId xmlns:a16="http://schemas.microsoft.com/office/drawing/2014/main" id="{8AF0B10F-F95A-4E7F-AE73-4E9D0F61E9E0}"/>
              </a:ext>
            </a:extLst>
          </p:cNvPr>
          <p:cNvSpPr txBox="1">
            <a:spLocks/>
          </p:cNvSpPr>
          <p:nvPr/>
        </p:nvSpPr>
        <p:spPr>
          <a:xfrm flipH="1">
            <a:off x="6172200" y="2514600"/>
            <a:ext cx="2979300"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R="0" lvl="0" indent="0" fontAlgn="auto">
              <a:lnSpc>
                <a:spcPct val="100000"/>
              </a:lnSpc>
              <a:spcBef>
                <a:spcPts val="0"/>
              </a:spcBef>
              <a:spcAft>
                <a:spcPts val="0"/>
              </a:spcAft>
              <a:buClr>
                <a:srgbClr val="191919"/>
              </a:buClr>
              <a:buSzPts val="1800"/>
              <a:buFont typeface="Nunito Sans"/>
              <a:buNone/>
              <a:tabLst/>
              <a:defRPr b="1" i="0" u="none" strike="noStrike" cap="none">
                <a:solidFill>
                  <a:srgbClr val="404040"/>
                </a:solidFill>
                <a:latin typeface="Nunito Sans"/>
                <a:ea typeface="Nunito Sans"/>
                <a:cs typeface="Nunito Sans"/>
              </a:defRPr>
            </a:lvl1pPr>
            <a:lvl2pPr marR="0" lvl="1">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2pPr>
            <a:lvl3pPr marR="0" lvl="2">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3pPr>
            <a:lvl4pPr marR="0" lvl="3">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4pPr>
            <a:lvl5pPr marR="0" lvl="4">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5pPr>
            <a:lvl6pPr marR="0" lvl="5">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6pPr>
            <a:lvl7pPr marR="0" lvl="6">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7pPr>
            <a:lvl8pPr marR="0" lvl="7">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8pPr>
            <a:lvl9pPr marR="0" lvl="8">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9pPr>
          </a:lstStyle>
          <a:p>
            <a:pPr algn="r"/>
            <a:r>
              <a:rPr lang="en" sz="5400" dirty="0">
                <a:latin typeface="Nunito Sans ExtraBold" panose="020B0604020202020204" charset="0"/>
                <a:sym typeface="Nunito Sans ExtraBold"/>
              </a:rPr>
              <a:t>02</a:t>
            </a:r>
            <a:endParaRPr lang="en" dirty="0">
              <a:latin typeface="Nunito Sans ExtraBold" panose="020B0604020202020204" charset="0"/>
              <a:sym typeface="Nunito Sans ExtraBold"/>
            </a:endParaRPr>
          </a:p>
        </p:txBody>
      </p:sp>
      <p:sp>
        <p:nvSpPr>
          <p:cNvPr id="19" name="Google Shape;144;p22">
            <a:extLst>
              <a:ext uri="{FF2B5EF4-FFF2-40B4-BE49-F238E27FC236}">
                <a16:creationId xmlns:a16="http://schemas.microsoft.com/office/drawing/2014/main" id="{B39E78D8-A639-4D56-A380-AA41AA13BB38}"/>
              </a:ext>
            </a:extLst>
          </p:cNvPr>
          <p:cNvSpPr txBox="1">
            <a:spLocks/>
          </p:cNvSpPr>
          <p:nvPr/>
        </p:nvSpPr>
        <p:spPr>
          <a:xfrm flipH="1">
            <a:off x="6629400" y="3281800"/>
            <a:ext cx="2438400" cy="80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Nunito Sans"/>
              <a:buNone/>
              <a:defRPr sz="1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9pPr>
          </a:lstStyle>
          <a:p>
            <a:pPr marL="0" marR="0" lvl="0" indent="0" algn="r" defTabSz="914400" rtl="0" eaLnBrk="1" fontAlgn="auto" latinLnBrk="0" hangingPunct="1">
              <a:lnSpc>
                <a:spcPct val="100000"/>
              </a:lnSpc>
              <a:spcBef>
                <a:spcPts val="0"/>
              </a:spcBef>
              <a:spcAft>
                <a:spcPts val="0"/>
              </a:spcAft>
              <a:buClr>
                <a:srgbClr val="191919"/>
              </a:buClr>
              <a:buSzPts val="1800"/>
              <a:buFont typeface="Nunito Sans"/>
              <a:buNone/>
              <a:tabLst/>
              <a:defRPr/>
            </a:pPr>
            <a:r>
              <a:rPr lang="en-US" altLang="de-DE" dirty="0">
                <a:solidFill>
                  <a:srgbClr val="404040"/>
                </a:solidFill>
              </a:rPr>
              <a:t>Enterprise structure of SAP PP </a:t>
            </a:r>
            <a:endParaRPr lang="en-US" dirty="0">
              <a:solidFill>
                <a:srgbClr val="404040"/>
              </a:solidFill>
            </a:endParaRPr>
          </a:p>
        </p:txBody>
      </p:sp>
    </p:spTree>
    <p:extLst>
      <p:ext uri="{BB962C8B-B14F-4D97-AF65-F5344CB8AC3E}">
        <p14:creationId xmlns:p14="http://schemas.microsoft.com/office/powerpoint/2010/main" val="122155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Google Shape;349;p31">
            <a:extLst>
              <a:ext uri="{FF2B5EF4-FFF2-40B4-BE49-F238E27FC236}">
                <a16:creationId xmlns:a16="http://schemas.microsoft.com/office/drawing/2014/main" id="{B91D0CBE-68B4-444E-97FB-838870C3E348}"/>
              </a:ext>
            </a:extLst>
          </p:cNvPr>
          <p:cNvSpPr/>
          <p:nvPr/>
        </p:nvSpPr>
        <p:spPr>
          <a:xfrm rot="914792">
            <a:off x="6416022" y="1162883"/>
            <a:ext cx="5129561" cy="4254107"/>
          </a:xfrm>
          <a:prstGeom prst="hexagon">
            <a:avLst>
              <a:gd name="adj" fmla="val 25000"/>
              <a:gd name="vf" fmla="val 115470"/>
            </a:avLst>
          </a:prstGeom>
          <a:solidFill>
            <a:schemeClr val="bg1">
              <a:lumMod val="85000"/>
            </a:schemeClr>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497" name="Google Shape;348;p31">
            <a:extLst>
              <a:ext uri="{FF2B5EF4-FFF2-40B4-BE49-F238E27FC236}">
                <a16:creationId xmlns:a16="http://schemas.microsoft.com/office/drawing/2014/main" id="{D5DF7848-57C2-4FAF-B1D0-C2B6C9E98D00}"/>
              </a:ext>
            </a:extLst>
          </p:cNvPr>
          <p:cNvSpPr/>
          <p:nvPr/>
        </p:nvSpPr>
        <p:spPr>
          <a:xfrm rot="21405299">
            <a:off x="604049" y="2323799"/>
            <a:ext cx="3978379" cy="3446332"/>
          </a:xfrm>
          <a:prstGeom prst="hexagon">
            <a:avLst>
              <a:gd name="adj" fmla="val 25000"/>
              <a:gd name="vf" fmla="val 115470"/>
            </a:avLst>
          </a:prstGeom>
          <a:solidFill>
            <a:schemeClr val="bg1">
              <a:lumMod val="85000"/>
            </a:schemeClr>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5" name="Gruppieren 1132">
            <a:extLst>
              <a:ext uri="{FF2B5EF4-FFF2-40B4-BE49-F238E27FC236}">
                <a16:creationId xmlns:a16="http://schemas.microsoft.com/office/drawing/2014/main" id="{CCB1453D-DB1F-497F-807E-E5783D898963}"/>
              </a:ext>
            </a:extLst>
          </p:cNvPr>
          <p:cNvGrpSpPr/>
          <p:nvPr/>
        </p:nvGrpSpPr>
        <p:grpSpPr>
          <a:xfrm>
            <a:off x="957441" y="3707621"/>
            <a:ext cx="557021" cy="643318"/>
            <a:chOff x="10651426" y="3332226"/>
            <a:chExt cx="557021" cy="643318"/>
          </a:xfrm>
          <a:solidFill>
            <a:schemeClr val="accent1"/>
          </a:solidFill>
        </p:grpSpPr>
        <p:grpSp>
          <p:nvGrpSpPr>
            <p:cNvPr id="6" name="Grafik 2">
              <a:extLst>
                <a:ext uri="{FF2B5EF4-FFF2-40B4-BE49-F238E27FC236}">
                  <a16:creationId xmlns:a16="http://schemas.microsoft.com/office/drawing/2014/main" id="{4D2E99C2-7D71-4EB6-B482-2F547552216B}"/>
                </a:ext>
              </a:extLst>
            </p:cNvPr>
            <p:cNvGrpSpPr/>
            <p:nvPr/>
          </p:nvGrpSpPr>
          <p:grpSpPr>
            <a:xfrm>
              <a:off x="10651426" y="3912297"/>
              <a:ext cx="557021" cy="63247"/>
              <a:chOff x="10651426" y="3912297"/>
              <a:chExt cx="557021" cy="63247"/>
            </a:xfrm>
            <a:grpFill/>
          </p:grpSpPr>
          <p:sp>
            <p:nvSpPr>
              <p:cNvPr id="75" name="Freihandform 322">
                <a:extLst>
                  <a:ext uri="{FF2B5EF4-FFF2-40B4-BE49-F238E27FC236}">
                    <a16:creationId xmlns:a16="http://schemas.microsoft.com/office/drawing/2014/main" id="{30251B6C-00D6-4536-8A43-0B61E4139C33}"/>
                  </a:ext>
                </a:extLst>
              </p:cNvPr>
              <p:cNvSpPr/>
              <p:nvPr/>
            </p:nvSpPr>
            <p:spPr>
              <a:xfrm>
                <a:off x="10651426"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76" name="Freihandform 323">
                <a:extLst>
                  <a:ext uri="{FF2B5EF4-FFF2-40B4-BE49-F238E27FC236}">
                    <a16:creationId xmlns:a16="http://schemas.microsoft.com/office/drawing/2014/main" id="{B4623DD8-3D01-46CC-A9B4-0D07D710D41B}"/>
                  </a:ext>
                </a:extLst>
              </p:cNvPr>
              <p:cNvSpPr/>
              <p:nvPr/>
            </p:nvSpPr>
            <p:spPr>
              <a:xfrm>
                <a:off x="10710036" y="3912679"/>
                <a:ext cx="54165" cy="62484"/>
              </a:xfrm>
              <a:custGeom>
                <a:avLst/>
                <a:gdLst>
                  <a:gd name="connsiteX0" fmla="*/ 43815 w 54165"/>
                  <a:gd name="connsiteY0" fmla="*/ 62484 h 62484"/>
                  <a:gd name="connsiteX1" fmla="*/ 10541 w 54165"/>
                  <a:gd name="connsiteY1" fmla="*/ 17653 h 62484"/>
                  <a:gd name="connsiteX2" fmla="*/ 10541 w 54165"/>
                  <a:gd name="connsiteY2" fmla="*/ 62484 h 62484"/>
                  <a:gd name="connsiteX3" fmla="*/ 0 w 54165"/>
                  <a:gd name="connsiteY3" fmla="*/ 62484 h 62484"/>
                  <a:gd name="connsiteX4" fmla="*/ 0 w 54165"/>
                  <a:gd name="connsiteY4" fmla="*/ 0 h 62484"/>
                  <a:gd name="connsiteX5" fmla="*/ 10351 w 54165"/>
                  <a:gd name="connsiteY5" fmla="*/ 0 h 62484"/>
                  <a:gd name="connsiteX6" fmla="*/ 43815 w 54165"/>
                  <a:gd name="connsiteY6" fmla="*/ 44895 h 62484"/>
                  <a:gd name="connsiteX7" fmla="*/ 43815 w 54165"/>
                  <a:gd name="connsiteY7" fmla="*/ 0 h 62484"/>
                  <a:gd name="connsiteX8" fmla="*/ 54166 w 54165"/>
                  <a:gd name="connsiteY8" fmla="*/ 0 h 62484"/>
                  <a:gd name="connsiteX9" fmla="*/ 54166 w 54165"/>
                  <a:gd name="connsiteY9" fmla="*/ 62484 h 62484"/>
                  <a:gd name="connsiteX10" fmla="*/ 43815 w 54165"/>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65" h="62484">
                    <a:moveTo>
                      <a:pt x="43815" y="62484"/>
                    </a:moveTo>
                    <a:lnTo>
                      <a:pt x="10541" y="17653"/>
                    </a:lnTo>
                    <a:lnTo>
                      <a:pt x="10541" y="62484"/>
                    </a:lnTo>
                    <a:lnTo>
                      <a:pt x="0" y="62484"/>
                    </a:lnTo>
                    <a:lnTo>
                      <a:pt x="0" y="0"/>
                    </a:lnTo>
                    <a:lnTo>
                      <a:pt x="10351" y="0"/>
                    </a:lnTo>
                    <a:lnTo>
                      <a:pt x="43815" y="44895"/>
                    </a:lnTo>
                    <a:lnTo>
                      <a:pt x="43815" y="0"/>
                    </a:lnTo>
                    <a:lnTo>
                      <a:pt x="54166" y="0"/>
                    </a:lnTo>
                    <a:lnTo>
                      <a:pt x="54166" y="62484"/>
                    </a:lnTo>
                    <a:lnTo>
                      <a:pt x="43815" y="62484"/>
                    </a:lnTo>
                    <a:close/>
                  </a:path>
                </a:pathLst>
              </a:custGeom>
              <a:grpFill/>
              <a:ln w="6350" cap="flat">
                <a:noFill/>
                <a:prstDash val="solid"/>
                <a:miter/>
              </a:ln>
            </p:spPr>
            <p:txBody>
              <a:bodyPr rtlCol="0" anchor="ctr"/>
              <a:lstStyle/>
              <a:p>
                <a:endParaRPr lang="de-DE"/>
              </a:p>
            </p:txBody>
          </p:sp>
          <p:sp>
            <p:nvSpPr>
              <p:cNvPr id="77" name="Freihandform 324">
                <a:extLst>
                  <a:ext uri="{FF2B5EF4-FFF2-40B4-BE49-F238E27FC236}">
                    <a16:creationId xmlns:a16="http://schemas.microsoft.com/office/drawing/2014/main" id="{EC3BF78C-0C8C-4874-B4C9-FE2BD0EE7A9A}"/>
                  </a:ext>
                </a:extLst>
              </p:cNvPr>
              <p:cNvSpPr/>
              <p:nvPr/>
            </p:nvSpPr>
            <p:spPr>
              <a:xfrm>
                <a:off x="10773282" y="3912679"/>
                <a:ext cx="50101" cy="62484"/>
              </a:xfrm>
              <a:custGeom>
                <a:avLst/>
                <a:gdLst>
                  <a:gd name="connsiteX0" fmla="*/ 30290 w 50101"/>
                  <a:gd name="connsiteY0" fmla="*/ 9461 h 62484"/>
                  <a:gd name="connsiteX1" fmla="*/ 30290 w 50101"/>
                  <a:gd name="connsiteY1" fmla="*/ 62484 h 62484"/>
                  <a:gd name="connsiteX2" fmla="*/ 19748 w 50101"/>
                  <a:gd name="connsiteY2" fmla="*/ 62484 h 62484"/>
                  <a:gd name="connsiteX3" fmla="*/ 19748 w 50101"/>
                  <a:gd name="connsiteY3" fmla="*/ 9461 h 62484"/>
                  <a:gd name="connsiteX4" fmla="*/ 0 w 50101"/>
                  <a:gd name="connsiteY4" fmla="*/ 9461 h 62484"/>
                  <a:gd name="connsiteX5" fmla="*/ 0 w 50101"/>
                  <a:gd name="connsiteY5" fmla="*/ 0 h 62484"/>
                  <a:gd name="connsiteX6" fmla="*/ 50102 w 50101"/>
                  <a:gd name="connsiteY6" fmla="*/ 0 h 62484"/>
                  <a:gd name="connsiteX7" fmla="*/ 50102 w 50101"/>
                  <a:gd name="connsiteY7" fmla="*/ 9461 h 62484"/>
                  <a:gd name="connsiteX8" fmla="*/ 30290 w 50101"/>
                  <a:gd name="connsiteY8"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1" h="62484">
                    <a:moveTo>
                      <a:pt x="30290" y="9461"/>
                    </a:moveTo>
                    <a:lnTo>
                      <a:pt x="30290" y="62484"/>
                    </a:lnTo>
                    <a:lnTo>
                      <a:pt x="19748" y="62484"/>
                    </a:lnTo>
                    <a:lnTo>
                      <a:pt x="19748" y="9461"/>
                    </a:lnTo>
                    <a:lnTo>
                      <a:pt x="0" y="9461"/>
                    </a:lnTo>
                    <a:lnTo>
                      <a:pt x="0" y="0"/>
                    </a:lnTo>
                    <a:lnTo>
                      <a:pt x="50102" y="0"/>
                    </a:lnTo>
                    <a:lnTo>
                      <a:pt x="50102" y="9461"/>
                    </a:lnTo>
                    <a:lnTo>
                      <a:pt x="30290" y="9461"/>
                    </a:lnTo>
                    <a:close/>
                  </a:path>
                </a:pathLst>
              </a:custGeom>
              <a:grpFill/>
              <a:ln w="6350" cap="flat">
                <a:noFill/>
                <a:prstDash val="solid"/>
                <a:miter/>
              </a:ln>
            </p:spPr>
            <p:txBody>
              <a:bodyPr rtlCol="0" anchor="ctr"/>
              <a:lstStyle/>
              <a:p>
                <a:endParaRPr lang="de-DE"/>
              </a:p>
            </p:txBody>
          </p:sp>
          <p:sp>
            <p:nvSpPr>
              <p:cNvPr id="78" name="Freihandform 325">
                <a:extLst>
                  <a:ext uri="{FF2B5EF4-FFF2-40B4-BE49-F238E27FC236}">
                    <a16:creationId xmlns:a16="http://schemas.microsoft.com/office/drawing/2014/main" id="{05FDD4BC-343F-43ED-9366-9DEDF10B4A0F}"/>
                  </a:ext>
                </a:extLst>
              </p:cNvPr>
              <p:cNvSpPr/>
              <p:nvPr/>
            </p:nvSpPr>
            <p:spPr>
              <a:xfrm>
                <a:off x="10832465"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79" name="Freihandform 326">
                <a:extLst>
                  <a:ext uri="{FF2B5EF4-FFF2-40B4-BE49-F238E27FC236}">
                    <a16:creationId xmlns:a16="http://schemas.microsoft.com/office/drawing/2014/main" id="{D1F9B77C-4445-4DF2-B356-217058994C23}"/>
                  </a:ext>
                </a:extLst>
              </p:cNvPr>
              <p:cNvSpPr/>
              <p:nvPr/>
            </p:nvSpPr>
            <p:spPr>
              <a:xfrm>
                <a:off x="10891011"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289"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80" name="Freihandform 327">
                <a:extLst>
                  <a:ext uri="{FF2B5EF4-FFF2-40B4-BE49-F238E27FC236}">
                    <a16:creationId xmlns:a16="http://schemas.microsoft.com/office/drawing/2014/main" id="{79A66FEA-B357-4904-9456-5158081D70B7}"/>
                  </a:ext>
                </a:extLst>
              </p:cNvPr>
              <p:cNvSpPr/>
              <p:nvPr/>
            </p:nvSpPr>
            <p:spPr>
              <a:xfrm>
                <a:off x="10955591" y="3912679"/>
                <a:ext cx="49593" cy="62484"/>
              </a:xfrm>
              <a:custGeom>
                <a:avLst/>
                <a:gdLst>
                  <a:gd name="connsiteX0" fmla="*/ 24892 w 49593"/>
                  <a:gd name="connsiteY0" fmla="*/ 0 h 62484"/>
                  <a:gd name="connsiteX1" fmla="*/ 49593 w 49593"/>
                  <a:gd name="connsiteY1" fmla="*/ 21336 h 62484"/>
                  <a:gd name="connsiteX2" fmla="*/ 24892 w 49593"/>
                  <a:gd name="connsiteY2" fmla="*/ 43624 h 62484"/>
                  <a:gd name="connsiteX3" fmla="*/ 10540 w 49593"/>
                  <a:gd name="connsiteY3" fmla="*/ 43624 h 62484"/>
                  <a:gd name="connsiteX4" fmla="*/ 10540 w 49593"/>
                  <a:gd name="connsiteY4" fmla="*/ 62484 h 62484"/>
                  <a:gd name="connsiteX5" fmla="*/ 0 w 49593"/>
                  <a:gd name="connsiteY5" fmla="*/ 62484 h 62484"/>
                  <a:gd name="connsiteX6" fmla="*/ 0 w 49593"/>
                  <a:gd name="connsiteY6" fmla="*/ 0 h 62484"/>
                  <a:gd name="connsiteX7" fmla="*/ 24892 w 49593"/>
                  <a:gd name="connsiteY7" fmla="*/ 0 h 62484"/>
                  <a:gd name="connsiteX8" fmla="*/ 10540 w 49593"/>
                  <a:gd name="connsiteY8" fmla="*/ 34163 h 62484"/>
                  <a:gd name="connsiteX9" fmla="*/ 24447 w 49593"/>
                  <a:gd name="connsiteY9" fmla="*/ 34163 h 62484"/>
                  <a:gd name="connsiteX10" fmla="*/ 39497 w 49593"/>
                  <a:gd name="connsiteY10" fmla="*/ 21590 h 62484"/>
                  <a:gd name="connsiteX11" fmla="*/ 24447 w 49593"/>
                  <a:gd name="connsiteY11" fmla="*/ 9461 h 62484"/>
                  <a:gd name="connsiteX12" fmla="*/ 10540 w 49593"/>
                  <a:gd name="connsiteY12" fmla="*/ 9461 h 62484"/>
                  <a:gd name="connsiteX13" fmla="*/ 10540 w 49593"/>
                  <a:gd name="connsiteY13"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93" h="62484">
                    <a:moveTo>
                      <a:pt x="24892" y="0"/>
                    </a:moveTo>
                    <a:cubicBezTo>
                      <a:pt x="40577" y="0"/>
                      <a:pt x="49593" y="7747"/>
                      <a:pt x="49593" y="21336"/>
                    </a:cubicBezTo>
                    <a:cubicBezTo>
                      <a:pt x="49593" y="35433"/>
                      <a:pt x="40577" y="43624"/>
                      <a:pt x="24892" y="43624"/>
                    </a:cubicBezTo>
                    <a:lnTo>
                      <a:pt x="10540" y="43624"/>
                    </a:lnTo>
                    <a:lnTo>
                      <a:pt x="10540" y="62484"/>
                    </a:lnTo>
                    <a:lnTo>
                      <a:pt x="0" y="62484"/>
                    </a:lnTo>
                    <a:lnTo>
                      <a:pt x="0" y="0"/>
                    </a:lnTo>
                    <a:lnTo>
                      <a:pt x="24892" y="0"/>
                    </a:lnTo>
                    <a:close/>
                    <a:moveTo>
                      <a:pt x="10540" y="34163"/>
                    </a:moveTo>
                    <a:lnTo>
                      <a:pt x="24447" y="34163"/>
                    </a:lnTo>
                    <a:cubicBezTo>
                      <a:pt x="34099" y="34163"/>
                      <a:pt x="39497" y="30036"/>
                      <a:pt x="39497" y="21590"/>
                    </a:cubicBezTo>
                    <a:cubicBezTo>
                      <a:pt x="39497" y="13399"/>
                      <a:pt x="34036" y="9461"/>
                      <a:pt x="24447" y="9461"/>
                    </a:cubicBezTo>
                    <a:lnTo>
                      <a:pt x="10540" y="9461"/>
                    </a:lnTo>
                    <a:lnTo>
                      <a:pt x="10540" y="34163"/>
                    </a:lnTo>
                    <a:close/>
                  </a:path>
                </a:pathLst>
              </a:custGeom>
              <a:grpFill/>
              <a:ln w="6350" cap="flat">
                <a:noFill/>
                <a:prstDash val="solid"/>
                <a:miter/>
              </a:ln>
            </p:spPr>
            <p:txBody>
              <a:bodyPr rtlCol="0" anchor="ctr"/>
              <a:lstStyle/>
              <a:p>
                <a:endParaRPr lang="de-DE"/>
              </a:p>
            </p:txBody>
          </p:sp>
          <p:sp>
            <p:nvSpPr>
              <p:cNvPr id="81" name="Freihandform 328">
                <a:extLst>
                  <a:ext uri="{FF2B5EF4-FFF2-40B4-BE49-F238E27FC236}">
                    <a16:creationId xmlns:a16="http://schemas.microsoft.com/office/drawing/2014/main" id="{7BA94008-1BA1-4FE4-8B80-5E2212E0C837}"/>
                  </a:ext>
                </a:extLst>
              </p:cNvPr>
              <p:cNvSpPr/>
              <p:nvPr/>
            </p:nvSpPr>
            <p:spPr>
              <a:xfrm>
                <a:off x="11015662"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353"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82" name="Freihandform 329">
                <a:extLst>
                  <a:ext uri="{FF2B5EF4-FFF2-40B4-BE49-F238E27FC236}">
                    <a16:creationId xmlns:a16="http://schemas.microsoft.com/office/drawing/2014/main" id="{945FD476-6D31-4D91-85C6-E5BA56A10B73}"/>
                  </a:ext>
                </a:extLst>
              </p:cNvPr>
              <p:cNvSpPr/>
              <p:nvPr/>
            </p:nvSpPr>
            <p:spPr>
              <a:xfrm>
                <a:off x="11080242" y="3912679"/>
                <a:ext cx="10540" cy="62484"/>
              </a:xfrm>
              <a:custGeom>
                <a:avLst/>
                <a:gdLst>
                  <a:gd name="connsiteX0" fmla="*/ 0 w 10540"/>
                  <a:gd name="connsiteY0" fmla="*/ 62484 h 62484"/>
                  <a:gd name="connsiteX1" fmla="*/ 0 w 10540"/>
                  <a:gd name="connsiteY1" fmla="*/ 0 h 62484"/>
                  <a:gd name="connsiteX2" fmla="*/ 10540 w 10540"/>
                  <a:gd name="connsiteY2" fmla="*/ 0 h 62484"/>
                  <a:gd name="connsiteX3" fmla="*/ 10540 w 10540"/>
                  <a:gd name="connsiteY3" fmla="*/ 62484 h 62484"/>
                  <a:gd name="connsiteX4" fmla="*/ 0 w 10540"/>
                  <a:gd name="connsiteY4" fmla="*/ 62484 h 6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0" h="62484">
                    <a:moveTo>
                      <a:pt x="0" y="62484"/>
                    </a:moveTo>
                    <a:lnTo>
                      <a:pt x="0" y="0"/>
                    </a:lnTo>
                    <a:lnTo>
                      <a:pt x="10540" y="0"/>
                    </a:lnTo>
                    <a:lnTo>
                      <a:pt x="10540" y="62484"/>
                    </a:lnTo>
                    <a:lnTo>
                      <a:pt x="0" y="62484"/>
                    </a:lnTo>
                    <a:close/>
                  </a:path>
                </a:pathLst>
              </a:custGeom>
              <a:grpFill/>
              <a:ln w="6350" cap="flat">
                <a:noFill/>
                <a:prstDash val="solid"/>
                <a:miter/>
              </a:ln>
            </p:spPr>
            <p:txBody>
              <a:bodyPr rtlCol="0" anchor="ctr"/>
              <a:lstStyle/>
              <a:p>
                <a:endParaRPr lang="de-DE"/>
              </a:p>
            </p:txBody>
          </p:sp>
          <p:sp>
            <p:nvSpPr>
              <p:cNvPr id="83" name="Freihandform 330">
                <a:extLst>
                  <a:ext uri="{FF2B5EF4-FFF2-40B4-BE49-F238E27FC236}">
                    <a16:creationId xmlns:a16="http://schemas.microsoft.com/office/drawing/2014/main" id="{7EE48491-0931-44CD-B1F8-755CECAA11DD}"/>
                  </a:ext>
                </a:extLst>
              </p:cNvPr>
              <p:cNvSpPr/>
              <p:nvPr/>
            </p:nvSpPr>
            <p:spPr>
              <a:xfrm>
                <a:off x="11101323" y="3912297"/>
                <a:ext cx="49085" cy="63247"/>
              </a:xfrm>
              <a:custGeom>
                <a:avLst/>
                <a:gdLst>
                  <a:gd name="connsiteX0" fmla="*/ 48260 w 49085"/>
                  <a:gd name="connsiteY0" fmla="*/ 6351 h 63247"/>
                  <a:gd name="connsiteX1" fmla="*/ 43879 w 49085"/>
                  <a:gd name="connsiteY1" fmla="*/ 15622 h 63247"/>
                  <a:gd name="connsiteX2" fmla="*/ 25591 w 49085"/>
                  <a:gd name="connsiteY2" fmla="*/ 9844 h 63247"/>
                  <a:gd name="connsiteX3" fmla="*/ 15431 w 49085"/>
                  <a:gd name="connsiteY3" fmla="*/ 16384 h 63247"/>
                  <a:gd name="connsiteX4" fmla="*/ 49085 w 49085"/>
                  <a:gd name="connsiteY4" fmla="*/ 45213 h 63247"/>
                  <a:gd name="connsiteX5" fmla="*/ 25527 w 49085"/>
                  <a:gd name="connsiteY5" fmla="*/ 63247 h 63247"/>
                  <a:gd name="connsiteX6" fmla="*/ 0 w 49085"/>
                  <a:gd name="connsiteY6" fmla="*/ 53341 h 63247"/>
                  <a:gd name="connsiteX7" fmla="*/ 4572 w 49085"/>
                  <a:gd name="connsiteY7" fmla="*/ 44261 h 63247"/>
                  <a:gd name="connsiteX8" fmla="*/ 25718 w 49085"/>
                  <a:gd name="connsiteY8" fmla="*/ 53341 h 63247"/>
                  <a:gd name="connsiteX9" fmla="*/ 37402 w 49085"/>
                  <a:gd name="connsiteY9" fmla="*/ 45785 h 63247"/>
                  <a:gd name="connsiteX10" fmla="*/ 3683 w 49085"/>
                  <a:gd name="connsiteY10" fmla="*/ 17400 h 63247"/>
                  <a:gd name="connsiteX11" fmla="*/ 26416 w 49085"/>
                  <a:gd name="connsiteY11" fmla="*/ 1 h 63247"/>
                  <a:gd name="connsiteX12" fmla="*/ 48260 w 49085"/>
                  <a:gd name="connsiteY12" fmla="*/ 6351 h 6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5" h="63247">
                    <a:moveTo>
                      <a:pt x="48260" y="6351"/>
                    </a:moveTo>
                    <a:lnTo>
                      <a:pt x="43879" y="15622"/>
                    </a:lnTo>
                    <a:cubicBezTo>
                      <a:pt x="37084" y="11495"/>
                      <a:pt x="30290" y="9844"/>
                      <a:pt x="25591" y="9844"/>
                    </a:cubicBezTo>
                    <a:cubicBezTo>
                      <a:pt x="19431" y="9844"/>
                      <a:pt x="15431" y="12193"/>
                      <a:pt x="15431" y="16384"/>
                    </a:cubicBezTo>
                    <a:cubicBezTo>
                      <a:pt x="15431" y="30037"/>
                      <a:pt x="49149" y="22734"/>
                      <a:pt x="49085" y="45213"/>
                    </a:cubicBezTo>
                    <a:cubicBezTo>
                      <a:pt x="49085" y="56389"/>
                      <a:pt x="39243" y="63247"/>
                      <a:pt x="25527" y="63247"/>
                    </a:cubicBezTo>
                    <a:cubicBezTo>
                      <a:pt x="15684" y="63247"/>
                      <a:pt x="6414" y="59247"/>
                      <a:pt x="0" y="53341"/>
                    </a:cubicBezTo>
                    <a:lnTo>
                      <a:pt x="4572" y="44261"/>
                    </a:lnTo>
                    <a:cubicBezTo>
                      <a:pt x="10985" y="50166"/>
                      <a:pt x="19050" y="53341"/>
                      <a:pt x="25718" y="53341"/>
                    </a:cubicBezTo>
                    <a:cubicBezTo>
                      <a:pt x="33020" y="53341"/>
                      <a:pt x="37402" y="50547"/>
                      <a:pt x="37402" y="45785"/>
                    </a:cubicBezTo>
                    <a:cubicBezTo>
                      <a:pt x="37402" y="31878"/>
                      <a:pt x="3683" y="39625"/>
                      <a:pt x="3683" y="17400"/>
                    </a:cubicBezTo>
                    <a:cubicBezTo>
                      <a:pt x="3683" y="6669"/>
                      <a:pt x="12891" y="1"/>
                      <a:pt x="26416" y="1"/>
                    </a:cubicBezTo>
                    <a:cubicBezTo>
                      <a:pt x="34544" y="-62"/>
                      <a:pt x="42482" y="2541"/>
                      <a:pt x="48260" y="6351"/>
                    </a:cubicBezTo>
                    <a:close/>
                  </a:path>
                </a:pathLst>
              </a:custGeom>
              <a:grpFill/>
              <a:ln w="6350" cap="flat">
                <a:noFill/>
                <a:prstDash val="solid"/>
                <a:miter/>
              </a:ln>
            </p:spPr>
            <p:txBody>
              <a:bodyPr rtlCol="0" anchor="ctr"/>
              <a:lstStyle/>
              <a:p>
                <a:endParaRPr lang="de-DE"/>
              </a:p>
            </p:txBody>
          </p:sp>
          <p:sp>
            <p:nvSpPr>
              <p:cNvPr id="84" name="Freihandform 331">
                <a:extLst>
                  <a:ext uri="{FF2B5EF4-FFF2-40B4-BE49-F238E27FC236}">
                    <a16:creationId xmlns:a16="http://schemas.microsoft.com/office/drawing/2014/main" id="{F9F16838-35A6-4E62-98DD-E19B4F339B06}"/>
                  </a:ext>
                </a:extLst>
              </p:cNvPr>
              <p:cNvSpPr/>
              <p:nvPr/>
            </p:nvSpPr>
            <p:spPr>
              <a:xfrm>
                <a:off x="11162728" y="3912679"/>
                <a:ext cx="45719" cy="62484"/>
              </a:xfrm>
              <a:custGeom>
                <a:avLst/>
                <a:gdLst>
                  <a:gd name="connsiteX0" fmla="*/ 10540 w 45719"/>
                  <a:gd name="connsiteY0" fmla="*/ 9461 h 62484"/>
                  <a:gd name="connsiteX1" fmla="*/ 10540 w 45719"/>
                  <a:gd name="connsiteY1" fmla="*/ 26353 h 62484"/>
                  <a:gd name="connsiteX2" fmla="*/ 41084 w 45719"/>
                  <a:gd name="connsiteY2" fmla="*/ 26353 h 62484"/>
                  <a:gd name="connsiteX3" fmla="*/ 41084 w 45719"/>
                  <a:gd name="connsiteY3" fmla="*/ 35814 h 62484"/>
                  <a:gd name="connsiteX4" fmla="*/ 10540 w 45719"/>
                  <a:gd name="connsiteY4" fmla="*/ 35814 h 62484"/>
                  <a:gd name="connsiteX5" fmla="*/ 10540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0 w 45719"/>
                  <a:gd name="connsiteY10" fmla="*/ 0 h 62484"/>
                  <a:gd name="connsiteX11" fmla="*/ 44640 w 45719"/>
                  <a:gd name="connsiteY11" fmla="*/ 9461 h 62484"/>
                  <a:gd name="connsiteX12" fmla="*/ 10540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0" y="9461"/>
                    </a:moveTo>
                    <a:lnTo>
                      <a:pt x="10540" y="26353"/>
                    </a:lnTo>
                    <a:lnTo>
                      <a:pt x="41084" y="26353"/>
                    </a:lnTo>
                    <a:lnTo>
                      <a:pt x="41084" y="35814"/>
                    </a:lnTo>
                    <a:lnTo>
                      <a:pt x="10540" y="35814"/>
                    </a:lnTo>
                    <a:lnTo>
                      <a:pt x="10540" y="53023"/>
                    </a:lnTo>
                    <a:lnTo>
                      <a:pt x="45720" y="53023"/>
                    </a:lnTo>
                    <a:lnTo>
                      <a:pt x="45720" y="62484"/>
                    </a:lnTo>
                    <a:lnTo>
                      <a:pt x="0" y="62484"/>
                    </a:lnTo>
                    <a:lnTo>
                      <a:pt x="0" y="0"/>
                    </a:lnTo>
                    <a:lnTo>
                      <a:pt x="44640" y="0"/>
                    </a:lnTo>
                    <a:lnTo>
                      <a:pt x="44640" y="9461"/>
                    </a:lnTo>
                    <a:lnTo>
                      <a:pt x="10540" y="9461"/>
                    </a:lnTo>
                    <a:close/>
                  </a:path>
                </a:pathLst>
              </a:custGeom>
              <a:grpFill/>
              <a:ln w="6350" cap="flat">
                <a:noFill/>
                <a:prstDash val="solid"/>
                <a:miter/>
              </a:ln>
            </p:spPr>
            <p:txBody>
              <a:bodyPr rtlCol="0" anchor="ctr"/>
              <a:lstStyle/>
              <a:p>
                <a:endParaRPr lang="de-DE"/>
              </a:p>
            </p:txBody>
          </p:sp>
        </p:grpSp>
        <p:grpSp>
          <p:nvGrpSpPr>
            <p:cNvPr id="7" name="Grafik 2">
              <a:extLst>
                <a:ext uri="{FF2B5EF4-FFF2-40B4-BE49-F238E27FC236}">
                  <a16:creationId xmlns:a16="http://schemas.microsoft.com/office/drawing/2014/main" id="{DD37F23D-39EE-4383-A454-06270DF291E1}"/>
                </a:ext>
              </a:extLst>
            </p:cNvPr>
            <p:cNvGrpSpPr/>
            <p:nvPr/>
          </p:nvGrpSpPr>
          <p:grpSpPr>
            <a:xfrm>
              <a:off x="10660316" y="3332226"/>
              <a:ext cx="535686" cy="535813"/>
              <a:chOff x="10660316" y="3332226"/>
              <a:chExt cx="535686" cy="535813"/>
            </a:xfrm>
            <a:grpFill/>
          </p:grpSpPr>
          <p:sp>
            <p:nvSpPr>
              <p:cNvPr id="8" name="Freihandform 640">
                <a:extLst>
                  <a:ext uri="{FF2B5EF4-FFF2-40B4-BE49-F238E27FC236}">
                    <a16:creationId xmlns:a16="http://schemas.microsoft.com/office/drawing/2014/main" id="{A24E11F9-A5D3-44D1-A1E3-5244F5B97010}"/>
                  </a:ext>
                </a:extLst>
              </p:cNvPr>
              <p:cNvSpPr/>
              <p:nvPr/>
            </p:nvSpPr>
            <p:spPr>
              <a:xfrm>
                <a:off x="10660316" y="3475037"/>
                <a:ext cx="339343" cy="303657"/>
              </a:xfrm>
              <a:custGeom>
                <a:avLst/>
                <a:gdLst>
                  <a:gd name="connsiteX0" fmla="*/ 330390 w 339343"/>
                  <a:gd name="connsiteY0" fmla="*/ 303657 h 303657"/>
                  <a:gd name="connsiteX1" fmla="*/ 8953 w 339343"/>
                  <a:gd name="connsiteY1" fmla="*/ 303657 h 303657"/>
                  <a:gd name="connsiteX2" fmla="*/ 0 w 339343"/>
                  <a:gd name="connsiteY2" fmla="*/ 294703 h 303657"/>
                  <a:gd name="connsiteX3" fmla="*/ 0 w 339343"/>
                  <a:gd name="connsiteY3" fmla="*/ 8953 h 303657"/>
                  <a:gd name="connsiteX4" fmla="*/ 8953 w 339343"/>
                  <a:gd name="connsiteY4" fmla="*/ 0 h 303657"/>
                  <a:gd name="connsiteX5" fmla="*/ 330390 w 339343"/>
                  <a:gd name="connsiteY5" fmla="*/ 0 h 303657"/>
                  <a:gd name="connsiteX6" fmla="*/ 339344 w 339343"/>
                  <a:gd name="connsiteY6" fmla="*/ 8953 h 303657"/>
                  <a:gd name="connsiteX7" fmla="*/ 339344 w 339343"/>
                  <a:gd name="connsiteY7" fmla="*/ 294703 h 303657"/>
                  <a:gd name="connsiteX8" fmla="*/ 330390 w 339343"/>
                  <a:gd name="connsiteY8" fmla="*/ 303657 h 303657"/>
                  <a:gd name="connsiteX9" fmla="*/ 17843 w 339343"/>
                  <a:gd name="connsiteY9" fmla="*/ 285814 h 303657"/>
                  <a:gd name="connsiteX10" fmla="*/ 321437 w 339343"/>
                  <a:gd name="connsiteY10" fmla="*/ 285814 h 303657"/>
                  <a:gd name="connsiteX11" fmla="*/ 321437 w 339343"/>
                  <a:gd name="connsiteY11" fmla="*/ 17907 h 303657"/>
                  <a:gd name="connsiteX12" fmla="*/ 17843 w 339343"/>
                  <a:gd name="connsiteY12" fmla="*/ 17907 h 303657"/>
                  <a:gd name="connsiteX13" fmla="*/ 17843 w 339343"/>
                  <a:gd name="connsiteY13" fmla="*/ 285814 h 3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43" h="303657">
                    <a:moveTo>
                      <a:pt x="330390" y="303657"/>
                    </a:moveTo>
                    <a:lnTo>
                      <a:pt x="8953" y="303657"/>
                    </a:lnTo>
                    <a:cubicBezTo>
                      <a:pt x="4001" y="303657"/>
                      <a:pt x="0" y="299657"/>
                      <a:pt x="0" y="294703"/>
                    </a:cubicBezTo>
                    <a:lnTo>
                      <a:pt x="0" y="8953"/>
                    </a:lnTo>
                    <a:cubicBezTo>
                      <a:pt x="0" y="4001"/>
                      <a:pt x="4001" y="0"/>
                      <a:pt x="8953" y="0"/>
                    </a:cubicBezTo>
                    <a:lnTo>
                      <a:pt x="330390" y="0"/>
                    </a:lnTo>
                    <a:cubicBezTo>
                      <a:pt x="335343" y="0"/>
                      <a:pt x="339344" y="4001"/>
                      <a:pt x="339344" y="8953"/>
                    </a:cubicBezTo>
                    <a:lnTo>
                      <a:pt x="339344" y="294703"/>
                    </a:lnTo>
                    <a:cubicBezTo>
                      <a:pt x="339280" y="299720"/>
                      <a:pt x="335280" y="303657"/>
                      <a:pt x="330390" y="303657"/>
                    </a:cubicBezTo>
                    <a:close/>
                    <a:moveTo>
                      <a:pt x="17843" y="285814"/>
                    </a:moveTo>
                    <a:lnTo>
                      <a:pt x="321437" y="285814"/>
                    </a:lnTo>
                    <a:lnTo>
                      <a:pt x="321437" y="17907"/>
                    </a:lnTo>
                    <a:lnTo>
                      <a:pt x="17843" y="17907"/>
                    </a:lnTo>
                    <a:lnTo>
                      <a:pt x="17843" y="285814"/>
                    </a:lnTo>
                    <a:close/>
                  </a:path>
                </a:pathLst>
              </a:custGeom>
              <a:grpFill/>
              <a:ln w="6350" cap="flat">
                <a:noFill/>
                <a:prstDash val="solid"/>
                <a:miter/>
              </a:ln>
            </p:spPr>
            <p:txBody>
              <a:bodyPr rtlCol="0" anchor="ctr"/>
              <a:lstStyle/>
              <a:p>
                <a:endParaRPr lang="de-DE"/>
              </a:p>
            </p:txBody>
          </p:sp>
          <p:sp>
            <p:nvSpPr>
              <p:cNvPr id="9" name="Freihandform 641">
                <a:extLst>
                  <a:ext uri="{FF2B5EF4-FFF2-40B4-BE49-F238E27FC236}">
                    <a16:creationId xmlns:a16="http://schemas.microsoft.com/office/drawing/2014/main" id="{694E5AB8-4815-4DD1-BEDB-C3FFFBD37B87}"/>
                  </a:ext>
                </a:extLst>
              </p:cNvPr>
              <p:cNvSpPr/>
              <p:nvPr/>
            </p:nvSpPr>
            <p:spPr>
              <a:xfrm>
                <a:off x="10740644"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10" name="Freihandform 642">
                <a:extLst>
                  <a:ext uri="{FF2B5EF4-FFF2-40B4-BE49-F238E27FC236}">
                    <a16:creationId xmlns:a16="http://schemas.microsoft.com/office/drawing/2014/main" id="{8773BF9E-5E5D-4BC4-B63F-4059A64E161F}"/>
                  </a:ext>
                </a:extLst>
              </p:cNvPr>
              <p:cNvSpPr/>
              <p:nvPr/>
            </p:nvSpPr>
            <p:spPr>
              <a:xfrm>
                <a:off x="10821035"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11" name="Freihandform 643">
                <a:extLst>
                  <a:ext uri="{FF2B5EF4-FFF2-40B4-BE49-F238E27FC236}">
                    <a16:creationId xmlns:a16="http://schemas.microsoft.com/office/drawing/2014/main" id="{03991256-051F-42EB-960C-602BED1A4BAA}"/>
                  </a:ext>
                </a:extLst>
              </p:cNvPr>
              <p:cNvSpPr/>
              <p:nvPr/>
            </p:nvSpPr>
            <p:spPr>
              <a:xfrm>
                <a:off x="10901362"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12" name="Freihandform 644">
                <a:extLst>
                  <a:ext uri="{FF2B5EF4-FFF2-40B4-BE49-F238E27FC236}">
                    <a16:creationId xmlns:a16="http://schemas.microsoft.com/office/drawing/2014/main" id="{A4DC5051-875F-41A2-A577-F6C11B38982D}"/>
                  </a:ext>
                </a:extLst>
              </p:cNvPr>
              <p:cNvSpPr/>
              <p:nvPr/>
            </p:nvSpPr>
            <p:spPr>
              <a:xfrm>
                <a:off x="10669206" y="3546538"/>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13" name="Freihandform 645">
                <a:extLst>
                  <a:ext uri="{FF2B5EF4-FFF2-40B4-BE49-F238E27FC236}">
                    <a16:creationId xmlns:a16="http://schemas.microsoft.com/office/drawing/2014/main" id="{FEE3981D-B505-497E-A443-C7D885FA4FCF}"/>
                  </a:ext>
                </a:extLst>
              </p:cNvPr>
              <p:cNvSpPr/>
              <p:nvPr/>
            </p:nvSpPr>
            <p:spPr>
              <a:xfrm>
                <a:off x="10669206" y="3617976"/>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14" name="Freihandform 646">
                <a:extLst>
                  <a:ext uri="{FF2B5EF4-FFF2-40B4-BE49-F238E27FC236}">
                    <a16:creationId xmlns:a16="http://schemas.microsoft.com/office/drawing/2014/main" id="{A9B7E4F4-A3C0-441F-9C62-FF1F85AED25C}"/>
                  </a:ext>
                </a:extLst>
              </p:cNvPr>
              <p:cNvSpPr/>
              <p:nvPr/>
            </p:nvSpPr>
            <p:spPr>
              <a:xfrm>
                <a:off x="10669206" y="3689413"/>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15" name="Freihandform 647">
                <a:extLst>
                  <a:ext uri="{FF2B5EF4-FFF2-40B4-BE49-F238E27FC236}">
                    <a16:creationId xmlns:a16="http://schemas.microsoft.com/office/drawing/2014/main" id="{E9E03835-5E16-4250-AB49-A6ED130BF4CC}"/>
                  </a:ext>
                </a:extLst>
              </p:cNvPr>
              <p:cNvSpPr/>
              <p:nvPr/>
            </p:nvSpPr>
            <p:spPr>
              <a:xfrm>
                <a:off x="10740643" y="3760851"/>
                <a:ext cx="259016" cy="107188"/>
              </a:xfrm>
              <a:custGeom>
                <a:avLst/>
                <a:gdLst>
                  <a:gd name="connsiteX0" fmla="*/ 250063 w 259016"/>
                  <a:gd name="connsiteY0" fmla="*/ 107188 h 107188"/>
                  <a:gd name="connsiteX1" fmla="*/ 8954 w 259016"/>
                  <a:gd name="connsiteY1" fmla="*/ 107188 h 107188"/>
                  <a:gd name="connsiteX2" fmla="*/ 0 w 259016"/>
                  <a:gd name="connsiteY2" fmla="*/ 98234 h 107188"/>
                  <a:gd name="connsiteX3" fmla="*/ 0 w 259016"/>
                  <a:gd name="connsiteY3" fmla="*/ 8953 h 107188"/>
                  <a:gd name="connsiteX4" fmla="*/ 8954 w 259016"/>
                  <a:gd name="connsiteY4" fmla="*/ 0 h 107188"/>
                  <a:gd name="connsiteX5" fmla="*/ 250063 w 259016"/>
                  <a:gd name="connsiteY5" fmla="*/ 0 h 107188"/>
                  <a:gd name="connsiteX6" fmla="*/ 259017 w 259016"/>
                  <a:gd name="connsiteY6" fmla="*/ 8953 h 107188"/>
                  <a:gd name="connsiteX7" fmla="*/ 259017 w 259016"/>
                  <a:gd name="connsiteY7" fmla="*/ 98234 h 107188"/>
                  <a:gd name="connsiteX8" fmla="*/ 250063 w 259016"/>
                  <a:gd name="connsiteY8" fmla="*/ 107188 h 107188"/>
                  <a:gd name="connsiteX9" fmla="*/ 17844 w 259016"/>
                  <a:gd name="connsiteY9" fmla="*/ 89281 h 107188"/>
                  <a:gd name="connsiteX10" fmla="*/ 241047 w 259016"/>
                  <a:gd name="connsiteY10" fmla="*/ 89281 h 107188"/>
                  <a:gd name="connsiteX11" fmla="*/ 241047 w 259016"/>
                  <a:gd name="connsiteY11" fmla="*/ 17843 h 107188"/>
                  <a:gd name="connsiteX12" fmla="*/ 17844 w 259016"/>
                  <a:gd name="connsiteY12" fmla="*/ 17843 h 107188"/>
                  <a:gd name="connsiteX13" fmla="*/ 17844 w 259016"/>
                  <a:gd name="connsiteY13" fmla="*/ 89281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016" h="107188">
                    <a:moveTo>
                      <a:pt x="250063" y="107188"/>
                    </a:moveTo>
                    <a:lnTo>
                      <a:pt x="8954" y="107188"/>
                    </a:lnTo>
                    <a:cubicBezTo>
                      <a:pt x="4001" y="107188"/>
                      <a:pt x="0" y="103188"/>
                      <a:pt x="0" y="98234"/>
                    </a:cubicBezTo>
                    <a:lnTo>
                      <a:pt x="0" y="8953"/>
                    </a:lnTo>
                    <a:cubicBezTo>
                      <a:pt x="0" y="4001"/>
                      <a:pt x="4001" y="0"/>
                      <a:pt x="8954" y="0"/>
                    </a:cubicBezTo>
                    <a:lnTo>
                      <a:pt x="250063" y="0"/>
                    </a:lnTo>
                    <a:cubicBezTo>
                      <a:pt x="255016" y="0"/>
                      <a:pt x="259017" y="4001"/>
                      <a:pt x="259017" y="8953"/>
                    </a:cubicBezTo>
                    <a:lnTo>
                      <a:pt x="259017" y="98234"/>
                    </a:lnTo>
                    <a:cubicBezTo>
                      <a:pt x="258953" y="103188"/>
                      <a:pt x="254953" y="107188"/>
                      <a:pt x="250063" y="107188"/>
                    </a:cubicBezTo>
                    <a:close/>
                    <a:moveTo>
                      <a:pt x="17844" y="89281"/>
                    </a:moveTo>
                    <a:lnTo>
                      <a:pt x="241047" y="89281"/>
                    </a:lnTo>
                    <a:lnTo>
                      <a:pt x="241047" y="17843"/>
                    </a:lnTo>
                    <a:lnTo>
                      <a:pt x="17844" y="17843"/>
                    </a:lnTo>
                    <a:lnTo>
                      <a:pt x="17844" y="89281"/>
                    </a:lnTo>
                    <a:close/>
                  </a:path>
                </a:pathLst>
              </a:custGeom>
              <a:grpFill/>
              <a:ln w="6350" cap="flat">
                <a:noFill/>
                <a:prstDash val="solid"/>
                <a:miter/>
              </a:ln>
            </p:spPr>
            <p:txBody>
              <a:bodyPr rtlCol="0" anchor="ctr"/>
              <a:lstStyle/>
              <a:p>
                <a:endParaRPr lang="de-DE"/>
              </a:p>
            </p:txBody>
          </p:sp>
          <p:sp>
            <p:nvSpPr>
              <p:cNvPr id="16" name="Freihandform 648">
                <a:extLst>
                  <a:ext uri="{FF2B5EF4-FFF2-40B4-BE49-F238E27FC236}">
                    <a16:creationId xmlns:a16="http://schemas.microsoft.com/office/drawing/2014/main" id="{CADE9627-0B31-4C14-9CCA-B9F6A52805B0}"/>
                  </a:ext>
                </a:extLst>
              </p:cNvPr>
              <p:cNvSpPr/>
              <p:nvPr/>
            </p:nvSpPr>
            <p:spPr>
              <a:xfrm>
                <a:off x="10820907" y="3332226"/>
                <a:ext cx="375095" cy="535813"/>
              </a:xfrm>
              <a:custGeom>
                <a:avLst/>
                <a:gdLst>
                  <a:gd name="connsiteX0" fmla="*/ 366205 w 375095"/>
                  <a:gd name="connsiteY0" fmla="*/ 535813 h 535813"/>
                  <a:gd name="connsiteX1" fmla="*/ 169736 w 375095"/>
                  <a:gd name="connsiteY1" fmla="*/ 535813 h 535813"/>
                  <a:gd name="connsiteX2" fmla="*/ 160782 w 375095"/>
                  <a:gd name="connsiteY2" fmla="*/ 526859 h 535813"/>
                  <a:gd name="connsiteX3" fmla="*/ 160782 w 375095"/>
                  <a:gd name="connsiteY3" fmla="*/ 160782 h 535813"/>
                  <a:gd name="connsiteX4" fmla="*/ 8954 w 375095"/>
                  <a:gd name="connsiteY4" fmla="*/ 160782 h 535813"/>
                  <a:gd name="connsiteX5" fmla="*/ 0 w 375095"/>
                  <a:gd name="connsiteY5" fmla="*/ 151828 h 535813"/>
                  <a:gd name="connsiteX6" fmla="*/ 0 w 375095"/>
                  <a:gd name="connsiteY6" fmla="*/ 8953 h 535813"/>
                  <a:gd name="connsiteX7" fmla="*/ 8954 w 375095"/>
                  <a:gd name="connsiteY7" fmla="*/ 0 h 535813"/>
                  <a:gd name="connsiteX8" fmla="*/ 366141 w 375095"/>
                  <a:gd name="connsiteY8" fmla="*/ 0 h 535813"/>
                  <a:gd name="connsiteX9" fmla="*/ 375095 w 375095"/>
                  <a:gd name="connsiteY9" fmla="*/ 8953 h 535813"/>
                  <a:gd name="connsiteX10" fmla="*/ 375095 w 375095"/>
                  <a:gd name="connsiteY10" fmla="*/ 526859 h 535813"/>
                  <a:gd name="connsiteX11" fmla="*/ 366205 w 375095"/>
                  <a:gd name="connsiteY11" fmla="*/ 535813 h 535813"/>
                  <a:gd name="connsiteX12" fmla="*/ 178689 w 375095"/>
                  <a:gd name="connsiteY12" fmla="*/ 517906 h 535813"/>
                  <a:gd name="connsiteX13" fmla="*/ 357251 w 375095"/>
                  <a:gd name="connsiteY13" fmla="*/ 517906 h 535813"/>
                  <a:gd name="connsiteX14" fmla="*/ 357251 w 375095"/>
                  <a:gd name="connsiteY14" fmla="*/ 17843 h 535813"/>
                  <a:gd name="connsiteX15" fmla="*/ 17907 w 375095"/>
                  <a:gd name="connsiteY15" fmla="*/ 17843 h 535813"/>
                  <a:gd name="connsiteX16" fmla="*/ 17907 w 375095"/>
                  <a:gd name="connsiteY16" fmla="*/ 142875 h 535813"/>
                  <a:gd name="connsiteX17" fmla="*/ 169736 w 375095"/>
                  <a:gd name="connsiteY17" fmla="*/ 142875 h 535813"/>
                  <a:gd name="connsiteX18" fmla="*/ 178689 w 375095"/>
                  <a:gd name="connsiteY18" fmla="*/ 151828 h 535813"/>
                  <a:gd name="connsiteX19" fmla="*/ 178689 w 375095"/>
                  <a:gd name="connsiteY19" fmla="*/ 517906 h 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095" h="535813">
                    <a:moveTo>
                      <a:pt x="366205" y="535813"/>
                    </a:moveTo>
                    <a:lnTo>
                      <a:pt x="169736" y="535813"/>
                    </a:lnTo>
                    <a:cubicBezTo>
                      <a:pt x="164783" y="535813"/>
                      <a:pt x="160782" y="531813"/>
                      <a:pt x="160782" y="526859"/>
                    </a:cubicBezTo>
                    <a:lnTo>
                      <a:pt x="160782" y="160782"/>
                    </a:lnTo>
                    <a:lnTo>
                      <a:pt x="8954" y="160782"/>
                    </a:lnTo>
                    <a:cubicBezTo>
                      <a:pt x="4001" y="160782"/>
                      <a:pt x="0" y="156782"/>
                      <a:pt x="0" y="151828"/>
                    </a:cubicBezTo>
                    <a:lnTo>
                      <a:pt x="0" y="8953"/>
                    </a:lnTo>
                    <a:cubicBezTo>
                      <a:pt x="0" y="4001"/>
                      <a:pt x="4001" y="0"/>
                      <a:pt x="8954" y="0"/>
                    </a:cubicBezTo>
                    <a:lnTo>
                      <a:pt x="366141" y="0"/>
                    </a:lnTo>
                    <a:cubicBezTo>
                      <a:pt x="371094" y="0"/>
                      <a:pt x="375095" y="4001"/>
                      <a:pt x="375095" y="8953"/>
                    </a:cubicBezTo>
                    <a:lnTo>
                      <a:pt x="375095" y="526859"/>
                    </a:lnTo>
                    <a:cubicBezTo>
                      <a:pt x="375159" y="531813"/>
                      <a:pt x="371158" y="535813"/>
                      <a:pt x="366205" y="535813"/>
                    </a:cubicBezTo>
                    <a:close/>
                    <a:moveTo>
                      <a:pt x="178689" y="517906"/>
                    </a:moveTo>
                    <a:lnTo>
                      <a:pt x="357251" y="517906"/>
                    </a:lnTo>
                    <a:lnTo>
                      <a:pt x="357251" y="17843"/>
                    </a:lnTo>
                    <a:lnTo>
                      <a:pt x="17907" y="17843"/>
                    </a:lnTo>
                    <a:lnTo>
                      <a:pt x="17907" y="142875"/>
                    </a:lnTo>
                    <a:lnTo>
                      <a:pt x="169736" y="142875"/>
                    </a:lnTo>
                    <a:cubicBezTo>
                      <a:pt x="174689" y="142875"/>
                      <a:pt x="178689" y="146876"/>
                      <a:pt x="178689" y="151828"/>
                    </a:cubicBezTo>
                    <a:lnTo>
                      <a:pt x="178689" y="517906"/>
                    </a:lnTo>
                    <a:close/>
                  </a:path>
                </a:pathLst>
              </a:custGeom>
              <a:grpFill/>
              <a:ln w="6350" cap="flat">
                <a:noFill/>
                <a:prstDash val="solid"/>
                <a:miter/>
              </a:ln>
            </p:spPr>
            <p:txBody>
              <a:bodyPr rtlCol="0" anchor="ctr"/>
              <a:lstStyle/>
              <a:p>
                <a:endParaRPr lang="de-DE"/>
              </a:p>
            </p:txBody>
          </p:sp>
          <p:sp>
            <p:nvSpPr>
              <p:cNvPr id="17" name="Freihandform 649">
                <a:extLst>
                  <a:ext uri="{FF2B5EF4-FFF2-40B4-BE49-F238E27FC236}">
                    <a16:creationId xmlns:a16="http://schemas.microsoft.com/office/drawing/2014/main" id="{75BE1BA2-E9BE-4528-AC42-A4BE8F99795E}"/>
                  </a:ext>
                </a:extLst>
              </p:cNvPr>
              <p:cNvSpPr/>
              <p:nvPr/>
            </p:nvSpPr>
            <p:spPr>
              <a:xfrm>
                <a:off x="1085672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18" name="Freihandform 650">
                <a:extLst>
                  <a:ext uri="{FF2B5EF4-FFF2-40B4-BE49-F238E27FC236}">
                    <a16:creationId xmlns:a16="http://schemas.microsoft.com/office/drawing/2014/main" id="{83D5BC20-0E18-478A-97B8-DFB09327E6F8}"/>
                  </a:ext>
                </a:extLst>
              </p:cNvPr>
              <p:cNvSpPr/>
              <p:nvPr/>
            </p:nvSpPr>
            <p:spPr>
              <a:xfrm>
                <a:off x="1089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19" name="Freihandform 651">
                <a:extLst>
                  <a:ext uri="{FF2B5EF4-FFF2-40B4-BE49-F238E27FC236}">
                    <a16:creationId xmlns:a16="http://schemas.microsoft.com/office/drawing/2014/main" id="{E1078A89-1B12-40C0-B15A-01C94D609428}"/>
                  </a:ext>
                </a:extLst>
              </p:cNvPr>
              <p:cNvSpPr/>
              <p:nvPr/>
            </p:nvSpPr>
            <p:spPr>
              <a:xfrm>
                <a:off x="10928159"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0" name="Freihandform 652">
                <a:extLst>
                  <a:ext uri="{FF2B5EF4-FFF2-40B4-BE49-F238E27FC236}">
                    <a16:creationId xmlns:a16="http://schemas.microsoft.com/office/drawing/2014/main" id="{E3CAC171-F19D-4798-971F-5879B1E4DA9A}"/>
                  </a:ext>
                </a:extLst>
              </p:cNvPr>
              <p:cNvSpPr/>
              <p:nvPr/>
            </p:nvSpPr>
            <p:spPr>
              <a:xfrm>
                <a:off x="10963910"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1" name="Freihandform 653">
                <a:extLst>
                  <a:ext uri="{FF2B5EF4-FFF2-40B4-BE49-F238E27FC236}">
                    <a16:creationId xmlns:a16="http://schemas.microsoft.com/office/drawing/2014/main" id="{31EF67D9-F3AB-4BC0-9191-ACD7BC27115C}"/>
                  </a:ext>
                </a:extLst>
              </p:cNvPr>
              <p:cNvSpPr/>
              <p:nvPr/>
            </p:nvSpPr>
            <p:spPr>
              <a:xfrm>
                <a:off x="1099959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2" name="Freihandform 654">
                <a:extLst>
                  <a:ext uri="{FF2B5EF4-FFF2-40B4-BE49-F238E27FC236}">
                    <a16:creationId xmlns:a16="http://schemas.microsoft.com/office/drawing/2014/main" id="{F399EAE5-45AD-43F3-BD75-734716693DDC}"/>
                  </a:ext>
                </a:extLst>
              </p:cNvPr>
              <p:cNvSpPr/>
              <p:nvPr/>
            </p:nvSpPr>
            <p:spPr>
              <a:xfrm>
                <a:off x="1103534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3" name="Freihandform 655">
                <a:extLst>
                  <a:ext uri="{FF2B5EF4-FFF2-40B4-BE49-F238E27FC236}">
                    <a16:creationId xmlns:a16="http://schemas.microsoft.com/office/drawing/2014/main" id="{0FF689B8-67C9-49E2-B56F-83622CCEE459}"/>
                  </a:ext>
                </a:extLst>
              </p:cNvPr>
              <p:cNvSpPr/>
              <p:nvPr/>
            </p:nvSpPr>
            <p:spPr>
              <a:xfrm>
                <a:off x="11071034"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4" name="Freihandform 656">
                <a:extLst>
                  <a:ext uri="{FF2B5EF4-FFF2-40B4-BE49-F238E27FC236}">
                    <a16:creationId xmlns:a16="http://schemas.microsoft.com/office/drawing/2014/main" id="{E02AD133-4B07-4385-A904-608310898629}"/>
                  </a:ext>
                </a:extLst>
              </p:cNvPr>
              <p:cNvSpPr/>
              <p:nvPr/>
            </p:nvSpPr>
            <p:spPr>
              <a:xfrm>
                <a:off x="11106785"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5" name="Freihandform 657">
                <a:extLst>
                  <a:ext uri="{FF2B5EF4-FFF2-40B4-BE49-F238E27FC236}">
                    <a16:creationId xmlns:a16="http://schemas.microsoft.com/office/drawing/2014/main" id="{BC29DB00-AAAF-4AAA-A8A2-2A2783F684EC}"/>
                  </a:ext>
                </a:extLst>
              </p:cNvPr>
              <p:cNvSpPr/>
              <p:nvPr/>
            </p:nvSpPr>
            <p:spPr>
              <a:xfrm>
                <a:off x="1114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6" name="Freihandform 658">
                <a:extLst>
                  <a:ext uri="{FF2B5EF4-FFF2-40B4-BE49-F238E27FC236}">
                    <a16:creationId xmlns:a16="http://schemas.microsoft.com/office/drawing/2014/main" id="{813BC3B1-F195-4D64-9174-B29206BE4581}"/>
                  </a:ext>
                </a:extLst>
              </p:cNvPr>
              <p:cNvSpPr/>
              <p:nvPr/>
            </p:nvSpPr>
            <p:spPr>
              <a:xfrm>
                <a:off x="1085672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7" name="Freihandform 659">
                <a:extLst>
                  <a:ext uri="{FF2B5EF4-FFF2-40B4-BE49-F238E27FC236}">
                    <a16:creationId xmlns:a16="http://schemas.microsoft.com/office/drawing/2014/main" id="{5AE3C56D-C144-444E-AD25-3D8117ADF6EC}"/>
                  </a:ext>
                </a:extLst>
              </p:cNvPr>
              <p:cNvSpPr/>
              <p:nvPr/>
            </p:nvSpPr>
            <p:spPr>
              <a:xfrm>
                <a:off x="1089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8" name="Freihandform 660">
                <a:extLst>
                  <a:ext uri="{FF2B5EF4-FFF2-40B4-BE49-F238E27FC236}">
                    <a16:creationId xmlns:a16="http://schemas.microsoft.com/office/drawing/2014/main" id="{D3CBBE4E-5FF7-436F-BB8C-B0D596F5DE3F}"/>
                  </a:ext>
                </a:extLst>
              </p:cNvPr>
              <p:cNvSpPr/>
              <p:nvPr/>
            </p:nvSpPr>
            <p:spPr>
              <a:xfrm>
                <a:off x="10928159"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29" name="Freihandform 661">
                <a:extLst>
                  <a:ext uri="{FF2B5EF4-FFF2-40B4-BE49-F238E27FC236}">
                    <a16:creationId xmlns:a16="http://schemas.microsoft.com/office/drawing/2014/main" id="{0AD79CC1-0C4E-42A5-85BC-A169DB23239D}"/>
                  </a:ext>
                </a:extLst>
              </p:cNvPr>
              <p:cNvSpPr/>
              <p:nvPr/>
            </p:nvSpPr>
            <p:spPr>
              <a:xfrm>
                <a:off x="10963910"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0" name="Freihandform 662">
                <a:extLst>
                  <a:ext uri="{FF2B5EF4-FFF2-40B4-BE49-F238E27FC236}">
                    <a16:creationId xmlns:a16="http://schemas.microsoft.com/office/drawing/2014/main" id="{C0CD9F91-B3DF-435C-9BD6-25929DDA3C94}"/>
                  </a:ext>
                </a:extLst>
              </p:cNvPr>
              <p:cNvSpPr/>
              <p:nvPr/>
            </p:nvSpPr>
            <p:spPr>
              <a:xfrm>
                <a:off x="1099959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1" name="Freihandform 663">
                <a:extLst>
                  <a:ext uri="{FF2B5EF4-FFF2-40B4-BE49-F238E27FC236}">
                    <a16:creationId xmlns:a16="http://schemas.microsoft.com/office/drawing/2014/main" id="{82F281EF-FDF1-4E8B-A299-7A550CAB2D37}"/>
                  </a:ext>
                </a:extLst>
              </p:cNvPr>
              <p:cNvSpPr/>
              <p:nvPr/>
            </p:nvSpPr>
            <p:spPr>
              <a:xfrm>
                <a:off x="1103534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2" name="Freihandform 664">
                <a:extLst>
                  <a:ext uri="{FF2B5EF4-FFF2-40B4-BE49-F238E27FC236}">
                    <a16:creationId xmlns:a16="http://schemas.microsoft.com/office/drawing/2014/main" id="{D61876EE-48F9-41C4-B318-9F4979D5D657}"/>
                  </a:ext>
                </a:extLst>
              </p:cNvPr>
              <p:cNvSpPr/>
              <p:nvPr/>
            </p:nvSpPr>
            <p:spPr>
              <a:xfrm>
                <a:off x="11071034"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3" name="Freihandform 665">
                <a:extLst>
                  <a:ext uri="{FF2B5EF4-FFF2-40B4-BE49-F238E27FC236}">
                    <a16:creationId xmlns:a16="http://schemas.microsoft.com/office/drawing/2014/main" id="{19A0E403-6DEC-4824-A473-F520DDB7CF6C}"/>
                  </a:ext>
                </a:extLst>
              </p:cNvPr>
              <p:cNvSpPr/>
              <p:nvPr/>
            </p:nvSpPr>
            <p:spPr>
              <a:xfrm>
                <a:off x="11106785"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4" name="Freihandform 666">
                <a:extLst>
                  <a:ext uri="{FF2B5EF4-FFF2-40B4-BE49-F238E27FC236}">
                    <a16:creationId xmlns:a16="http://schemas.microsoft.com/office/drawing/2014/main" id="{56161C4A-B65A-4483-97E5-ABCD18182933}"/>
                  </a:ext>
                </a:extLst>
              </p:cNvPr>
              <p:cNvSpPr/>
              <p:nvPr/>
            </p:nvSpPr>
            <p:spPr>
              <a:xfrm>
                <a:off x="1114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5" name="Freihandform 667">
                <a:extLst>
                  <a:ext uri="{FF2B5EF4-FFF2-40B4-BE49-F238E27FC236}">
                    <a16:creationId xmlns:a16="http://schemas.microsoft.com/office/drawing/2014/main" id="{AC923ECC-8915-4A08-A44F-B5FDB687C82B}"/>
                  </a:ext>
                </a:extLst>
              </p:cNvPr>
              <p:cNvSpPr/>
              <p:nvPr/>
            </p:nvSpPr>
            <p:spPr>
              <a:xfrm>
                <a:off x="1085672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6" name="Freihandform 668">
                <a:extLst>
                  <a:ext uri="{FF2B5EF4-FFF2-40B4-BE49-F238E27FC236}">
                    <a16:creationId xmlns:a16="http://schemas.microsoft.com/office/drawing/2014/main" id="{0DA8421D-79A9-44AE-A7FF-5771B7C1FA39}"/>
                  </a:ext>
                </a:extLst>
              </p:cNvPr>
              <p:cNvSpPr/>
              <p:nvPr/>
            </p:nvSpPr>
            <p:spPr>
              <a:xfrm>
                <a:off x="1089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7" name="Freihandform 669">
                <a:extLst>
                  <a:ext uri="{FF2B5EF4-FFF2-40B4-BE49-F238E27FC236}">
                    <a16:creationId xmlns:a16="http://schemas.microsoft.com/office/drawing/2014/main" id="{F0118539-8204-459C-A243-620452994200}"/>
                  </a:ext>
                </a:extLst>
              </p:cNvPr>
              <p:cNvSpPr/>
              <p:nvPr/>
            </p:nvSpPr>
            <p:spPr>
              <a:xfrm>
                <a:off x="10928159"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8" name="Freihandform 670">
                <a:extLst>
                  <a:ext uri="{FF2B5EF4-FFF2-40B4-BE49-F238E27FC236}">
                    <a16:creationId xmlns:a16="http://schemas.microsoft.com/office/drawing/2014/main" id="{06E2AAC1-3FAC-4A58-87BD-497324259EB0}"/>
                  </a:ext>
                </a:extLst>
              </p:cNvPr>
              <p:cNvSpPr/>
              <p:nvPr/>
            </p:nvSpPr>
            <p:spPr>
              <a:xfrm>
                <a:off x="10963910"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39" name="Freihandform 671">
                <a:extLst>
                  <a:ext uri="{FF2B5EF4-FFF2-40B4-BE49-F238E27FC236}">
                    <a16:creationId xmlns:a16="http://schemas.microsoft.com/office/drawing/2014/main" id="{49D88ACA-1F5A-4042-A23A-CE6F18665D0F}"/>
                  </a:ext>
                </a:extLst>
              </p:cNvPr>
              <p:cNvSpPr/>
              <p:nvPr/>
            </p:nvSpPr>
            <p:spPr>
              <a:xfrm>
                <a:off x="1099959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0" name="Freihandform 672">
                <a:extLst>
                  <a:ext uri="{FF2B5EF4-FFF2-40B4-BE49-F238E27FC236}">
                    <a16:creationId xmlns:a16="http://schemas.microsoft.com/office/drawing/2014/main" id="{AF6BE820-E8EA-4D5B-A324-34E57D8DEC54}"/>
                  </a:ext>
                </a:extLst>
              </p:cNvPr>
              <p:cNvSpPr/>
              <p:nvPr/>
            </p:nvSpPr>
            <p:spPr>
              <a:xfrm>
                <a:off x="1103534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1" name="Freihandform 673">
                <a:extLst>
                  <a:ext uri="{FF2B5EF4-FFF2-40B4-BE49-F238E27FC236}">
                    <a16:creationId xmlns:a16="http://schemas.microsoft.com/office/drawing/2014/main" id="{820DE18F-17AA-46CA-AE69-7FD6E3633873}"/>
                  </a:ext>
                </a:extLst>
              </p:cNvPr>
              <p:cNvSpPr/>
              <p:nvPr/>
            </p:nvSpPr>
            <p:spPr>
              <a:xfrm>
                <a:off x="11071034"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2" name="Freihandform 674">
                <a:extLst>
                  <a:ext uri="{FF2B5EF4-FFF2-40B4-BE49-F238E27FC236}">
                    <a16:creationId xmlns:a16="http://schemas.microsoft.com/office/drawing/2014/main" id="{3E4BE2DB-9165-450E-9002-407D270A6B6D}"/>
                  </a:ext>
                </a:extLst>
              </p:cNvPr>
              <p:cNvSpPr/>
              <p:nvPr/>
            </p:nvSpPr>
            <p:spPr>
              <a:xfrm>
                <a:off x="11106785"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3" name="Freihandform 675">
                <a:extLst>
                  <a:ext uri="{FF2B5EF4-FFF2-40B4-BE49-F238E27FC236}">
                    <a16:creationId xmlns:a16="http://schemas.microsoft.com/office/drawing/2014/main" id="{21E9AE00-F3F2-46AE-8816-B914BCC78717}"/>
                  </a:ext>
                </a:extLst>
              </p:cNvPr>
              <p:cNvSpPr/>
              <p:nvPr/>
            </p:nvSpPr>
            <p:spPr>
              <a:xfrm>
                <a:off x="1114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4" name="Freihandform 676">
                <a:extLst>
                  <a:ext uri="{FF2B5EF4-FFF2-40B4-BE49-F238E27FC236}">
                    <a16:creationId xmlns:a16="http://schemas.microsoft.com/office/drawing/2014/main" id="{075A8324-511E-4EFB-A36A-1E8CC8523C1B}"/>
                  </a:ext>
                </a:extLst>
              </p:cNvPr>
              <p:cNvSpPr/>
              <p:nvPr/>
            </p:nvSpPr>
            <p:spPr>
              <a:xfrm>
                <a:off x="11035347"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5" name="Freihandform 677">
                <a:extLst>
                  <a:ext uri="{FF2B5EF4-FFF2-40B4-BE49-F238E27FC236}">
                    <a16:creationId xmlns:a16="http://schemas.microsoft.com/office/drawing/2014/main" id="{6281B028-AB6E-4E35-9B74-3B4AA9D06126}"/>
                  </a:ext>
                </a:extLst>
              </p:cNvPr>
              <p:cNvSpPr/>
              <p:nvPr/>
            </p:nvSpPr>
            <p:spPr>
              <a:xfrm>
                <a:off x="11071034"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6" name="Freihandform 678">
                <a:extLst>
                  <a:ext uri="{FF2B5EF4-FFF2-40B4-BE49-F238E27FC236}">
                    <a16:creationId xmlns:a16="http://schemas.microsoft.com/office/drawing/2014/main" id="{F9BCC918-4C07-47AF-A75F-1CD4340BA7E7}"/>
                  </a:ext>
                </a:extLst>
              </p:cNvPr>
              <p:cNvSpPr/>
              <p:nvPr/>
            </p:nvSpPr>
            <p:spPr>
              <a:xfrm>
                <a:off x="11106785"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7" name="Freihandform 679">
                <a:extLst>
                  <a:ext uri="{FF2B5EF4-FFF2-40B4-BE49-F238E27FC236}">
                    <a16:creationId xmlns:a16="http://schemas.microsoft.com/office/drawing/2014/main" id="{050F9FEF-3F60-4A61-9DBD-B69C2D74B487}"/>
                  </a:ext>
                </a:extLst>
              </p:cNvPr>
              <p:cNvSpPr/>
              <p:nvPr/>
            </p:nvSpPr>
            <p:spPr>
              <a:xfrm>
                <a:off x="11142472"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8" name="Freihandform 680">
                <a:extLst>
                  <a:ext uri="{FF2B5EF4-FFF2-40B4-BE49-F238E27FC236}">
                    <a16:creationId xmlns:a16="http://schemas.microsoft.com/office/drawing/2014/main" id="{E803188D-F1A3-4BD0-80E4-460AB20CE705}"/>
                  </a:ext>
                </a:extLst>
              </p:cNvPr>
              <p:cNvSpPr/>
              <p:nvPr/>
            </p:nvSpPr>
            <p:spPr>
              <a:xfrm>
                <a:off x="11035347"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49" name="Freihandform 681">
                <a:extLst>
                  <a:ext uri="{FF2B5EF4-FFF2-40B4-BE49-F238E27FC236}">
                    <a16:creationId xmlns:a16="http://schemas.microsoft.com/office/drawing/2014/main" id="{3F2C1EB2-1B2A-4606-90A5-7AA6C7AF06AF}"/>
                  </a:ext>
                </a:extLst>
              </p:cNvPr>
              <p:cNvSpPr/>
              <p:nvPr/>
            </p:nvSpPr>
            <p:spPr>
              <a:xfrm>
                <a:off x="11071034"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0" name="Freihandform 682">
                <a:extLst>
                  <a:ext uri="{FF2B5EF4-FFF2-40B4-BE49-F238E27FC236}">
                    <a16:creationId xmlns:a16="http://schemas.microsoft.com/office/drawing/2014/main" id="{F0418214-BB1C-43A8-AA9C-C5330EF3029F}"/>
                  </a:ext>
                </a:extLst>
              </p:cNvPr>
              <p:cNvSpPr/>
              <p:nvPr/>
            </p:nvSpPr>
            <p:spPr>
              <a:xfrm>
                <a:off x="11106785"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 name="Freihandform 683">
                <a:extLst>
                  <a:ext uri="{FF2B5EF4-FFF2-40B4-BE49-F238E27FC236}">
                    <a16:creationId xmlns:a16="http://schemas.microsoft.com/office/drawing/2014/main" id="{C55781DC-CF19-40F6-9002-8D5FB99512BE}"/>
                  </a:ext>
                </a:extLst>
              </p:cNvPr>
              <p:cNvSpPr/>
              <p:nvPr/>
            </p:nvSpPr>
            <p:spPr>
              <a:xfrm>
                <a:off x="11142472"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 name="Freihandform 684">
                <a:extLst>
                  <a:ext uri="{FF2B5EF4-FFF2-40B4-BE49-F238E27FC236}">
                    <a16:creationId xmlns:a16="http://schemas.microsoft.com/office/drawing/2014/main" id="{54D1D671-A105-4AC2-8655-597E227CA07C}"/>
                  </a:ext>
                </a:extLst>
              </p:cNvPr>
              <p:cNvSpPr/>
              <p:nvPr/>
            </p:nvSpPr>
            <p:spPr>
              <a:xfrm>
                <a:off x="11035347"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 name="Freihandform 685">
                <a:extLst>
                  <a:ext uri="{FF2B5EF4-FFF2-40B4-BE49-F238E27FC236}">
                    <a16:creationId xmlns:a16="http://schemas.microsoft.com/office/drawing/2014/main" id="{C2EC3618-AEFC-4884-A9F0-704DBD9FDFF2}"/>
                  </a:ext>
                </a:extLst>
              </p:cNvPr>
              <p:cNvSpPr/>
              <p:nvPr/>
            </p:nvSpPr>
            <p:spPr>
              <a:xfrm>
                <a:off x="11071034"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 name="Freihandform 686">
                <a:extLst>
                  <a:ext uri="{FF2B5EF4-FFF2-40B4-BE49-F238E27FC236}">
                    <a16:creationId xmlns:a16="http://schemas.microsoft.com/office/drawing/2014/main" id="{52FF7A8B-607D-4AEF-860C-EE69E7376765}"/>
                  </a:ext>
                </a:extLst>
              </p:cNvPr>
              <p:cNvSpPr/>
              <p:nvPr/>
            </p:nvSpPr>
            <p:spPr>
              <a:xfrm>
                <a:off x="11106785"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 name="Freihandform 687">
                <a:extLst>
                  <a:ext uri="{FF2B5EF4-FFF2-40B4-BE49-F238E27FC236}">
                    <a16:creationId xmlns:a16="http://schemas.microsoft.com/office/drawing/2014/main" id="{39981A37-D3B2-41E2-9D71-61E76188031D}"/>
                  </a:ext>
                </a:extLst>
              </p:cNvPr>
              <p:cNvSpPr/>
              <p:nvPr/>
            </p:nvSpPr>
            <p:spPr>
              <a:xfrm>
                <a:off x="11142472"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 name="Freihandform 688">
                <a:extLst>
                  <a:ext uri="{FF2B5EF4-FFF2-40B4-BE49-F238E27FC236}">
                    <a16:creationId xmlns:a16="http://schemas.microsoft.com/office/drawing/2014/main" id="{FDA7C171-6D07-45E7-B90A-0537DD4E6D76}"/>
                  </a:ext>
                </a:extLst>
              </p:cNvPr>
              <p:cNvSpPr/>
              <p:nvPr/>
            </p:nvSpPr>
            <p:spPr>
              <a:xfrm>
                <a:off x="11035347"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7" name="Freihandform 689">
                <a:extLst>
                  <a:ext uri="{FF2B5EF4-FFF2-40B4-BE49-F238E27FC236}">
                    <a16:creationId xmlns:a16="http://schemas.microsoft.com/office/drawing/2014/main" id="{C8F408AC-604C-45FF-AA3D-A0373F0CD668}"/>
                  </a:ext>
                </a:extLst>
              </p:cNvPr>
              <p:cNvSpPr/>
              <p:nvPr/>
            </p:nvSpPr>
            <p:spPr>
              <a:xfrm>
                <a:off x="11071034"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8" name="Freihandform 690">
                <a:extLst>
                  <a:ext uri="{FF2B5EF4-FFF2-40B4-BE49-F238E27FC236}">
                    <a16:creationId xmlns:a16="http://schemas.microsoft.com/office/drawing/2014/main" id="{5E497D3E-31F2-42DB-98A0-6F917160C30D}"/>
                  </a:ext>
                </a:extLst>
              </p:cNvPr>
              <p:cNvSpPr/>
              <p:nvPr/>
            </p:nvSpPr>
            <p:spPr>
              <a:xfrm>
                <a:off x="11106785"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 name="Freihandform 691">
                <a:extLst>
                  <a:ext uri="{FF2B5EF4-FFF2-40B4-BE49-F238E27FC236}">
                    <a16:creationId xmlns:a16="http://schemas.microsoft.com/office/drawing/2014/main" id="{C5B8A537-AF96-4B82-A38C-36E10E2DE049}"/>
                  </a:ext>
                </a:extLst>
              </p:cNvPr>
              <p:cNvSpPr/>
              <p:nvPr/>
            </p:nvSpPr>
            <p:spPr>
              <a:xfrm>
                <a:off x="11142472"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 name="Freihandform 692">
                <a:extLst>
                  <a:ext uri="{FF2B5EF4-FFF2-40B4-BE49-F238E27FC236}">
                    <a16:creationId xmlns:a16="http://schemas.microsoft.com/office/drawing/2014/main" id="{E164CB2D-44DD-4F80-A85B-893765DFCB08}"/>
                  </a:ext>
                </a:extLst>
              </p:cNvPr>
              <p:cNvSpPr/>
              <p:nvPr/>
            </p:nvSpPr>
            <p:spPr>
              <a:xfrm>
                <a:off x="11035347"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 name="Freihandform 693">
                <a:extLst>
                  <a:ext uri="{FF2B5EF4-FFF2-40B4-BE49-F238E27FC236}">
                    <a16:creationId xmlns:a16="http://schemas.microsoft.com/office/drawing/2014/main" id="{BD83D1F5-FC78-4830-B5EB-4D7B22931FA2}"/>
                  </a:ext>
                </a:extLst>
              </p:cNvPr>
              <p:cNvSpPr/>
              <p:nvPr/>
            </p:nvSpPr>
            <p:spPr>
              <a:xfrm>
                <a:off x="11071034"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 name="Freihandform 694">
                <a:extLst>
                  <a:ext uri="{FF2B5EF4-FFF2-40B4-BE49-F238E27FC236}">
                    <a16:creationId xmlns:a16="http://schemas.microsoft.com/office/drawing/2014/main" id="{46AC675E-F741-41B7-AFE4-01F4E4E0B883}"/>
                  </a:ext>
                </a:extLst>
              </p:cNvPr>
              <p:cNvSpPr/>
              <p:nvPr/>
            </p:nvSpPr>
            <p:spPr>
              <a:xfrm>
                <a:off x="11106785"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 name="Freihandform 695">
                <a:extLst>
                  <a:ext uri="{FF2B5EF4-FFF2-40B4-BE49-F238E27FC236}">
                    <a16:creationId xmlns:a16="http://schemas.microsoft.com/office/drawing/2014/main" id="{4AADCE13-527C-453A-97FD-26E44544752F}"/>
                  </a:ext>
                </a:extLst>
              </p:cNvPr>
              <p:cNvSpPr/>
              <p:nvPr/>
            </p:nvSpPr>
            <p:spPr>
              <a:xfrm>
                <a:off x="11142472"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 name="Freihandform 696">
                <a:extLst>
                  <a:ext uri="{FF2B5EF4-FFF2-40B4-BE49-F238E27FC236}">
                    <a16:creationId xmlns:a16="http://schemas.microsoft.com/office/drawing/2014/main" id="{CFC77D01-3793-497D-A850-C039C211D433}"/>
                  </a:ext>
                </a:extLst>
              </p:cNvPr>
              <p:cNvSpPr/>
              <p:nvPr/>
            </p:nvSpPr>
            <p:spPr>
              <a:xfrm>
                <a:off x="11035347"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5" name="Freihandform 697">
                <a:extLst>
                  <a:ext uri="{FF2B5EF4-FFF2-40B4-BE49-F238E27FC236}">
                    <a16:creationId xmlns:a16="http://schemas.microsoft.com/office/drawing/2014/main" id="{394BC100-D02E-4F25-BD55-23DA59F271BF}"/>
                  </a:ext>
                </a:extLst>
              </p:cNvPr>
              <p:cNvSpPr/>
              <p:nvPr/>
            </p:nvSpPr>
            <p:spPr>
              <a:xfrm>
                <a:off x="11071034"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6" name="Freihandform 698">
                <a:extLst>
                  <a:ext uri="{FF2B5EF4-FFF2-40B4-BE49-F238E27FC236}">
                    <a16:creationId xmlns:a16="http://schemas.microsoft.com/office/drawing/2014/main" id="{C3D450D5-2ED7-4226-B792-EAC467AE4AD3}"/>
                  </a:ext>
                </a:extLst>
              </p:cNvPr>
              <p:cNvSpPr/>
              <p:nvPr/>
            </p:nvSpPr>
            <p:spPr>
              <a:xfrm>
                <a:off x="11106785"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7" name="Freihandform 699">
                <a:extLst>
                  <a:ext uri="{FF2B5EF4-FFF2-40B4-BE49-F238E27FC236}">
                    <a16:creationId xmlns:a16="http://schemas.microsoft.com/office/drawing/2014/main" id="{4225FF5A-B53E-4340-96CD-21ECEFEB5E43}"/>
                  </a:ext>
                </a:extLst>
              </p:cNvPr>
              <p:cNvSpPr/>
              <p:nvPr/>
            </p:nvSpPr>
            <p:spPr>
              <a:xfrm>
                <a:off x="11142472"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8" name="Freihandform 700">
                <a:extLst>
                  <a:ext uri="{FF2B5EF4-FFF2-40B4-BE49-F238E27FC236}">
                    <a16:creationId xmlns:a16="http://schemas.microsoft.com/office/drawing/2014/main" id="{13A4C280-4FBF-4C05-B9F5-9D812ED63375}"/>
                  </a:ext>
                </a:extLst>
              </p:cNvPr>
              <p:cNvSpPr/>
              <p:nvPr/>
            </p:nvSpPr>
            <p:spPr>
              <a:xfrm>
                <a:off x="11035347"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9" name="Freihandform 701">
                <a:extLst>
                  <a:ext uri="{FF2B5EF4-FFF2-40B4-BE49-F238E27FC236}">
                    <a16:creationId xmlns:a16="http://schemas.microsoft.com/office/drawing/2014/main" id="{F275A3CB-F6B6-4A80-AB53-FC9006312EF0}"/>
                  </a:ext>
                </a:extLst>
              </p:cNvPr>
              <p:cNvSpPr/>
              <p:nvPr/>
            </p:nvSpPr>
            <p:spPr>
              <a:xfrm>
                <a:off x="11071034"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70" name="Freihandform 702">
                <a:extLst>
                  <a:ext uri="{FF2B5EF4-FFF2-40B4-BE49-F238E27FC236}">
                    <a16:creationId xmlns:a16="http://schemas.microsoft.com/office/drawing/2014/main" id="{EC11E9F6-5A66-484D-B76F-9FD31B570191}"/>
                  </a:ext>
                </a:extLst>
              </p:cNvPr>
              <p:cNvSpPr/>
              <p:nvPr/>
            </p:nvSpPr>
            <p:spPr>
              <a:xfrm>
                <a:off x="11106785"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71" name="Freihandform 703">
                <a:extLst>
                  <a:ext uri="{FF2B5EF4-FFF2-40B4-BE49-F238E27FC236}">
                    <a16:creationId xmlns:a16="http://schemas.microsoft.com/office/drawing/2014/main" id="{910BBB02-B293-43F5-A1EA-5BA0E65AF658}"/>
                  </a:ext>
                </a:extLst>
              </p:cNvPr>
              <p:cNvSpPr/>
              <p:nvPr/>
            </p:nvSpPr>
            <p:spPr>
              <a:xfrm>
                <a:off x="11142472"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72" name="Freihandform 704">
                <a:extLst>
                  <a:ext uri="{FF2B5EF4-FFF2-40B4-BE49-F238E27FC236}">
                    <a16:creationId xmlns:a16="http://schemas.microsoft.com/office/drawing/2014/main" id="{3EFA37C8-3B98-46DB-A931-0D3F1173D942}"/>
                  </a:ext>
                </a:extLst>
              </p:cNvPr>
              <p:cNvSpPr/>
              <p:nvPr/>
            </p:nvSpPr>
            <p:spPr>
              <a:xfrm>
                <a:off x="11044237" y="3743007"/>
                <a:ext cx="107188" cy="125031"/>
              </a:xfrm>
              <a:custGeom>
                <a:avLst/>
                <a:gdLst>
                  <a:gd name="connsiteX0" fmla="*/ 98234 w 107188"/>
                  <a:gd name="connsiteY0" fmla="*/ 125032 h 125031"/>
                  <a:gd name="connsiteX1" fmla="*/ 8954 w 107188"/>
                  <a:gd name="connsiteY1" fmla="*/ 125032 h 125031"/>
                  <a:gd name="connsiteX2" fmla="*/ 0 w 107188"/>
                  <a:gd name="connsiteY2" fmla="*/ 116078 h 125031"/>
                  <a:gd name="connsiteX3" fmla="*/ 0 w 107188"/>
                  <a:gd name="connsiteY3" fmla="*/ 8953 h 125031"/>
                  <a:gd name="connsiteX4" fmla="*/ 8954 w 107188"/>
                  <a:gd name="connsiteY4" fmla="*/ 0 h 125031"/>
                  <a:gd name="connsiteX5" fmla="*/ 98234 w 107188"/>
                  <a:gd name="connsiteY5" fmla="*/ 0 h 125031"/>
                  <a:gd name="connsiteX6" fmla="*/ 107188 w 107188"/>
                  <a:gd name="connsiteY6" fmla="*/ 8953 h 125031"/>
                  <a:gd name="connsiteX7" fmla="*/ 107188 w 107188"/>
                  <a:gd name="connsiteY7" fmla="*/ 116078 h 125031"/>
                  <a:gd name="connsiteX8" fmla="*/ 98234 w 107188"/>
                  <a:gd name="connsiteY8" fmla="*/ 125032 h 125031"/>
                  <a:gd name="connsiteX9" fmla="*/ 17907 w 107188"/>
                  <a:gd name="connsiteY9" fmla="*/ 107124 h 125031"/>
                  <a:gd name="connsiteX10" fmla="*/ 89344 w 107188"/>
                  <a:gd name="connsiteY10" fmla="*/ 107124 h 125031"/>
                  <a:gd name="connsiteX11" fmla="*/ 89344 w 107188"/>
                  <a:gd name="connsiteY11" fmla="*/ 17843 h 125031"/>
                  <a:gd name="connsiteX12" fmla="*/ 17907 w 107188"/>
                  <a:gd name="connsiteY12" fmla="*/ 17843 h 125031"/>
                  <a:gd name="connsiteX13" fmla="*/ 17907 w 107188"/>
                  <a:gd name="connsiteY13" fmla="*/ 107124 h 1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125031">
                    <a:moveTo>
                      <a:pt x="98234" y="125032"/>
                    </a:moveTo>
                    <a:lnTo>
                      <a:pt x="8954" y="125032"/>
                    </a:lnTo>
                    <a:cubicBezTo>
                      <a:pt x="4001" y="125032"/>
                      <a:pt x="0" y="121031"/>
                      <a:pt x="0" y="116078"/>
                    </a:cubicBezTo>
                    <a:lnTo>
                      <a:pt x="0" y="8953"/>
                    </a:lnTo>
                    <a:cubicBezTo>
                      <a:pt x="0" y="4001"/>
                      <a:pt x="4001" y="0"/>
                      <a:pt x="8954" y="0"/>
                    </a:cubicBezTo>
                    <a:lnTo>
                      <a:pt x="98234" y="0"/>
                    </a:lnTo>
                    <a:cubicBezTo>
                      <a:pt x="103188" y="0"/>
                      <a:pt x="107188" y="4001"/>
                      <a:pt x="107188" y="8953"/>
                    </a:cubicBezTo>
                    <a:lnTo>
                      <a:pt x="107188" y="116078"/>
                    </a:lnTo>
                    <a:cubicBezTo>
                      <a:pt x="107188" y="121031"/>
                      <a:pt x="103188" y="125032"/>
                      <a:pt x="98234" y="125032"/>
                    </a:cubicBezTo>
                    <a:close/>
                    <a:moveTo>
                      <a:pt x="17907" y="107124"/>
                    </a:moveTo>
                    <a:lnTo>
                      <a:pt x="89344" y="107124"/>
                    </a:lnTo>
                    <a:lnTo>
                      <a:pt x="89344" y="17843"/>
                    </a:lnTo>
                    <a:lnTo>
                      <a:pt x="17907" y="17843"/>
                    </a:lnTo>
                    <a:lnTo>
                      <a:pt x="17907" y="107124"/>
                    </a:lnTo>
                    <a:close/>
                  </a:path>
                </a:pathLst>
              </a:custGeom>
              <a:grpFill/>
              <a:ln w="6350" cap="flat">
                <a:noFill/>
                <a:prstDash val="solid"/>
                <a:miter/>
              </a:ln>
            </p:spPr>
            <p:txBody>
              <a:bodyPr rtlCol="0" anchor="ctr"/>
              <a:lstStyle/>
              <a:p>
                <a:endParaRPr lang="de-DE"/>
              </a:p>
            </p:txBody>
          </p:sp>
          <p:sp>
            <p:nvSpPr>
              <p:cNvPr id="73" name="Freihandform 705">
                <a:extLst>
                  <a:ext uri="{FF2B5EF4-FFF2-40B4-BE49-F238E27FC236}">
                    <a16:creationId xmlns:a16="http://schemas.microsoft.com/office/drawing/2014/main" id="{38B44C25-58C4-47C5-A2B7-8675D95BB544}"/>
                  </a:ext>
                </a:extLst>
              </p:cNvPr>
              <p:cNvSpPr/>
              <p:nvPr/>
            </p:nvSpPr>
            <p:spPr>
              <a:xfrm>
                <a:off x="10821034" y="3805491"/>
                <a:ext cx="107188" cy="62547"/>
              </a:xfrm>
              <a:custGeom>
                <a:avLst/>
                <a:gdLst>
                  <a:gd name="connsiteX0" fmla="*/ 98234 w 107188"/>
                  <a:gd name="connsiteY0" fmla="*/ 62548 h 62547"/>
                  <a:gd name="connsiteX1" fmla="*/ 8954 w 107188"/>
                  <a:gd name="connsiteY1" fmla="*/ 62548 h 62547"/>
                  <a:gd name="connsiteX2" fmla="*/ 0 w 107188"/>
                  <a:gd name="connsiteY2" fmla="*/ 53594 h 62547"/>
                  <a:gd name="connsiteX3" fmla="*/ 0 w 107188"/>
                  <a:gd name="connsiteY3" fmla="*/ 8954 h 62547"/>
                  <a:gd name="connsiteX4" fmla="*/ 8954 w 107188"/>
                  <a:gd name="connsiteY4" fmla="*/ 0 h 62547"/>
                  <a:gd name="connsiteX5" fmla="*/ 98234 w 107188"/>
                  <a:gd name="connsiteY5" fmla="*/ 0 h 62547"/>
                  <a:gd name="connsiteX6" fmla="*/ 107188 w 107188"/>
                  <a:gd name="connsiteY6" fmla="*/ 8954 h 62547"/>
                  <a:gd name="connsiteX7" fmla="*/ 107188 w 107188"/>
                  <a:gd name="connsiteY7" fmla="*/ 53594 h 62547"/>
                  <a:gd name="connsiteX8" fmla="*/ 98234 w 107188"/>
                  <a:gd name="connsiteY8" fmla="*/ 62548 h 62547"/>
                  <a:gd name="connsiteX9" fmla="*/ 17844 w 107188"/>
                  <a:gd name="connsiteY9" fmla="*/ 44641 h 62547"/>
                  <a:gd name="connsiteX10" fmla="*/ 89281 w 107188"/>
                  <a:gd name="connsiteY10" fmla="*/ 44641 h 62547"/>
                  <a:gd name="connsiteX11" fmla="*/ 89281 w 107188"/>
                  <a:gd name="connsiteY11" fmla="*/ 17843 h 62547"/>
                  <a:gd name="connsiteX12" fmla="*/ 17844 w 107188"/>
                  <a:gd name="connsiteY12" fmla="*/ 17843 h 62547"/>
                  <a:gd name="connsiteX13" fmla="*/ 17844 w 107188"/>
                  <a:gd name="connsiteY13" fmla="*/ 44641 h 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62547">
                    <a:moveTo>
                      <a:pt x="98234" y="62548"/>
                    </a:moveTo>
                    <a:lnTo>
                      <a:pt x="8954" y="62548"/>
                    </a:lnTo>
                    <a:cubicBezTo>
                      <a:pt x="4001" y="62548"/>
                      <a:pt x="0" y="58547"/>
                      <a:pt x="0" y="53594"/>
                    </a:cubicBezTo>
                    <a:lnTo>
                      <a:pt x="0" y="8954"/>
                    </a:lnTo>
                    <a:cubicBezTo>
                      <a:pt x="0" y="4001"/>
                      <a:pt x="4001" y="0"/>
                      <a:pt x="8954" y="0"/>
                    </a:cubicBezTo>
                    <a:lnTo>
                      <a:pt x="98234" y="0"/>
                    </a:lnTo>
                    <a:cubicBezTo>
                      <a:pt x="103188" y="0"/>
                      <a:pt x="107188" y="4001"/>
                      <a:pt x="107188" y="8954"/>
                    </a:cubicBezTo>
                    <a:lnTo>
                      <a:pt x="107188" y="53594"/>
                    </a:lnTo>
                    <a:cubicBezTo>
                      <a:pt x="107124" y="58547"/>
                      <a:pt x="103124" y="62548"/>
                      <a:pt x="98234" y="62548"/>
                    </a:cubicBezTo>
                    <a:close/>
                    <a:moveTo>
                      <a:pt x="17844" y="44641"/>
                    </a:moveTo>
                    <a:lnTo>
                      <a:pt x="89281" y="44641"/>
                    </a:lnTo>
                    <a:lnTo>
                      <a:pt x="89281" y="17843"/>
                    </a:lnTo>
                    <a:lnTo>
                      <a:pt x="17844" y="17843"/>
                    </a:lnTo>
                    <a:lnTo>
                      <a:pt x="17844" y="44641"/>
                    </a:lnTo>
                    <a:close/>
                  </a:path>
                </a:pathLst>
              </a:custGeom>
              <a:grpFill/>
              <a:ln w="6350" cap="flat">
                <a:noFill/>
                <a:prstDash val="solid"/>
                <a:miter/>
              </a:ln>
            </p:spPr>
            <p:txBody>
              <a:bodyPr rtlCol="0" anchor="ctr"/>
              <a:lstStyle/>
              <a:p>
                <a:endParaRPr lang="de-DE"/>
              </a:p>
            </p:txBody>
          </p:sp>
          <p:sp>
            <p:nvSpPr>
              <p:cNvPr id="74" name="Freihandform 706">
                <a:extLst>
                  <a:ext uri="{FF2B5EF4-FFF2-40B4-BE49-F238E27FC236}">
                    <a16:creationId xmlns:a16="http://schemas.microsoft.com/office/drawing/2014/main" id="{CE125E15-008C-4F2E-BB66-C66B963C76F3}"/>
                  </a:ext>
                </a:extLst>
              </p:cNvPr>
              <p:cNvSpPr/>
              <p:nvPr/>
            </p:nvSpPr>
            <p:spPr>
              <a:xfrm>
                <a:off x="10803191" y="3805491"/>
                <a:ext cx="142875" cy="17843"/>
              </a:xfrm>
              <a:custGeom>
                <a:avLst/>
                <a:gdLst>
                  <a:gd name="connsiteX0" fmla="*/ 0 w 142875"/>
                  <a:gd name="connsiteY0" fmla="*/ 0 h 17843"/>
                  <a:gd name="connsiteX1" fmla="*/ 142875 w 142875"/>
                  <a:gd name="connsiteY1" fmla="*/ 0 h 17843"/>
                  <a:gd name="connsiteX2" fmla="*/ 142875 w 142875"/>
                  <a:gd name="connsiteY2" fmla="*/ 17843 h 17843"/>
                  <a:gd name="connsiteX3" fmla="*/ 0 w 142875"/>
                  <a:gd name="connsiteY3" fmla="*/ 17843 h 17843"/>
                </a:gdLst>
                <a:ahLst/>
                <a:cxnLst>
                  <a:cxn ang="0">
                    <a:pos x="connsiteX0" y="connsiteY0"/>
                  </a:cxn>
                  <a:cxn ang="0">
                    <a:pos x="connsiteX1" y="connsiteY1"/>
                  </a:cxn>
                  <a:cxn ang="0">
                    <a:pos x="connsiteX2" y="connsiteY2"/>
                  </a:cxn>
                  <a:cxn ang="0">
                    <a:pos x="connsiteX3" y="connsiteY3"/>
                  </a:cxn>
                </a:cxnLst>
                <a:rect l="l" t="t" r="r" b="b"/>
                <a:pathLst>
                  <a:path w="142875" h="17843">
                    <a:moveTo>
                      <a:pt x="0" y="0"/>
                    </a:moveTo>
                    <a:lnTo>
                      <a:pt x="142875" y="0"/>
                    </a:lnTo>
                    <a:lnTo>
                      <a:pt x="142875" y="17843"/>
                    </a:lnTo>
                    <a:lnTo>
                      <a:pt x="0" y="17843"/>
                    </a:lnTo>
                    <a:close/>
                  </a:path>
                </a:pathLst>
              </a:custGeom>
              <a:grpFill/>
              <a:ln w="6350" cap="flat">
                <a:noFill/>
                <a:prstDash val="solid"/>
                <a:miter/>
              </a:ln>
            </p:spPr>
            <p:txBody>
              <a:bodyPr rtlCol="0" anchor="ctr"/>
              <a:lstStyle/>
              <a:p>
                <a:endParaRPr lang="de-DE"/>
              </a:p>
            </p:txBody>
          </p:sp>
        </p:grpSp>
      </p:grpSp>
      <p:grpSp>
        <p:nvGrpSpPr>
          <p:cNvPr id="316" name="Grupo 315">
            <a:extLst>
              <a:ext uri="{FF2B5EF4-FFF2-40B4-BE49-F238E27FC236}">
                <a16:creationId xmlns:a16="http://schemas.microsoft.com/office/drawing/2014/main" id="{7764B47D-29F6-4671-8B2D-749555D07981}"/>
              </a:ext>
            </a:extLst>
          </p:cNvPr>
          <p:cNvGrpSpPr/>
          <p:nvPr/>
        </p:nvGrpSpPr>
        <p:grpSpPr>
          <a:xfrm>
            <a:off x="2245297" y="2845769"/>
            <a:ext cx="1135357" cy="635952"/>
            <a:chOff x="8610600" y="2994422"/>
            <a:chExt cx="1135357" cy="635952"/>
          </a:xfrm>
        </p:grpSpPr>
        <p:grpSp>
          <p:nvGrpSpPr>
            <p:cNvPr id="304" name="Grafik 2">
              <a:extLst>
                <a:ext uri="{FF2B5EF4-FFF2-40B4-BE49-F238E27FC236}">
                  <a16:creationId xmlns:a16="http://schemas.microsoft.com/office/drawing/2014/main" id="{A519D326-6EB9-4E90-B6F0-25C1BC6A0B93}"/>
                </a:ext>
              </a:extLst>
            </p:cNvPr>
            <p:cNvGrpSpPr/>
            <p:nvPr/>
          </p:nvGrpSpPr>
          <p:grpSpPr>
            <a:xfrm>
              <a:off x="8610600" y="2994422"/>
              <a:ext cx="622046" cy="635952"/>
              <a:chOff x="4449635" y="4386008"/>
              <a:chExt cx="622046" cy="635952"/>
            </a:xfrm>
            <a:solidFill>
              <a:schemeClr val="accent1"/>
            </a:solidFill>
          </p:grpSpPr>
          <p:sp>
            <p:nvSpPr>
              <p:cNvPr id="305" name="Freihandform 510">
                <a:extLst>
                  <a:ext uri="{FF2B5EF4-FFF2-40B4-BE49-F238E27FC236}">
                    <a16:creationId xmlns:a16="http://schemas.microsoft.com/office/drawing/2014/main" id="{7237CCA5-987E-4CBE-80DF-FB9DD06FB8C2}"/>
                  </a:ext>
                </a:extLst>
              </p:cNvPr>
              <p:cNvSpPr/>
              <p:nvPr/>
            </p:nvSpPr>
            <p:spPr>
              <a:xfrm>
                <a:off x="4449635" y="4410837"/>
                <a:ext cx="622046" cy="611123"/>
              </a:xfrm>
              <a:custGeom>
                <a:avLst/>
                <a:gdLst>
                  <a:gd name="connsiteX0" fmla="*/ 621919 w 622046"/>
                  <a:gd name="connsiteY0" fmla="*/ 351155 h 611123"/>
                  <a:gd name="connsiteX1" fmla="*/ 621284 w 622046"/>
                  <a:gd name="connsiteY1" fmla="*/ 347726 h 611123"/>
                  <a:gd name="connsiteX2" fmla="*/ 621221 w 622046"/>
                  <a:gd name="connsiteY2" fmla="*/ 347535 h 611123"/>
                  <a:gd name="connsiteX3" fmla="*/ 621221 w 622046"/>
                  <a:gd name="connsiteY3" fmla="*/ 347535 h 611123"/>
                  <a:gd name="connsiteX4" fmla="*/ 563118 w 622046"/>
                  <a:gd name="connsiteY4" fmla="*/ 202565 h 611123"/>
                  <a:gd name="connsiteX5" fmla="*/ 553466 w 622046"/>
                  <a:gd name="connsiteY5" fmla="*/ 196024 h 611123"/>
                  <a:gd name="connsiteX6" fmla="*/ 346964 w 622046"/>
                  <a:gd name="connsiteY6" fmla="*/ 196024 h 611123"/>
                  <a:gd name="connsiteX7" fmla="*/ 321374 w 622046"/>
                  <a:gd name="connsiteY7" fmla="*/ 151765 h 611123"/>
                  <a:gd name="connsiteX8" fmla="*/ 321374 w 622046"/>
                  <a:gd name="connsiteY8" fmla="*/ 138621 h 611123"/>
                  <a:gd name="connsiteX9" fmla="*/ 352489 w 622046"/>
                  <a:gd name="connsiteY9" fmla="*/ 144716 h 611123"/>
                  <a:gd name="connsiteX10" fmla="*/ 411163 w 622046"/>
                  <a:gd name="connsiteY10" fmla="*/ 120396 h 611123"/>
                  <a:gd name="connsiteX11" fmla="*/ 411163 w 622046"/>
                  <a:gd name="connsiteY11" fmla="*/ 105728 h 611123"/>
                  <a:gd name="connsiteX12" fmla="*/ 367157 w 622046"/>
                  <a:gd name="connsiteY12" fmla="*/ 61722 h 611123"/>
                  <a:gd name="connsiteX13" fmla="*/ 380555 w 622046"/>
                  <a:gd name="connsiteY13" fmla="*/ 48323 h 611123"/>
                  <a:gd name="connsiteX14" fmla="*/ 365887 w 622046"/>
                  <a:gd name="connsiteY14" fmla="*/ 33655 h 611123"/>
                  <a:gd name="connsiteX15" fmla="*/ 352489 w 622046"/>
                  <a:gd name="connsiteY15" fmla="*/ 47054 h 611123"/>
                  <a:gd name="connsiteX16" fmla="*/ 308483 w 622046"/>
                  <a:gd name="connsiteY16" fmla="*/ 3048 h 611123"/>
                  <a:gd name="connsiteX17" fmla="*/ 293815 w 622046"/>
                  <a:gd name="connsiteY17" fmla="*/ 3048 h 611123"/>
                  <a:gd name="connsiteX18" fmla="*/ 269494 w 622046"/>
                  <a:gd name="connsiteY18" fmla="*/ 61659 h 611123"/>
                  <a:gd name="connsiteX19" fmla="*/ 300609 w 622046"/>
                  <a:gd name="connsiteY19" fmla="*/ 126302 h 611123"/>
                  <a:gd name="connsiteX20" fmla="*/ 300609 w 622046"/>
                  <a:gd name="connsiteY20" fmla="*/ 151638 h 611123"/>
                  <a:gd name="connsiteX21" fmla="*/ 274955 w 622046"/>
                  <a:gd name="connsiteY21" fmla="*/ 195897 h 611123"/>
                  <a:gd name="connsiteX22" fmla="*/ 68517 w 622046"/>
                  <a:gd name="connsiteY22" fmla="*/ 195897 h 611123"/>
                  <a:gd name="connsiteX23" fmla="*/ 58865 w 622046"/>
                  <a:gd name="connsiteY23" fmla="*/ 202438 h 611123"/>
                  <a:gd name="connsiteX24" fmla="*/ 699 w 622046"/>
                  <a:gd name="connsiteY24" fmla="*/ 347599 h 611123"/>
                  <a:gd name="connsiteX25" fmla="*/ 64 w 622046"/>
                  <a:gd name="connsiteY25" fmla="*/ 351091 h 611123"/>
                  <a:gd name="connsiteX26" fmla="*/ 0 w 622046"/>
                  <a:gd name="connsiteY26" fmla="*/ 351472 h 611123"/>
                  <a:gd name="connsiteX27" fmla="*/ 0 w 622046"/>
                  <a:gd name="connsiteY27" fmla="*/ 600773 h 611123"/>
                  <a:gd name="connsiteX28" fmla="*/ 10351 w 622046"/>
                  <a:gd name="connsiteY28" fmla="*/ 611124 h 611123"/>
                  <a:gd name="connsiteX29" fmla="*/ 196977 w 622046"/>
                  <a:gd name="connsiteY29" fmla="*/ 611124 h 611123"/>
                  <a:gd name="connsiteX30" fmla="*/ 269558 w 622046"/>
                  <a:gd name="connsiteY30" fmla="*/ 611124 h 611123"/>
                  <a:gd name="connsiteX31" fmla="*/ 352489 w 622046"/>
                  <a:gd name="connsiteY31" fmla="*/ 611124 h 611123"/>
                  <a:gd name="connsiteX32" fmla="*/ 425069 w 622046"/>
                  <a:gd name="connsiteY32" fmla="*/ 611124 h 611123"/>
                  <a:gd name="connsiteX33" fmla="*/ 611696 w 622046"/>
                  <a:gd name="connsiteY33" fmla="*/ 611124 h 611123"/>
                  <a:gd name="connsiteX34" fmla="*/ 622046 w 622046"/>
                  <a:gd name="connsiteY34" fmla="*/ 600773 h 611123"/>
                  <a:gd name="connsiteX35" fmla="*/ 622046 w 622046"/>
                  <a:gd name="connsiteY35" fmla="*/ 351472 h 611123"/>
                  <a:gd name="connsiteX36" fmla="*/ 621919 w 622046"/>
                  <a:gd name="connsiteY36" fmla="*/ 351155 h 611123"/>
                  <a:gd name="connsiteX37" fmla="*/ 290195 w 622046"/>
                  <a:gd name="connsiteY37" fmla="*/ 61785 h 611123"/>
                  <a:gd name="connsiteX38" fmla="*/ 301689 w 622046"/>
                  <a:gd name="connsiteY38" fmla="*/ 25717 h 611123"/>
                  <a:gd name="connsiteX39" fmla="*/ 388430 w 622046"/>
                  <a:gd name="connsiteY39" fmla="*/ 112459 h 611123"/>
                  <a:gd name="connsiteX40" fmla="*/ 352361 w 622046"/>
                  <a:gd name="connsiteY40" fmla="*/ 123952 h 611123"/>
                  <a:gd name="connsiteX41" fmla="*/ 290195 w 622046"/>
                  <a:gd name="connsiteY41" fmla="*/ 61785 h 611123"/>
                  <a:gd name="connsiteX42" fmla="*/ 244920 w 622046"/>
                  <a:gd name="connsiteY42" fmla="*/ 289369 h 611123"/>
                  <a:gd name="connsiteX43" fmla="*/ 300609 w 622046"/>
                  <a:gd name="connsiteY43" fmla="*/ 289369 h 611123"/>
                  <a:gd name="connsiteX44" fmla="*/ 300609 w 622046"/>
                  <a:gd name="connsiteY44" fmla="*/ 341185 h 611123"/>
                  <a:gd name="connsiteX45" fmla="*/ 214948 w 622046"/>
                  <a:gd name="connsiteY45" fmla="*/ 341185 h 611123"/>
                  <a:gd name="connsiteX46" fmla="*/ 244920 w 622046"/>
                  <a:gd name="connsiteY46" fmla="*/ 289369 h 611123"/>
                  <a:gd name="connsiteX47" fmla="*/ 321310 w 622046"/>
                  <a:gd name="connsiteY47" fmla="*/ 289369 h 611123"/>
                  <a:gd name="connsiteX48" fmla="*/ 376999 w 622046"/>
                  <a:gd name="connsiteY48" fmla="*/ 289369 h 611123"/>
                  <a:gd name="connsiteX49" fmla="*/ 407035 w 622046"/>
                  <a:gd name="connsiteY49" fmla="*/ 341185 h 611123"/>
                  <a:gd name="connsiteX50" fmla="*/ 321374 w 622046"/>
                  <a:gd name="connsiteY50" fmla="*/ 341185 h 611123"/>
                  <a:gd name="connsiteX51" fmla="*/ 321374 w 622046"/>
                  <a:gd name="connsiteY51" fmla="*/ 289369 h 611123"/>
                  <a:gd name="connsiteX52" fmla="*/ 546418 w 622046"/>
                  <a:gd name="connsiteY52" fmla="*/ 216789 h 611123"/>
                  <a:gd name="connsiteX53" fmla="*/ 596265 w 622046"/>
                  <a:gd name="connsiteY53" fmla="*/ 341185 h 611123"/>
                  <a:gd name="connsiteX54" fmla="*/ 430974 w 622046"/>
                  <a:gd name="connsiteY54" fmla="*/ 341185 h 611123"/>
                  <a:gd name="connsiteX55" fmla="*/ 358966 w 622046"/>
                  <a:gd name="connsiteY55" fmla="*/ 216789 h 611123"/>
                  <a:gd name="connsiteX56" fmla="*/ 546418 w 622046"/>
                  <a:gd name="connsiteY56" fmla="*/ 216789 h 611123"/>
                  <a:gd name="connsiteX57" fmla="*/ 364998 w 622046"/>
                  <a:gd name="connsiteY57" fmla="*/ 268605 h 611123"/>
                  <a:gd name="connsiteX58" fmla="*/ 321310 w 622046"/>
                  <a:gd name="connsiteY58" fmla="*/ 268605 h 611123"/>
                  <a:gd name="connsiteX59" fmla="*/ 321310 w 622046"/>
                  <a:gd name="connsiteY59" fmla="*/ 193167 h 611123"/>
                  <a:gd name="connsiteX60" fmla="*/ 364998 w 622046"/>
                  <a:gd name="connsiteY60" fmla="*/ 268605 h 611123"/>
                  <a:gd name="connsiteX61" fmla="*/ 300609 w 622046"/>
                  <a:gd name="connsiteY61" fmla="*/ 268605 h 611123"/>
                  <a:gd name="connsiteX62" fmla="*/ 256921 w 622046"/>
                  <a:gd name="connsiteY62" fmla="*/ 268605 h 611123"/>
                  <a:gd name="connsiteX63" fmla="*/ 300609 w 622046"/>
                  <a:gd name="connsiteY63" fmla="*/ 193167 h 611123"/>
                  <a:gd name="connsiteX64" fmla="*/ 300609 w 622046"/>
                  <a:gd name="connsiteY64" fmla="*/ 268605 h 611123"/>
                  <a:gd name="connsiteX65" fmla="*/ 75502 w 622046"/>
                  <a:gd name="connsiteY65" fmla="*/ 216789 h 611123"/>
                  <a:gd name="connsiteX66" fmla="*/ 262954 w 622046"/>
                  <a:gd name="connsiteY66" fmla="*/ 216789 h 611123"/>
                  <a:gd name="connsiteX67" fmla="*/ 190945 w 622046"/>
                  <a:gd name="connsiteY67" fmla="*/ 341185 h 611123"/>
                  <a:gd name="connsiteX68" fmla="*/ 107633 w 622046"/>
                  <a:gd name="connsiteY68" fmla="*/ 341185 h 611123"/>
                  <a:gd name="connsiteX69" fmla="*/ 25654 w 622046"/>
                  <a:gd name="connsiteY69" fmla="*/ 341185 h 611123"/>
                  <a:gd name="connsiteX70" fmla="*/ 75502 w 622046"/>
                  <a:gd name="connsiteY70" fmla="*/ 216789 h 611123"/>
                  <a:gd name="connsiteX71" fmla="*/ 20701 w 622046"/>
                  <a:gd name="connsiteY71" fmla="*/ 361950 h 611123"/>
                  <a:gd name="connsiteX72" fmla="*/ 103632 w 622046"/>
                  <a:gd name="connsiteY72" fmla="*/ 361950 h 611123"/>
                  <a:gd name="connsiteX73" fmla="*/ 186563 w 622046"/>
                  <a:gd name="connsiteY73" fmla="*/ 361950 h 611123"/>
                  <a:gd name="connsiteX74" fmla="*/ 186563 w 622046"/>
                  <a:gd name="connsiteY74" fmla="*/ 590550 h 611123"/>
                  <a:gd name="connsiteX75" fmla="*/ 20701 w 622046"/>
                  <a:gd name="connsiteY75" fmla="*/ 590550 h 611123"/>
                  <a:gd name="connsiteX76" fmla="*/ 20701 w 622046"/>
                  <a:gd name="connsiteY76" fmla="*/ 361950 h 611123"/>
                  <a:gd name="connsiteX77" fmla="*/ 207264 w 622046"/>
                  <a:gd name="connsiteY77" fmla="*/ 361950 h 611123"/>
                  <a:gd name="connsiteX78" fmla="*/ 414592 w 622046"/>
                  <a:gd name="connsiteY78" fmla="*/ 361950 h 611123"/>
                  <a:gd name="connsiteX79" fmla="*/ 414592 w 622046"/>
                  <a:gd name="connsiteY79" fmla="*/ 590550 h 611123"/>
                  <a:gd name="connsiteX80" fmla="*/ 362776 w 622046"/>
                  <a:gd name="connsiteY80" fmla="*/ 590550 h 611123"/>
                  <a:gd name="connsiteX81" fmla="*/ 362776 w 622046"/>
                  <a:gd name="connsiteY81" fmla="*/ 507111 h 611123"/>
                  <a:gd name="connsiteX82" fmla="*/ 383540 w 622046"/>
                  <a:gd name="connsiteY82" fmla="*/ 507111 h 611123"/>
                  <a:gd name="connsiteX83" fmla="*/ 383540 w 622046"/>
                  <a:gd name="connsiteY83" fmla="*/ 486347 h 611123"/>
                  <a:gd name="connsiteX84" fmla="*/ 352425 w 622046"/>
                  <a:gd name="connsiteY84" fmla="*/ 486347 h 611123"/>
                  <a:gd name="connsiteX85" fmla="*/ 269494 w 622046"/>
                  <a:gd name="connsiteY85" fmla="*/ 486347 h 611123"/>
                  <a:gd name="connsiteX86" fmla="*/ 238379 w 622046"/>
                  <a:gd name="connsiteY86" fmla="*/ 486347 h 611123"/>
                  <a:gd name="connsiteX87" fmla="*/ 238379 w 622046"/>
                  <a:gd name="connsiteY87" fmla="*/ 507111 h 611123"/>
                  <a:gd name="connsiteX88" fmla="*/ 259143 w 622046"/>
                  <a:gd name="connsiteY88" fmla="*/ 507111 h 611123"/>
                  <a:gd name="connsiteX89" fmla="*/ 259143 w 622046"/>
                  <a:gd name="connsiteY89" fmla="*/ 590550 h 611123"/>
                  <a:gd name="connsiteX90" fmla="*/ 207328 w 622046"/>
                  <a:gd name="connsiteY90" fmla="*/ 590550 h 611123"/>
                  <a:gd name="connsiteX91" fmla="*/ 207328 w 622046"/>
                  <a:gd name="connsiteY91" fmla="*/ 361950 h 611123"/>
                  <a:gd name="connsiteX92" fmla="*/ 279845 w 622046"/>
                  <a:gd name="connsiteY92" fmla="*/ 590550 h 611123"/>
                  <a:gd name="connsiteX93" fmla="*/ 279845 w 622046"/>
                  <a:gd name="connsiteY93" fmla="*/ 507111 h 611123"/>
                  <a:gd name="connsiteX94" fmla="*/ 342074 w 622046"/>
                  <a:gd name="connsiteY94" fmla="*/ 507111 h 611123"/>
                  <a:gd name="connsiteX95" fmla="*/ 342074 w 622046"/>
                  <a:gd name="connsiteY95" fmla="*/ 590550 h 611123"/>
                  <a:gd name="connsiteX96" fmla="*/ 279845 w 622046"/>
                  <a:gd name="connsiteY96" fmla="*/ 590550 h 611123"/>
                  <a:gd name="connsiteX97" fmla="*/ 601218 w 622046"/>
                  <a:gd name="connsiteY97" fmla="*/ 590550 h 611123"/>
                  <a:gd name="connsiteX98" fmla="*/ 435356 w 622046"/>
                  <a:gd name="connsiteY98" fmla="*/ 590550 h 611123"/>
                  <a:gd name="connsiteX99" fmla="*/ 435356 w 622046"/>
                  <a:gd name="connsiteY99" fmla="*/ 361950 h 611123"/>
                  <a:gd name="connsiteX100" fmla="*/ 601218 w 622046"/>
                  <a:gd name="connsiteY100" fmla="*/ 361950 h 611123"/>
                  <a:gd name="connsiteX101" fmla="*/ 601218 w 622046"/>
                  <a:gd name="connsiteY101" fmla="*/ 590550 h 61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2046" h="611123">
                    <a:moveTo>
                      <a:pt x="621919" y="351155"/>
                    </a:moveTo>
                    <a:cubicBezTo>
                      <a:pt x="621855" y="350012"/>
                      <a:pt x="621729" y="348805"/>
                      <a:pt x="621284" y="347726"/>
                    </a:cubicBezTo>
                    <a:lnTo>
                      <a:pt x="621221" y="347535"/>
                    </a:lnTo>
                    <a:cubicBezTo>
                      <a:pt x="621221" y="347535"/>
                      <a:pt x="621221" y="347535"/>
                      <a:pt x="621221" y="347535"/>
                    </a:cubicBezTo>
                    <a:lnTo>
                      <a:pt x="563118" y="202565"/>
                    </a:lnTo>
                    <a:cubicBezTo>
                      <a:pt x="561530" y="198628"/>
                      <a:pt x="557721" y="196024"/>
                      <a:pt x="553466" y="196024"/>
                    </a:cubicBezTo>
                    <a:lnTo>
                      <a:pt x="346964" y="196024"/>
                    </a:lnTo>
                    <a:lnTo>
                      <a:pt x="321374" y="151765"/>
                    </a:lnTo>
                    <a:lnTo>
                      <a:pt x="321374" y="138621"/>
                    </a:lnTo>
                    <a:cubicBezTo>
                      <a:pt x="330962" y="142557"/>
                      <a:pt x="341503" y="144716"/>
                      <a:pt x="352489" y="144716"/>
                    </a:cubicBezTo>
                    <a:cubicBezTo>
                      <a:pt x="374650" y="144716"/>
                      <a:pt x="395478" y="136080"/>
                      <a:pt x="411163" y="120396"/>
                    </a:cubicBezTo>
                    <a:cubicBezTo>
                      <a:pt x="415227" y="116332"/>
                      <a:pt x="415227" y="109791"/>
                      <a:pt x="411163" y="105728"/>
                    </a:cubicBezTo>
                    <a:lnTo>
                      <a:pt x="367157" y="61722"/>
                    </a:lnTo>
                    <a:lnTo>
                      <a:pt x="380555" y="48323"/>
                    </a:lnTo>
                    <a:lnTo>
                      <a:pt x="365887" y="33655"/>
                    </a:lnTo>
                    <a:lnTo>
                      <a:pt x="352489" y="47054"/>
                    </a:lnTo>
                    <a:lnTo>
                      <a:pt x="308483" y="3048"/>
                    </a:lnTo>
                    <a:cubicBezTo>
                      <a:pt x="304419" y="-1016"/>
                      <a:pt x="297879" y="-1016"/>
                      <a:pt x="293815" y="3048"/>
                    </a:cubicBezTo>
                    <a:cubicBezTo>
                      <a:pt x="278130" y="18732"/>
                      <a:pt x="269494" y="39560"/>
                      <a:pt x="269494" y="61659"/>
                    </a:cubicBezTo>
                    <a:cubicBezTo>
                      <a:pt x="269494" y="87757"/>
                      <a:pt x="281686" y="111061"/>
                      <a:pt x="300609" y="126302"/>
                    </a:cubicBezTo>
                    <a:lnTo>
                      <a:pt x="300609" y="151638"/>
                    </a:lnTo>
                    <a:lnTo>
                      <a:pt x="274955" y="195897"/>
                    </a:lnTo>
                    <a:lnTo>
                      <a:pt x="68517" y="195897"/>
                    </a:lnTo>
                    <a:cubicBezTo>
                      <a:pt x="64262" y="195897"/>
                      <a:pt x="60452" y="198501"/>
                      <a:pt x="58865" y="202438"/>
                    </a:cubicBezTo>
                    <a:lnTo>
                      <a:pt x="699" y="347599"/>
                    </a:lnTo>
                    <a:cubicBezTo>
                      <a:pt x="254" y="348742"/>
                      <a:pt x="64" y="349885"/>
                      <a:pt x="64" y="351091"/>
                    </a:cubicBezTo>
                    <a:cubicBezTo>
                      <a:pt x="64" y="351218"/>
                      <a:pt x="0" y="351346"/>
                      <a:pt x="0" y="351472"/>
                    </a:cubicBezTo>
                    <a:lnTo>
                      <a:pt x="0" y="600773"/>
                    </a:lnTo>
                    <a:cubicBezTo>
                      <a:pt x="0" y="606488"/>
                      <a:pt x="4636" y="611124"/>
                      <a:pt x="10351" y="611124"/>
                    </a:cubicBezTo>
                    <a:lnTo>
                      <a:pt x="196977" y="611124"/>
                    </a:lnTo>
                    <a:lnTo>
                      <a:pt x="269558" y="611124"/>
                    </a:lnTo>
                    <a:lnTo>
                      <a:pt x="352489" y="611124"/>
                    </a:lnTo>
                    <a:lnTo>
                      <a:pt x="425069" y="611124"/>
                    </a:lnTo>
                    <a:lnTo>
                      <a:pt x="611696" y="611124"/>
                    </a:lnTo>
                    <a:cubicBezTo>
                      <a:pt x="617411" y="611124"/>
                      <a:pt x="622046" y="606488"/>
                      <a:pt x="622046" y="600773"/>
                    </a:cubicBezTo>
                    <a:lnTo>
                      <a:pt x="622046" y="351472"/>
                    </a:lnTo>
                    <a:cubicBezTo>
                      <a:pt x="621983" y="351409"/>
                      <a:pt x="621919" y="351282"/>
                      <a:pt x="621919" y="351155"/>
                    </a:cubicBezTo>
                    <a:close/>
                    <a:moveTo>
                      <a:pt x="290195" y="61785"/>
                    </a:moveTo>
                    <a:cubicBezTo>
                      <a:pt x="290195" y="48704"/>
                      <a:pt x="294196" y="36195"/>
                      <a:pt x="301689" y="25717"/>
                    </a:cubicBezTo>
                    <a:lnTo>
                      <a:pt x="388430" y="112459"/>
                    </a:lnTo>
                    <a:cubicBezTo>
                      <a:pt x="377952" y="119888"/>
                      <a:pt x="365506" y="123952"/>
                      <a:pt x="352361" y="123952"/>
                    </a:cubicBezTo>
                    <a:cubicBezTo>
                      <a:pt x="318135" y="124016"/>
                      <a:pt x="290195" y="96075"/>
                      <a:pt x="290195" y="61785"/>
                    </a:cubicBezTo>
                    <a:close/>
                    <a:moveTo>
                      <a:pt x="244920" y="289369"/>
                    </a:moveTo>
                    <a:lnTo>
                      <a:pt x="300609" y="289369"/>
                    </a:lnTo>
                    <a:lnTo>
                      <a:pt x="300609" y="341185"/>
                    </a:lnTo>
                    <a:lnTo>
                      <a:pt x="214948" y="341185"/>
                    </a:lnTo>
                    <a:lnTo>
                      <a:pt x="244920" y="289369"/>
                    </a:lnTo>
                    <a:close/>
                    <a:moveTo>
                      <a:pt x="321310" y="289369"/>
                    </a:moveTo>
                    <a:lnTo>
                      <a:pt x="376999" y="289369"/>
                    </a:lnTo>
                    <a:lnTo>
                      <a:pt x="407035" y="341185"/>
                    </a:lnTo>
                    <a:lnTo>
                      <a:pt x="321374" y="341185"/>
                    </a:lnTo>
                    <a:lnTo>
                      <a:pt x="321374" y="289369"/>
                    </a:lnTo>
                    <a:close/>
                    <a:moveTo>
                      <a:pt x="546418" y="216789"/>
                    </a:moveTo>
                    <a:lnTo>
                      <a:pt x="596265" y="341185"/>
                    </a:lnTo>
                    <a:lnTo>
                      <a:pt x="430974" y="341185"/>
                    </a:lnTo>
                    <a:lnTo>
                      <a:pt x="358966" y="216789"/>
                    </a:lnTo>
                    <a:lnTo>
                      <a:pt x="546418" y="216789"/>
                    </a:lnTo>
                    <a:close/>
                    <a:moveTo>
                      <a:pt x="364998" y="268605"/>
                    </a:moveTo>
                    <a:lnTo>
                      <a:pt x="321310" y="268605"/>
                    </a:lnTo>
                    <a:lnTo>
                      <a:pt x="321310" y="193167"/>
                    </a:lnTo>
                    <a:lnTo>
                      <a:pt x="364998" y="268605"/>
                    </a:lnTo>
                    <a:close/>
                    <a:moveTo>
                      <a:pt x="300609" y="268605"/>
                    </a:moveTo>
                    <a:lnTo>
                      <a:pt x="256921" y="268605"/>
                    </a:lnTo>
                    <a:lnTo>
                      <a:pt x="300609" y="193167"/>
                    </a:lnTo>
                    <a:lnTo>
                      <a:pt x="300609" y="268605"/>
                    </a:lnTo>
                    <a:close/>
                    <a:moveTo>
                      <a:pt x="75502" y="216789"/>
                    </a:moveTo>
                    <a:lnTo>
                      <a:pt x="262954" y="216789"/>
                    </a:lnTo>
                    <a:lnTo>
                      <a:pt x="190945" y="341185"/>
                    </a:lnTo>
                    <a:lnTo>
                      <a:pt x="107633" y="341185"/>
                    </a:lnTo>
                    <a:lnTo>
                      <a:pt x="25654" y="341185"/>
                    </a:lnTo>
                    <a:lnTo>
                      <a:pt x="75502" y="216789"/>
                    </a:lnTo>
                    <a:close/>
                    <a:moveTo>
                      <a:pt x="20701" y="361950"/>
                    </a:moveTo>
                    <a:lnTo>
                      <a:pt x="103632" y="361950"/>
                    </a:lnTo>
                    <a:lnTo>
                      <a:pt x="186563" y="361950"/>
                    </a:lnTo>
                    <a:lnTo>
                      <a:pt x="186563" y="590550"/>
                    </a:lnTo>
                    <a:lnTo>
                      <a:pt x="20701" y="590550"/>
                    </a:lnTo>
                    <a:lnTo>
                      <a:pt x="20701" y="361950"/>
                    </a:lnTo>
                    <a:close/>
                    <a:moveTo>
                      <a:pt x="207264" y="361950"/>
                    </a:moveTo>
                    <a:lnTo>
                      <a:pt x="414592" y="361950"/>
                    </a:lnTo>
                    <a:lnTo>
                      <a:pt x="414592" y="590550"/>
                    </a:lnTo>
                    <a:lnTo>
                      <a:pt x="362776" y="590550"/>
                    </a:lnTo>
                    <a:lnTo>
                      <a:pt x="362776" y="507111"/>
                    </a:lnTo>
                    <a:lnTo>
                      <a:pt x="383540" y="507111"/>
                    </a:lnTo>
                    <a:lnTo>
                      <a:pt x="383540" y="486347"/>
                    </a:lnTo>
                    <a:lnTo>
                      <a:pt x="352425" y="486347"/>
                    </a:lnTo>
                    <a:lnTo>
                      <a:pt x="269494" y="486347"/>
                    </a:lnTo>
                    <a:lnTo>
                      <a:pt x="238379" y="486347"/>
                    </a:lnTo>
                    <a:lnTo>
                      <a:pt x="238379" y="507111"/>
                    </a:lnTo>
                    <a:lnTo>
                      <a:pt x="259143" y="507111"/>
                    </a:lnTo>
                    <a:lnTo>
                      <a:pt x="259143" y="590550"/>
                    </a:lnTo>
                    <a:lnTo>
                      <a:pt x="207328" y="590550"/>
                    </a:lnTo>
                    <a:lnTo>
                      <a:pt x="207328" y="361950"/>
                    </a:lnTo>
                    <a:close/>
                    <a:moveTo>
                      <a:pt x="279845" y="590550"/>
                    </a:moveTo>
                    <a:lnTo>
                      <a:pt x="279845" y="507111"/>
                    </a:lnTo>
                    <a:lnTo>
                      <a:pt x="342074" y="507111"/>
                    </a:lnTo>
                    <a:lnTo>
                      <a:pt x="342074" y="590550"/>
                    </a:lnTo>
                    <a:lnTo>
                      <a:pt x="279845" y="590550"/>
                    </a:lnTo>
                    <a:close/>
                    <a:moveTo>
                      <a:pt x="601218" y="590550"/>
                    </a:moveTo>
                    <a:lnTo>
                      <a:pt x="435356" y="590550"/>
                    </a:lnTo>
                    <a:lnTo>
                      <a:pt x="435356" y="361950"/>
                    </a:lnTo>
                    <a:lnTo>
                      <a:pt x="601218" y="361950"/>
                    </a:lnTo>
                    <a:lnTo>
                      <a:pt x="601218" y="590550"/>
                    </a:lnTo>
                    <a:close/>
                  </a:path>
                </a:pathLst>
              </a:custGeom>
              <a:grpFill/>
              <a:ln w="6350" cap="flat">
                <a:noFill/>
                <a:prstDash val="solid"/>
                <a:miter/>
              </a:ln>
            </p:spPr>
            <p:txBody>
              <a:bodyPr rtlCol="0" anchor="ctr"/>
              <a:lstStyle/>
              <a:p>
                <a:endParaRPr lang="de-DE" dirty="0"/>
              </a:p>
            </p:txBody>
          </p:sp>
          <p:sp>
            <p:nvSpPr>
              <p:cNvPr id="306" name="Freihandform 511">
                <a:extLst>
                  <a:ext uri="{FF2B5EF4-FFF2-40B4-BE49-F238E27FC236}">
                    <a16:creationId xmlns:a16="http://schemas.microsoft.com/office/drawing/2014/main" id="{2F250772-B533-4F87-87B2-BB37868DA465}"/>
                  </a:ext>
                </a:extLst>
              </p:cNvPr>
              <p:cNvSpPr/>
              <p:nvPr/>
            </p:nvSpPr>
            <p:spPr>
              <a:xfrm>
                <a:off x="4916106" y="4793488"/>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65 h 82930"/>
                  <a:gd name="connsiteX10" fmla="*/ 82931 w 103632"/>
                  <a:gd name="connsiteY10" fmla="*/ 20765 h 82930"/>
                  <a:gd name="connsiteX11" fmla="*/ 82931 w 103632"/>
                  <a:gd name="connsiteY11" fmla="*/ 62230 h 82930"/>
                  <a:gd name="connsiteX12" fmla="*/ 20701 w 103632"/>
                  <a:gd name="connsiteY12" fmla="*/ 62230 h 82930"/>
                  <a:gd name="connsiteX13" fmla="*/ 20701 w 103632"/>
                  <a:gd name="connsiteY13"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6"/>
                      <a:pt x="103632" y="72580"/>
                    </a:cubicBezTo>
                    <a:lnTo>
                      <a:pt x="103632" y="10351"/>
                    </a:lnTo>
                    <a:cubicBezTo>
                      <a:pt x="103632" y="4635"/>
                      <a:pt x="98997" y="0"/>
                      <a:pt x="93282" y="0"/>
                    </a:cubicBezTo>
                    <a:lnTo>
                      <a:pt x="10351" y="0"/>
                    </a:lnTo>
                    <a:cubicBezTo>
                      <a:pt x="4635" y="0"/>
                      <a:pt x="0" y="4635"/>
                      <a:pt x="0" y="10351"/>
                    </a:cubicBezTo>
                    <a:lnTo>
                      <a:pt x="0" y="72580"/>
                    </a:lnTo>
                    <a:cubicBezTo>
                      <a:pt x="0" y="78296"/>
                      <a:pt x="4635" y="82931"/>
                      <a:pt x="10351" y="82931"/>
                    </a:cubicBezTo>
                    <a:close/>
                    <a:moveTo>
                      <a:pt x="20701" y="20765"/>
                    </a:moveTo>
                    <a:lnTo>
                      <a:pt x="82931" y="20765"/>
                    </a:lnTo>
                    <a:lnTo>
                      <a:pt x="82931" y="62230"/>
                    </a:lnTo>
                    <a:lnTo>
                      <a:pt x="20701" y="62230"/>
                    </a:lnTo>
                    <a:lnTo>
                      <a:pt x="20701" y="20765"/>
                    </a:lnTo>
                    <a:close/>
                  </a:path>
                </a:pathLst>
              </a:custGeom>
              <a:grpFill/>
              <a:ln w="6350" cap="flat">
                <a:noFill/>
                <a:prstDash val="solid"/>
                <a:miter/>
              </a:ln>
            </p:spPr>
            <p:txBody>
              <a:bodyPr rtlCol="0" anchor="ctr"/>
              <a:lstStyle/>
              <a:p>
                <a:endParaRPr lang="de-DE"/>
              </a:p>
            </p:txBody>
          </p:sp>
          <p:sp>
            <p:nvSpPr>
              <p:cNvPr id="307" name="Freihandform 512">
                <a:extLst>
                  <a:ext uri="{FF2B5EF4-FFF2-40B4-BE49-F238E27FC236}">
                    <a16:creationId xmlns:a16="http://schemas.microsoft.com/office/drawing/2014/main" id="{02CC0CE5-FE72-47EB-B291-2EE2D5B66205}"/>
                  </a:ext>
                </a:extLst>
              </p:cNvPr>
              <p:cNvSpPr/>
              <p:nvPr/>
            </p:nvSpPr>
            <p:spPr>
              <a:xfrm>
                <a:off x="4916106" y="4897183"/>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01 h 82930"/>
                  <a:gd name="connsiteX10" fmla="*/ 82931 w 103632"/>
                  <a:gd name="connsiteY10" fmla="*/ 20701 h 82930"/>
                  <a:gd name="connsiteX11" fmla="*/ 82931 w 103632"/>
                  <a:gd name="connsiteY11" fmla="*/ 62166 h 82930"/>
                  <a:gd name="connsiteX12" fmla="*/ 20701 w 103632"/>
                  <a:gd name="connsiteY12" fmla="*/ 62166 h 82930"/>
                  <a:gd name="connsiteX13" fmla="*/ 20701 w 103632"/>
                  <a:gd name="connsiteY13" fmla="*/ 20701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5"/>
                      <a:pt x="103632" y="72580"/>
                    </a:cubicBezTo>
                    <a:lnTo>
                      <a:pt x="103632" y="10351"/>
                    </a:lnTo>
                    <a:cubicBezTo>
                      <a:pt x="103632" y="4635"/>
                      <a:pt x="98997" y="0"/>
                      <a:pt x="93282" y="0"/>
                    </a:cubicBezTo>
                    <a:lnTo>
                      <a:pt x="10351" y="0"/>
                    </a:lnTo>
                    <a:cubicBezTo>
                      <a:pt x="4635" y="0"/>
                      <a:pt x="0" y="4635"/>
                      <a:pt x="0" y="10351"/>
                    </a:cubicBezTo>
                    <a:lnTo>
                      <a:pt x="0" y="72580"/>
                    </a:lnTo>
                    <a:cubicBezTo>
                      <a:pt x="0" y="78295"/>
                      <a:pt x="4635" y="82931"/>
                      <a:pt x="10351" y="82931"/>
                    </a:cubicBezTo>
                    <a:close/>
                    <a:moveTo>
                      <a:pt x="20701" y="20701"/>
                    </a:moveTo>
                    <a:lnTo>
                      <a:pt x="82931" y="20701"/>
                    </a:lnTo>
                    <a:lnTo>
                      <a:pt x="82931" y="62166"/>
                    </a:lnTo>
                    <a:lnTo>
                      <a:pt x="20701" y="62166"/>
                    </a:lnTo>
                    <a:lnTo>
                      <a:pt x="20701" y="20701"/>
                    </a:lnTo>
                    <a:close/>
                  </a:path>
                </a:pathLst>
              </a:custGeom>
              <a:grpFill/>
              <a:ln w="6350" cap="flat">
                <a:noFill/>
                <a:prstDash val="solid"/>
                <a:miter/>
              </a:ln>
            </p:spPr>
            <p:txBody>
              <a:bodyPr rtlCol="0" anchor="ctr"/>
              <a:lstStyle/>
              <a:p>
                <a:endParaRPr lang="de-DE"/>
              </a:p>
            </p:txBody>
          </p:sp>
          <p:sp>
            <p:nvSpPr>
              <p:cNvPr id="308" name="Freihandform 513">
                <a:extLst>
                  <a:ext uri="{FF2B5EF4-FFF2-40B4-BE49-F238E27FC236}">
                    <a16:creationId xmlns:a16="http://schemas.microsoft.com/office/drawing/2014/main" id="{B5B700D1-CBB8-45B0-8A69-17651E1E93D9}"/>
                  </a:ext>
                </a:extLst>
              </p:cNvPr>
              <p:cNvSpPr/>
              <p:nvPr/>
            </p:nvSpPr>
            <p:spPr>
              <a:xfrm>
                <a:off x="4501451" y="4793488"/>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230 h 82930"/>
                  <a:gd name="connsiteX10" fmla="*/ 20638 w 103632"/>
                  <a:gd name="connsiteY10" fmla="*/ 62230 h 82930"/>
                  <a:gd name="connsiteX11" fmla="*/ 20638 w 103632"/>
                  <a:gd name="connsiteY11" fmla="*/ 20765 h 82930"/>
                  <a:gd name="connsiteX12" fmla="*/ 82867 w 103632"/>
                  <a:gd name="connsiteY12" fmla="*/ 20765 h 82930"/>
                  <a:gd name="connsiteX13" fmla="*/ 82867 w 103632"/>
                  <a:gd name="connsiteY13" fmla="*/ 62230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6"/>
                      <a:pt x="4635" y="82931"/>
                      <a:pt x="10351" y="82931"/>
                    </a:cubicBezTo>
                    <a:lnTo>
                      <a:pt x="93282" y="82931"/>
                    </a:lnTo>
                    <a:cubicBezTo>
                      <a:pt x="98996" y="82931"/>
                      <a:pt x="103632" y="78296"/>
                      <a:pt x="103632" y="72580"/>
                    </a:cubicBezTo>
                    <a:lnTo>
                      <a:pt x="103632" y="10351"/>
                    </a:lnTo>
                    <a:cubicBezTo>
                      <a:pt x="103632" y="4635"/>
                      <a:pt x="98996" y="0"/>
                      <a:pt x="93282" y="0"/>
                    </a:cubicBezTo>
                    <a:close/>
                    <a:moveTo>
                      <a:pt x="82867" y="62230"/>
                    </a:moveTo>
                    <a:lnTo>
                      <a:pt x="20638" y="62230"/>
                    </a:lnTo>
                    <a:lnTo>
                      <a:pt x="20638" y="20765"/>
                    </a:lnTo>
                    <a:lnTo>
                      <a:pt x="82867" y="20765"/>
                    </a:lnTo>
                    <a:lnTo>
                      <a:pt x="82867" y="62230"/>
                    </a:lnTo>
                    <a:close/>
                  </a:path>
                </a:pathLst>
              </a:custGeom>
              <a:grpFill/>
              <a:ln w="6350" cap="flat">
                <a:noFill/>
                <a:prstDash val="solid"/>
                <a:miter/>
              </a:ln>
            </p:spPr>
            <p:txBody>
              <a:bodyPr rtlCol="0" anchor="ctr"/>
              <a:lstStyle/>
              <a:p>
                <a:endParaRPr lang="de-DE"/>
              </a:p>
            </p:txBody>
          </p:sp>
          <p:sp>
            <p:nvSpPr>
              <p:cNvPr id="309" name="Freihandform 514">
                <a:extLst>
                  <a:ext uri="{FF2B5EF4-FFF2-40B4-BE49-F238E27FC236}">
                    <a16:creationId xmlns:a16="http://schemas.microsoft.com/office/drawing/2014/main" id="{FA7D402A-1DFD-4ACB-A79F-860F23A43BED}"/>
                  </a:ext>
                </a:extLst>
              </p:cNvPr>
              <p:cNvSpPr/>
              <p:nvPr/>
            </p:nvSpPr>
            <p:spPr>
              <a:xfrm>
                <a:off x="4501451" y="4897183"/>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166 h 82930"/>
                  <a:gd name="connsiteX10" fmla="*/ 20638 w 103632"/>
                  <a:gd name="connsiteY10" fmla="*/ 62166 h 82930"/>
                  <a:gd name="connsiteX11" fmla="*/ 20638 w 103632"/>
                  <a:gd name="connsiteY11" fmla="*/ 20701 h 82930"/>
                  <a:gd name="connsiteX12" fmla="*/ 82867 w 103632"/>
                  <a:gd name="connsiteY12" fmla="*/ 20701 h 82930"/>
                  <a:gd name="connsiteX13" fmla="*/ 82867 w 103632"/>
                  <a:gd name="connsiteY13" fmla="*/ 62166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5"/>
                      <a:pt x="4635" y="82931"/>
                      <a:pt x="10351" y="82931"/>
                    </a:cubicBezTo>
                    <a:lnTo>
                      <a:pt x="93282" y="82931"/>
                    </a:lnTo>
                    <a:cubicBezTo>
                      <a:pt x="98996" y="82931"/>
                      <a:pt x="103632" y="78295"/>
                      <a:pt x="103632" y="72580"/>
                    </a:cubicBezTo>
                    <a:lnTo>
                      <a:pt x="103632" y="10351"/>
                    </a:lnTo>
                    <a:cubicBezTo>
                      <a:pt x="103632" y="4635"/>
                      <a:pt x="98996" y="0"/>
                      <a:pt x="93282" y="0"/>
                    </a:cubicBezTo>
                    <a:close/>
                    <a:moveTo>
                      <a:pt x="82867" y="62166"/>
                    </a:moveTo>
                    <a:lnTo>
                      <a:pt x="20638" y="62166"/>
                    </a:lnTo>
                    <a:lnTo>
                      <a:pt x="20638" y="20701"/>
                    </a:lnTo>
                    <a:lnTo>
                      <a:pt x="82867" y="20701"/>
                    </a:lnTo>
                    <a:lnTo>
                      <a:pt x="82867" y="62166"/>
                    </a:lnTo>
                    <a:close/>
                  </a:path>
                </a:pathLst>
              </a:custGeom>
              <a:grpFill/>
              <a:ln w="6350" cap="flat">
                <a:noFill/>
                <a:prstDash val="solid"/>
                <a:miter/>
              </a:ln>
            </p:spPr>
            <p:txBody>
              <a:bodyPr rtlCol="0" anchor="ctr"/>
              <a:lstStyle/>
              <a:p>
                <a:endParaRPr lang="de-DE"/>
              </a:p>
            </p:txBody>
          </p:sp>
          <p:sp>
            <p:nvSpPr>
              <p:cNvPr id="310" name="Freihandform 515">
                <a:extLst>
                  <a:ext uri="{FF2B5EF4-FFF2-40B4-BE49-F238E27FC236}">
                    <a16:creationId xmlns:a16="http://schemas.microsoft.com/office/drawing/2014/main" id="{957BF0B1-C9C5-4894-BF2B-8093DDD6A871}"/>
                  </a:ext>
                </a:extLst>
              </p:cNvPr>
              <p:cNvSpPr/>
              <p:nvPr/>
            </p:nvSpPr>
            <p:spPr>
              <a:xfrm>
                <a:off x="4719129" y="4793488"/>
                <a:ext cx="82930" cy="82930"/>
              </a:xfrm>
              <a:custGeom>
                <a:avLst/>
                <a:gdLst>
                  <a:gd name="connsiteX0" fmla="*/ 41466 w 82930"/>
                  <a:gd name="connsiteY0" fmla="*/ 82931 h 82930"/>
                  <a:gd name="connsiteX1" fmla="*/ 82931 w 82930"/>
                  <a:gd name="connsiteY1" fmla="*/ 41465 h 82930"/>
                  <a:gd name="connsiteX2" fmla="*/ 41466 w 82930"/>
                  <a:gd name="connsiteY2" fmla="*/ 0 h 82930"/>
                  <a:gd name="connsiteX3" fmla="*/ 0 w 82930"/>
                  <a:gd name="connsiteY3" fmla="*/ 41465 h 82930"/>
                  <a:gd name="connsiteX4" fmla="*/ 41466 w 82930"/>
                  <a:gd name="connsiteY4" fmla="*/ 82931 h 82930"/>
                  <a:gd name="connsiteX5" fmla="*/ 41466 w 82930"/>
                  <a:gd name="connsiteY5" fmla="*/ 20765 h 82930"/>
                  <a:gd name="connsiteX6" fmla="*/ 62230 w 82930"/>
                  <a:gd name="connsiteY6" fmla="*/ 41529 h 82930"/>
                  <a:gd name="connsiteX7" fmla="*/ 41466 w 82930"/>
                  <a:gd name="connsiteY7" fmla="*/ 62293 h 82930"/>
                  <a:gd name="connsiteX8" fmla="*/ 20701 w 82930"/>
                  <a:gd name="connsiteY8" fmla="*/ 41529 h 82930"/>
                  <a:gd name="connsiteX9" fmla="*/ 41466 w 82930"/>
                  <a:gd name="connsiteY9"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30" h="82930">
                    <a:moveTo>
                      <a:pt x="41466" y="82931"/>
                    </a:moveTo>
                    <a:cubicBezTo>
                      <a:pt x="64326" y="82931"/>
                      <a:pt x="82931" y="64326"/>
                      <a:pt x="82931" y="41465"/>
                    </a:cubicBezTo>
                    <a:cubicBezTo>
                      <a:pt x="82931" y="18605"/>
                      <a:pt x="64326" y="0"/>
                      <a:pt x="41466" y="0"/>
                    </a:cubicBezTo>
                    <a:cubicBezTo>
                      <a:pt x="18605" y="0"/>
                      <a:pt x="0" y="18605"/>
                      <a:pt x="0" y="41465"/>
                    </a:cubicBezTo>
                    <a:cubicBezTo>
                      <a:pt x="0" y="64326"/>
                      <a:pt x="18605" y="82931"/>
                      <a:pt x="41466" y="82931"/>
                    </a:cubicBezTo>
                    <a:close/>
                    <a:moveTo>
                      <a:pt x="41466" y="20765"/>
                    </a:moveTo>
                    <a:cubicBezTo>
                      <a:pt x="52896" y="20765"/>
                      <a:pt x="62230" y="30099"/>
                      <a:pt x="62230" y="41529"/>
                    </a:cubicBezTo>
                    <a:cubicBezTo>
                      <a:pt x="62230" y="52959"/>
                      <a:pt x="52959" y="62293"/>
                      <a:pt x="41466" y="62293"/>
                    </a:cubicBezTo>
                    <a:cubicBezTo>
                      <a:pt x="29972" y="62293"/>
                      <a:pt x="20701" y="52959"/>
                      <a:pt x="20701" y="41529"/>
                    </a:cubicBezTo>
                    <a:cubicBezTo>
                      <a:pt x="20701" y="30035"/>
                      <a:pt x="30036" y="20765"/>
                      <a:pt x="41466" y="20765"/>
                    </a:cubicBezTo>
                    <a:close/>
                  </a:path>
                </a:pathLst>
              </a:custGeom>
              <a:grpFill/>
              <a:ln w="6350" cap="flat">
                <a:noFill/>
                <a:prstDash val="solid"/>
                <a:miter/>
              </a:ln>
            </p:spPr>
            <p:txBody>
              <a:bodyPr rtlCol="0" anchor="ctr"/>
              <a:lstStyle/>
              <a:p>
                <a:endParaRPr lang="de-DE"/>
              </a:p>
            </p:txBody>
          </p:sp>
          <p:sp>
            <p:nvSpPr>
              <p:cNvPr id="311" name="Freihandform 516">
                <a:extLst>
                  <a:ext uri="{FF2B5EF4-FFF2-40B4-BE49-F238E27FC236}">
                    <a16:creationId xmlns:a16="http://schemas.microsoft.com/office/drawing/2014/main" id="{C1D050F2-AFBC-4571-986C-AF2D94CFF644}"/>
                  </a:ext>
                </a:extLst>
              </p:cNvPr>
              <p:cNvSpPr/>
              <p:nvPr/>
            </p:nvSpPr>
            <p:spPr>
              <a:xfrm>
                <a:off x="4840096" y="4421822"/>
                <a:ext cx="26813" cy="58674"/>
              </a:xfrm>
              <a:custGeom>
                <a:avLst/>
                <a:gdLst>
                  <a:gd name="connsiteX0" fmla="*/ 14669 w 26813"/>
                  <a:gd name="connsiteY0" fmla="*/ 58674 h 58674"/>
                  <a:gd name="connsiteX1" fmla="*/ 14669 w 26813"/>
                  <a:gd name="connsiteY1" fmla="*/ 0 h 58674"/>
                  <a:gd name="connsiteX2" fmla="*/ 0 w 26813"/>
                  <a:gd name="connsiteY2" fmla="*/ 14668 h 58674"/>
                  <a:gd name="connsiteX3" fmla="*/ 0 w 26813"/>
                  <a:gd name="connsiteY3" fmla="*/ 44006 h 58674"/>
                  <a:gd name="connsiteX4" fmla="*/ 14669 w 26813"/>
                  <a:gd name="connsiteY4" fmla="*/ 58674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3" h="58674">
                    <a:moveTo>
                      <a:pt x="14669" y="58674"/>
                    </a:moveTo>
                    <a:cubicBezTo>
                      <a:pt x="30861" y="42482"/>
                      <a:pt x="30861" y="16193"/>
                      <a:pt x="14669" y="0"/>
                    </a:cubicBezTo>
                    <a:lnTo>
                      <a:pt x="0" y="14668"/>
                    </a:lnTo>
                    <a:cubicBezTo>
                      <a:pt x="8065" y="22733"/>
                      <a:pt x="8065" y="35941"/>
                      <a:pt x="0" y="44006"/>
                    </a:cubicBezTo>
                    <a:lnTo>
                      <a:pt x="14669" y="58674"/>
                    </a:lnTo>
                    <a:close/>
                  </a:path>
                </a:pathLst>
              </a:custGeom>
              <a:grpFill/>
              <a:ln w="6350" cap="flat">
                <a:noFill/>
                <a:prstDash val="solid"/>
                <a:miter/>
              </a:ln>
            </p:spPr>
            <p:txBody>
              <a:bodyPr rtlCol="0" anchor="ctr"/>
              <a:lstStyle/>
              <a:p>
                <a:endParaRPr lang="de-DE"/>
              </a:p>
            </p:txBody>
          </p:sp>
          <p:sp>
            <p:nvSpPr>
              <p:cNvPr id="312" name="Freihandform 517">
                <a:extLst>
                  <a:ext uri="{FF2B5EF4-FFF2-40B4-BE49-F238E27FC236}">
                    <a16:creationId xmlns:a16="http://schemas.microsoft.com/office/drawing/2014/main" id="{FA8999F9-08FF-4B00-8568-6186AE0E92B1}"/>
                  </a:ext>
                </a:extLst>
              </p:cNvPr>
              <p:cNvSpPr/>
              <p:nvPr/>
            </p:nvSpPr>
            <p:spPr>
              <a:xfrm>
                <a:off x="4883213" y="4403597"/>
                <a:ext cx="32892" cy="88011"/>
              </a:xfrm>
              <a:custGeom>
                <a:avLst/>
                <a:gdLst>
                  <a:gd name="connsiteX0" fmla="*/ 14668 w 32892"/>
                  <a:gd name="connsiteY0" fmla="*/ 88011 h 88011"/>
                  <a:gd name="connsiteX1" fmla="*/ 32893 w 32892"/>
                  <a:gd name="connsiteY1" fmla="*/ 44005 h 88011"/>
                  <a:gd name="connsiteX2" fmla="*/ 14668 w 32892"/>
                  <a:gd name="connsiteY2" fmla="*/ 0 h 88011"/>
                  <a:gd name="connsiteX3" fmla="*/ 0 w 32892"/>
                  <a:gd name="connsiteY3" fmla="*/ 14668 h 88011"/>
                  <a:gd name="connsiteX4" fmla="*/ 12128 w 32892"/>
                  <a:gd name="connsiteY4" fmla="*/ 44005 h 88011"/>
                  <a:gd name="connsiteX5" fmla="*/ 0 w 32892"/>
                  <a:gd name="connsiteY5" fmla="*/ 73343 h 88011"/>
                  <a:gd name="connsiteX6" fmla="*/ 14668 w 32892"/>
                  <a:gd name="connsiteY6" fmla="*/ 88011 h 8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2" h="88011">
                    <a:moveTo>
                      <a:pt x="14668" y="88011"/>
                    </a:moveTo>
                    <a:cubicBezTo>
                      <a:pt x="26416" y="76264"/>
                      <a:pt x="32893" y="60643"/>
                      <a:pt x="32893" y="44005"/>
                    </a:cubicBezTo>
                    <a:cubicBezTo>
                      <a:pt x="32893" y="27432"/>
                      <a:pt x="26416" y="11811"/>
                      <a:pt x="14668" y="0"/>
                    </a:cubicBezTo>
                    <a:lnTo>
                      <a:pt x="0" y="14668"/>
                    </a:lnTo>
                    <a:cubicBezTo>
                      <a:pt x="7810" y="22543"/>
                      <a:pt x="12128" y="32893"/>
                      <a:pt x="12128" y="44005"/>
                    </a:cubicBezTo>
                    <a:cubicBezTo>
                      <a:pt x="12128" y="55055"/>
                      <a:pt x="7810" y="65468"/>
                      <a:pt x="0" y="73343"/>
                    </a:cubicBezTo>
                    <a:lnTo>
                      <a:pt x="14668" y="88011"/>
                    </a:lnTo>
                    <a:close/>
                  </a:path>
                </a:pathLst>
              </a:custGeom>
              <a:grpFill/>
              <a:ln w="6350" cap="flat">
                <a:noFill/>
                <a:prstDash val="solid"/>
                <a:miter/>
              </a:ln>
            </p:spPr>
            <p:txBody>
              <a:bodyPr rtlCol="0" anchor="ctr"/>
              <a:lstStyle/>
              <a:p>
                <a:endParaRPr lang="de-DE" dirty="0"/>
              </a:p>
            </p:txBody>
          </p:sp>
          <p:sp>
            <p:nvSpPr>
              <p:cNvPr id="313" name="Freihandform 518">
                <a:extLst>
                  <a:ext uri="{FF2B5EF4-FFF2-40B4-BE49-F238E27FC236}">
                    <a16:creationId xmlns:a16="http://schemas.microsoft.com/office/drawing/2014/main" id="{EEFB58B5-8142-4C3F-900E-187358F3413B}"/>
                  </a:ext>
                </a:extLst>
              </p:cNvPr>
              <p:cNvSpPr/>
              <p:nvPr/>
            </p:nvSpPr>
            <p:spPr>
              <a:xfrm>
                <a:off x="4920996" y="4386008"/>
                <a:ext cx="40195" cy="123189"/>
              </a:xfrm>
              <a:custGeom>
                <a:avLst/>
                <a:gdLst>
                  <a:gd name="connsiteX0" fmla="*/ 14668 w 40195"/>
                  <a:gd name="connsiteY0" fmla="*/ 123190 h 123189"/>
                  <a:gd name="connsiteX1" fmla="*/ 40195 w 40195"/>
                  <a:gd name="connsiteY1" fmla="*/ 61595 h 123189"/>
                  <a:gd name="connsiteX2" fmla="*/ 14668 w 40195"/>
                  <a:gd name="connsiteY2" fmla="*/ 0 h 123189"/>
                  <a:gd name="connsiteX3" fmla="*/ 0 w 40195"/>
                  <a:gd name="connsiteY3" fmla="*/ 14668 h 123189"/>
                  <a:gd name="connsiteX4" fmla="*/ 19431 w 40195"/>
                  <a:gd name="connsiteY4" fmla="*/ 61595 h 123189"/>
                  <a:gd name="connsiteX5" fmla="*/ 0 w 40195"/>
                  <a:gd name="connsiteY5" fmla="*/ 108521 h 123189"/>
                  <a:gd name="connsiteX6" fmla="*/ 14668 w 40195"/>
                  <a:gd name="connsiteY6" fmla="*/ 123190 h 12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123189">
                    <a:moveTo>
                      <a:pt x="14668" y="123190"/>
                    </a:moveTo>
                    <a:cubicBezTo>
                      <a:pt x="31115" y="106743"/>
                      <a:pt x="40195" y="84899"/>
                      <a:pt x="40195" y="61595"/>
                    </a:cubicBezTo>
                    <a:cubicBezTo>
                      <a:pt x="40195" y="38354"/>
                      <a:pt x="31115" y="16446"/>
                      <a:pt x="14668" y="0"/>
                    </a:cubicBezTo>
                    <a:lnTo>
                      <a:pt x="0" y="14668"/>
                    </a:lnTo>
                    <a:cubicBezTo>
                      <a:pt x="12573" y="27241"/>
                      <a:pt x="19431" y="43878"/>
                      <a:pt x="19431" y="61595"/>
                    </a:cubicBezTo>
                    <a:cubicBezTo>
                      <a:pt x="19431" y="79311"/>
                      <a:pt x="12509" y="95948"/>
                      <a:pt x="0" y="108521"/>
                    </a:cubicBezTo>
                    <a:lnTo>
                      <a:pt x="14668" y="123190"/>
                    </a:lnTo>
                    <a:close/>
                  </a:path>
                </a:pathLst>
              </a:custGeom>
              <a:grpFill/>
              <a:ln w="6350" cap="flat">
                <a:noFill/>
                <a:prstDash val="solid"/>
                <a:miter/>
              </a:ln>
            </p:spPr>
            <p:txBody>
              <a:bodyPr rtlCol="0" anchor="ctr"/>
              <a:lstStyle/>
              <a:p>
                <a:endParaRPr lang="de-DE"/>
              </a:p>
            </p:txBody>
          </p:sp>
        </p:grpSp>
        <p:sp>
          <p:nvSpPr>
            <p:cNvPr id="314" name="Freihandform 55">
              <a:extLst>
                <a:ext uri="{FF2B5EF4-FFF2-40B4-BE49-F238E27FC236}">
                  <a16:creationId xmlns:a16="http://schemas.microsoft.com/office/drawing/2014/main" id="{9D5858DB-38F1-4C43-AEB3-366999EBF18D}"/>
                </a:ext>
              </a:extLst>
            </p:cNvPr>
            <p:cNvSpPr/>
            <p:nvPr/>
          </p:nvSpPr>
          <p:spPr>
            <a:xfrm>
              <a:off x="9341380" y="3375316"/>
              <a:ext cx="404577" cy="228084"/>
            </a:xfrm>
            <a:custGeom>
              <a:avLst/>
              <a:gdLst>
                <a:gd name="connsiteX0" fmla="*/ 59817 w 422275"/>
                <a:gd name="connsiteY0" fmla="*/ 118364 h 238061"/>
                <a:gd name="connsiteX1" fmla="*/ 422275 w 422275"/>
                <a:gd name="connsiteY1" fmla="*/ 118364 h 238061"/>
                <a:gd name="connsiteX2" fmla="*/ 422275 w 422275"/>
                <a:gd name="connsiteY2" fmla="*/ 238062 h 238061"/>
                <a:gd name="connsiteX3" fmla="*/ 59817 w 422275"/>
                <a:gd name="connsiteY3" fmla="*/ 238062 h 238061"/>
                <a:gd name="connsiteX4" fmla="*/ 0 w 422275"/>
                <a:gd name="connsiteY4" fmla="*/ 178245 h 238061"/>
                <a:gd name="connsiteX5" fmla="*/ 0 w 422275"/>
                <a:gd name="connsiteY5" fmla="*/ 178245 h 238061"/>
                <a:gd name="connsiteX6" fmla="*/ 59817 w 422275"/>
                <a:gd name="connsiteY6" fmla="*/ 118364 h 238061"/>
                <a:gd name="connsiteX7" fmla="*/ 59817 w 422275"/>
                <a:gd name="connsiteY7" fmla="*/ 118364 h 238061"/>
                <a:gd name="connsiteX8" fmla="*/ 149479 w 422275"/>
                <a:gd name="connsiteY8" fmla="*/ 24384 h 238061"/>
                <a:gd name="connsiteX9" fmla="*/ 149479 w 422275"/>
                <a:gd name="connsiteY9" fmla="*/ 52896 h 238061"/>
                <a:gd name="connsiteX10" fmla="*/ 125857 w 422275"/>
                <a:gd name="connsiteY10" fmla="*/ 52896 h 238061"/>
                <a:gd name="connsiteX11" fmla="*/ 125857 w 422275"/>
                <a:gd name="connsiteY11" fmla="*/ 24384 h 238061"/>
                <a:gd name="connsiteX12" fmla="*/ 87947 w 422275"/>
                <a:gd name="connsiteY12" fmla="*/ 24384 h 238061"/>
                <a:gd name="connsiteX13" fmla="*/ 87947 w 422275"/>
                <a:gd name="connsiteY13" fmla="*/ 76645 h 238061"/>
                <a:gd name="connsiteX14" fmla="*/ 188151 w 422275"/>
                <a:gd name="connsiteY14" fmla="*/ 76645 h 238061"/>
                <a:gd name="connsiteX15" fmla="*/ 188151 w 422275"/>
                <a:gd name="connsiteY15" fmla="*/ 24384 h 238061"/>
                <a:gd name="connsiteX16" fmla="*/ 149479 w 422275"/>
                <a:gd name="connsiteY16" fmla="*/ 24384 h 238061"/>
                <a:gd name="connsiteX17" fmla="*/ 149479 w 422275"/>
                <a:gd name="connsiteY17" fmla="*/ 24384 h 238061"/>
                <a:gd name="connsiteX18" fmla="*/ 75819 w 422275"/>
                <a:gd name="connsiteY18" fmla="*/ 0 h 238061"/>
                <a:gd name="connsiteX19" fmla="*/ 200342 w 422275"/>
                <a:gd name="connsiteY19" fmla="*/ 0 h 238061"/>
                <a:gd name="connsiteX20" fmla="*/ 212471 w 422275"/>
                <a:gd name="connsiteY20" fmla="*/ 0 h 238061"/>
                <a:gd name="connsiteX21" fmla="*/ 212471 w 422275"/>
                <a:gd name="connsiteY21" fmla="*/ 12192 h 238061"/>
                <a:gd name="connsiteX22" fmla="*/ 212471 w 422275"/>
                <a:gd name="connsiteY22" fmla="*/ 88773 h 238061"/>
                <a:gd name="connsiteX23" fmla="*/ 212471 w 422275"/>
                <a:gd name="connsiteY23" fmla="*/ 100965 h 238061"/>
                <a:gd name="connsiteX24" fmla="*/ 200342 w 422275"/>
                <a:gd name="connsiteY24" fmla="*/ 100965 h 238061"/>
                <a:gd name="connsiteX25" fmla="*/ 75819 w 422275"/>
                <a:gd name="connsiteY25" fmla="*/ 100965 h 238061"/>
                <a:gd name="connsiteX26" fmla="*/ 63627 w 422275"/>
                <a:gd name="connsiteY26" fmla="*/ 100965 h 238061"/>
                <a:gd name="connsiteX27" fmla="*/ 63627 w 422275"/>
                <a:gd name="connsiteY27" fmla="*/ 88773 h 238061"/>
                <a:gd name="connsiteX28" fmla="*/ 63627 w 422275"/>
                <a:gd name="connsiteY28" fmla="*/ 12192 h 238061"/>
                <a:gd name="connsiteX29" fmla="*/ 63627 w 422275"/>
                <a:gd name="connsiteY29" fmla="*/ 0 h 238061"/>
                <a:gd name="connsiteX30" fmla="*/ 75819 w 422275"/>
                <a:gd name="connsiteY30" fmla="*/ 0 h 238061"/>
                <a:gd name="connsiteX31" fmla="*/ 75819 w 422275"/>
                <a:gd name="connsiteY31" fmla="*/ 0 h 238061"/>
                <a:gd name="connsiteX32" fmla="*/ 340931 w 422275"/>
                <a:gd name="connsiteY32" fmla="*/ 24384 h 238061"/>
                <a:gd name="connsiteX33" fmla="*/ 340931 w 422275"/>
                <a:gd name="connsiteY33" fmla="*/ 52896 h 238061"/>
                <a:gd name="connsiteX34" fmla="*/ 317309 w 422275"/>
                <a:gd name="connsiteY34" fmla="*/ 52896 h 238061"/>
                <a:gd name="connsiteX35" fmla="*/ 317309 w 422275"/>
                <a:gd name="connsiteY35" fmla="*/ 24384 h 238061"/>
                <a:gd name="connsiteX36" fmla="*/ 279400 w 422275"/>
                <a:gd name="connsiteY36" fmla="*/ 24384 h 238061"/>
                <a:gd name="connsiteX37" fmla="*/ 279400 w 422275"/>
                <a:gd name="connsiteY37" fmla="*/ 76645 h 238061"/>
                <a:gd name="connsiteX38" fmla="*/ 379603 w 422275"/>
                <a:gd name="connsiteY38" fmla="*/ 76645 h 238061"/>
                <a:gd name="connsiteX39" fmla="*/ 379603 w 422275"/>
                <a:gd name="connsiteY39" fmla="*/ 24384 h 238061"/>
                <a:gd name="connsiteX40" fmla="*/ 340931 w 422275"/>
                <a:gd name="connsiteY40" fmla="*/ 24384 h 238061"/>
                <a:gd name="connsiteX41" fmla="*/ 340931 w 422275"/>
                <a:gd name="connsiteY41" fmla="*/ 24384 h 238061"/>
                <a:gd name="connsiteX42" fmla="*/ 267271 w 422275"/>
                <a:gd name="connsiteY42" fmla="*/ 0 h 238061"/>
                <a:gd name="connsiteX43" fmla="*/ 391795 w 422275"/>
                <a:gd name="connsiteY43" fmla="*/ 0 h 238061"/>
                <a:gd name="connsiteX44" fmla="*/ 403987 w 422275"/>
                <a:gd name="connsiteY44" fmla="*/ 0 h 238061"/>
                <a:gd name="connsiteX45" fmla="*/ 403987 w 422275"/>
                <a:gd name="connsiteY45" fmla="*/ 12192 h 238061"/>
                <a:gd name="connsiteX46" fmla="*/ 403987 w 422275"/>
                <a:gd name="connsiteY46" fmla="*/ 88773 h 238061"/>
                <a:gd name="connsiteX47" fmla="*/ 403987 w 422275"/>
                <a:gd name="connsiteY47" fmla="*/ 100965 h 238061"/>
                <a:gd name="connsiteX48" fmla="*/ 391795 w 422275"/>
                <a:gd name="connsiteY48" fmla="*/ 100965 h 238061"/>
                <a:gd name="connsiteX49" fmla="*/ 267271 w 422275"/>
                <a:gd name="connsiteY49" fmla="*/ 100965 h 238061"/>
                <a:gd name="connsiteX50" fmla="*/ 255079 w 422275"/>
                <a:gd name="connsiteY50" fmla="*/ 100965 h 238061"/>
                <a:gd name="connsiteX51" fmla="*/ 255079 w 422275"/>
                <a:gd name="connsiteY51" fmla="*/ 88773 h 238061"/>
                <a:gd name="connsiteX52" fmla="*/ 255079 w 422275"/>
                <a:gd name="connsiteY52" fmla="*/ 12192 h 238061"/>
                <a:gd name="connsiteX53" fmla="*/ 255079 w 422275"/>
                <a:gd name="connsiteY53" fmla="*/ 0 h 238061"/>
                <a:gd name="connsiteX54" fmla="*/ 267271 w 422275"/>
                <a:gd name="connsiteY54" fmla="*/ 0 h 238061"/>
                <a:gd name="connsiteX55" fmla="*/ 267271 w 422275"/>
                <a:gd name="connsiteY55" fmla="*/ 0 h 238061"/>
                <a:gd name="connsiteX56" fmla="*/ 362267 w 422275"/>
                <a:gd name="connsiteY56" fmla="*/ 150241 h 238061"/>
                <a:gd name="connsiteX57" fmla="*/ 335661 w 422275"/>
                <a:gd name="connsiteY57" fmla="*/ 176848 h 238061"/>
                <a:gd name="connsiteX58" fmla="*/ 362267 w 422275"/>
                <a:gd name="connsiteY58" fmla="*/ 203454 h 238061"/>
                <a:gd name="connsiteX59" fmla="*/ 388874 w 422275"/>
                <a:gd name="connsiteY59" fmla="*/ 176848 h 238061"/>
                <a:gd name="connsiteX60" fmla="*/ 362267 w 422275"/>
                <a:gd name="connsiteY60" fmla="*/ 150241 h 238061"/>
                <a:gd name="connsiteX61" fmla="*/ 362267 w 422275"/>
                <a:gd name="connsiteY61" fmla="*/ 150241 h 238061"/>
                <a:gd name="connsiteX62" fmla="*/ 65405 w 422275"/>
                <a:gd name="connsiteY62" fmla="*/ 150241 h 238061"/>
                <a:gd name="connsiteX63" fmla="*/ 38799 w 422275"/>
                <a:gd name="connsiteY63" fmla="*/ 176848 h 238061"/>
                <a:gd name="connsiteX64" fmla="*/ 65405 w 422275"/>
                <a:gd name="connsiteY64" fmla="*/ 203454 h 238061"/>
                <a:gd name="connsiteX65" fmla="*/ 92012 w 422275"/>
                <a:gd name="connsiteY65" fmla="*/ 176848 h 238061"/>
                <a:gd name="connsiteX66" fmla="*/ 65405 w 422275"/>
                <a:gd name="connsiteY66" fmla="*/ 150241 h 238061"/>
                <a:gd name="connsiteX67" fmla="*/ 65405 w 422275"/>
                <a:gd name="connsiteY67" fmla="*/ 150241 h 238061"/>
                <a:gd name="connsiteX68" fmla="*/ 163131 w 422275"/>
                <a:gd name="connsiteY68" fmla="*/ 150241 h 238061"/>
                <a:gd name="connsiteX69" fmla="*/ 136525 w 422275"/>
                <a:gd name="connsiteY69" fmla="*/ 176848 h 238061"/>
                <a:gd name="connsiteX70" fmla="*/ 163131 w 422275"/>
                <a:gd name="connsiteY70" fmla="*/ 203454 h 238061"/>
                <a:gd name="connsiteX71" fmla="*/ 189738 w 422275"/>
                <a:gd name="connsiteY71" fmla="*/ 176848 h 238061"/>
                <a:gd name="connsiteX72" fmla="*/ 163131 w 422275"/>
                <a:gd name="connsiteY72" fmla="*/ 150241 h 238061"/>
                <a:gd name="connsiteX73" fmla="*/ 163131 w 422275"/>
                <a:gd name="connsiteY73" fmla="*/ 150241 h 238061"/>
                <a:gd name="connsiteX74" fmla="*/ 264224 w 422275"/>
                <a:gd name="connsiteY74" fmla="*/ 150241 h 238061"/>
                <a:gd name="connsiteX75" fmla="*/ 237617 w 422275"/>
                <a:gd name="connsiteY75" fmla="*/ 176848 h 238061"/>
                <a:gd name="connsiteX76" fmla="*/ 264224 w 422275"/>
                <a:gd name="connsiteY76" fmla="*/ 203454 h 238061"/>
                <a:gd name="connsiteX77" fmla="*/ 290830 w 422275"/>
                <a:gd name="connsiteY77" fmla="*/ 176848 h 238061"/>
                <a:gd name="connsiteX78" fmla="*/ 264224 w 422275"/>
                <a:gd name="connsiteY78" fmla="*/ 150241 h 2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22275" h="238061">
                  <a:moveTo>
                    <a:pt x="59817" y="118364"/>
                  </a:moveTo>
                  <a:lnTo>
                    <a:pt x="422275" y="118364"/>
                  </a:lnTo>
                  <a:lnTo>
                    <a:pt x="422275" y="238062"/>
                  </a:lnTo>
                  <a:lnTo>
                    <a:pt x="59817" y="238062"/>
                  </a:lnTo>
                  <a:cubicBezTo>
                    <a:pt x="26924" y="238062"/>
                    <a:pt x="0" y="211138"/>
                    <a:pt x="0" y="178245"/>
                  </a:cubicBezTo>
                  <a:lnTo>
                    <a:pt x="0" y="178245"/>
                  </a:lnTo>
                  <a:cubicBezTo>
                    <a:pt x="-63" y="145288"/>
                    <a:pt x="26860" y="118364"/>
                    <a:pt x="59817" y="118364"/>
                  </a:cubicBezTo>
                  <a:lnTo>
                    <a:pt x="59817" y="118364"/>
                  </a:lnTo>
                  <a:close/>
                  <a:moveTo>
                    <a:pt x="149479" y="24384"/>
                  </a:moveTo>
                  <a:lnTo>
                    <a:pt x="149479" y="52896"/>
                  </a:lnTo>
                  <a:lnTo>
                    <a:pt x="125857" y="52896"/>
                  </a:lnTo>
                  <a:lnTo>
                    <a:pt x="125857" y="24384"/>
                  </a:lnTo>
                  <a:lnTo>
                    <a:pt x="87947" y="24384"/>
                  </a:lnTo>
                  <a:lnTo>
                    <a:pt x="87947" y="76645"/>
                  </a:lnTo>
                  <a:lnTo>
                    <a:pt x="188151" y="76645"/>
                  </a:lnTo>
                  <a:lnTo>
                    <a:pt x="188151" y="24384"/>
                  </a:lnTo>
                  <a:lnTo>
                    <a:pt x="149479" y="24384"/>
                  </a:lnTo>
                  <a:lnTo>
                    <a:pt x="149479" y="24384"/>
                  </a:lnTo>
                  <a:close/>
                  <a:moveTo>
                    <a:pt x="75819" y="0"/>
                  </a:moveTo>
                  <a:lnTo>
                    <a:pt x="200342" y="0"/>
                  </a:lnTo>
                  <a:lnTo>
                    <a:pt x="212471" y="0"/>
                  </a:lnTo>
                  <a:lnTo>
                    <a:pt x="212471" y="12192"/>
                  </a:lnTo>
                  <a:lnTo>
                    <a:pt x="212471" y="88773"/>
                  </a:lnTo>
                  <a:lnTo>
                    <a:pt x="212471" y="100965"/>
                  </a:lnTo>
                  <a:lnTo>
                    <a:pt x="200342" y="100965"/>
                  </a:lnTo>
                  <a:lnTo>
                    <a:pt x="75819" y="100965"/>
                  </a:lnTo>
                  <a:lnTo>
                    <a:pt x="63627" y="100965"/>
                  </a:lnTo>
                  <a:lnTo>
                    <a:pt x="63627" y="88773"/>
                  </a:lnTo>
                  <a:lnTo>
                    <a:pt x="63627" y="12192"/>
                  </a:lnTo>
                  <a:lnTo>
                    <a:pt x="63627" y="0"/>
                  </a:lnTo>
                  <a:lnTo>
                    <a:pt x="75819" y="0"/>
                  </a:lnTo>
                  <a:lnTo>
                    <a:pt x="75819" y="0"/>
                  </a:lnTo>
                  <a:close/>
                  <a:moveTo>
                    <a:pt x="340931" y="24384"/>
                  </a:moveTo>
                  <a:lnTo>
                    <a:pt x="340931" y="52896"/>
                  </a:lnTo>
                  <a:lnTo>
                    <a:pt x="317309" y="52896"/>
                  </a:lnTo>
                  <a:lnTo>
                    <a:pt x="317309" y="24384"/>
                  </a:lnTo>
                  <a:lnTo>
                    <a:pt x="279400" y="24384"/>
                  </a:lnTo>
                  <a:lnTo>
                    <a:pt x="279400" y="76645"/>
                  </a:lnTo>
                  <a:lnTo>
                    <a:pt x="379603" y="76645"/>
                  </a:lnTo>
                  <a:lnTo>
                    <a:pt x="379603" y="24384"/>
                  </a:lnTo>
                  <a:lnTo>
                    <a:pt x="340931" y="24384"/>
                  </a:lnTo>
                  <a:lnTo>
                    <a:pt x="340931" y="24384"/>
                  </a:lnTo>
                  <a:close/>
                  <a:moveTo>
                    <a:pt x="267271" y="0"/>
                  </a:moveTo>
                  <a:lnTo>
                    <a:pt x="391795" y="0"/>
                  </a:lnTo>
                  <a:lnTo>
                    <a:pt x="403987" y="0"/>
                  </a:lnTo>
                  <a:lnTo>
                    <a:pt x="403987" y="12192"/>
                  </a:lnTo>
                  <a:lnTo>
                    <a:pt x="403987" y="88773"/>
                  </a:lnTo>
                  <a:lnTo>
                    <a:pt x="403987" y="100965"/>
                  </a:lnTo>
                  <a:lnTo>
                    <a:pt x="391795" y="100965"/>
                  </a:lnTo>
                  <a:lnTo>
                    <a:pt x="267271" y="100965"/>
                  </a:lnTo>
                  <a:lnTo>
                    <a:pt x="255079" y="100965"/>
                  </a:lnTo>
                  <a:lnTo>
                    <a:pt x="255079" y="88773"/>
                  </a:lnTo>
                  <a:lnTo>
                    <a:pt x="255079" y="12192"/>
                  </a:lnTo>
                  <a:lnTo>
                    <a:pt x="255079" y="0"/>
                  </a:lnTo>
                  <a:lnTo>
                    <a:pt x="267271" y="0"/>
                  </a:lnTo>
                  <a:lnTo>
                    <a:pt x="267271" y="0"/>
                  </a:lnTo>
                  <a:close/>
                  <a:moveTo>
                    <a:pt x="362267" y="150241"/>
                  </a:moveTo>
                  <a:cubicBezTo>
                    <a:pt x="347599" y="150241"/>
                    <a:pt x="335661" y="162116"/>
                    <a:pt x="335661" y="176848"/>
                  </a:cubicBezTo>
                  <a:cubicBezTo>
                    <a:pt x="335661" y="191516"/>
                    <a:pt x="347536" y="203454"/>
                    <a:pt x="362267" y="203454"/>
                  </a:cubicBezTo>
                  <a:cubicBezTo>
                    <a:pt x="376936" y="203454"/>
                    <a:pt x="388874" y="191580"/>
                    <a:pt x="388874" y="176848"/>
                  </a:cubicBezTo>
                  <a:cubicBezTo>
                    <a:pt x="388811" y="162179"/>
                    <a:pt x="376936" y="150241"/>
                    <a:pt x="362267" y="150241"/>
                  </a:cubicBezTo>
                  <a:lnTo>
                    <a:pt x="362267" y="150241"/>
                  </a:lnTo>
                  <a:close/>
                  <a:moveTo>
                    <a:pt x="65405" y="150241"/>
                  </a:moveTo>
                  <a:cubicBezTo>
                    <a:pt x="50737" y="150241"/>
                    <a:pt x="38799" y="162116"/>
                    <a:pt x="38799" y="176848"/>
                  </a:cubicBezTo>
                  <a:cubicBezTo>
                    <a:pt x="38799" y="191516"/>
                    <a:pt x="50737" y="203454"/>
                    <a:pt x="65405" y="203454"/>
                  </a:cubicBezTo>
                  <a:cubicBezTo>
                    <a:pt x="80074" y="203454"/>
                    <a:pt x="92012" y="191580"/>
                    <a:pt x="92012" y="176848"/>
                  </a:cubicBezTo>
                  <a:cubicBezTo>
                    <a:pt x="92012" y="162179"/>
                    <a:pt x="80137" y="150241"/>
                    <a:pt x="65405" y="150241"/>
                  </a:cubicBezTo>
                  <a:lnTo>
                    <a:pt x="65405" y="150241"/>
                  </a:lnTo>
                  <a:close/>
                  <a:moveTo>
                    <a:pt x="163131" y="150241"/>
                  </a:moveTo>
                  <a:cubicBezTo>
                    <a:pt x="148463" y="150241"/>
                    <a:pt x="136525" y="162116"/>
                    <a:pt x="136525" y="176848"/>
                  </a:cubicBezTo>
                  <a:cubicBezTo>
                    <a:pt x="136525" y="191516"/>
                    <a:pt x="148400" y="203454"/>
                    <a:pt x="163131" y="203454"/>
                  </a:cubicBezTo>
                  <a:cubicBezTo>
                    <a:pt x="177800" y="203454"/>
                    <a:pt x="189738" y="191580"/>
                    <a:pt x="189738" y="176848"/>
                  </a:cubicBezTo>
                  <a:cubicBezTo>
                    <a:pt x="189738" y="162179"/>
                    <a:pt x="177800" y="150241"/>
                    <a:pt x="163131" y="150241"/>
                  </a:cubicBezTo>
                  <a:lnTo>
                    <a:pt x="163131" y="150241"/>
                  </a:lnTo>
                  <a:close/>
                  <a:moveTo>
                    <a:pt x="264224" y="150241"/>
                  </a:moveTo>
                  <a:cubicBezTo>
                    <a:pt x="249555" y="150241"/>
                    <a:pt x="237617" y="162116"/>
                    <a:pt x="237617" y="176848"/>
                  </a:cubicBezTo>
                  <a:cubicBezTo>
                    <a:pt x="237617" y="191516"/>
                    <a:pt x="249492" y="203454"/>
                    <a:pt x="264224" y="203454"/>
                  </a:cubicBezTo>
                  <a:cubicBezTo>
                    <a:pt x="278955" y="203454"/>
                    <a:pt x="290830" y="191580"/>
                    <a:pt x="290830" y="176848"/>
                  </a:cubicBezTo>
                  <a:cubicBezTo>
                    <a:pt x="290767" y="162179"/>
                    <a:pt x="278892" y="150241"/>
                    <a:pt x="264224" y="150241"/>
                  </a:cubicBezTo>
                  <a:close/>
                </a:path>
              </a:pathLst>
            </a:custGeom>
            <a:solidFill>
              <a:schemeClr val="accent1"/>
            </a:solidFill>
            <a:ln w="6350" cap="flat">
              <a:noFill/>
              <a:prstDash val="solid"/>
              <a:miter/>
            </a:ln>
          </p:spPr>
          <p:txBody>
            <a:bodyPr rtlCol="0" anchor="ctr"/>
            <a:lstStyle/>
            <a:p>
              <a:endParaRPr lang="de-DE"/>
            </a:p>
          </p:txBody>
        </p:sp>
      </p:grpSp>
      <p:sp>
        <p:nvSpPr>
          <p:cNvPr id="315" name="Freihandform 72">
            <a:extLst>
              <a:ext uri="{FF2B5EF4-FFF2-40B4-BE49-F238E27FC236}">
                <a16:creationId xmlns:a16="http://schemas.microsoft.com/office/drawing/2014/main" id="{E40EBF4A-0AB1-4F00-BE73-C3F473C84D57}"/>
              </a:ext>
            </a:extLst>
          </p:cNvPr>
          <p:cNvSpPr/>
          <p:nvPr/>
        </p:nvSpPr>
        <p:spPr>
          <a:xfrm>
            <a:off x="2401813" y="3872184"/>
            <a:ext cx="835193" cy="314231"/>
          </a:xfrm>
          <a:custGeom>
            <a:avLst/>
            <a:gdLst>
              <a:gd name="connsiteX0" fmla="*/ 491807 w 871727"/>
              <a:gd name="connsiteY0" fmla="*/ 200533 h 327977"/>
              <a:gd name="connsiteX1" fmla="*/ 520382 w 871727"/>
              <a:gd name="connsiteY1" fmla="*/ 200533 h 327977"/>
              <a:gd name="connsiteX2" fmla="*/ 520700 w 871727"/>
              <a:gd name="connsiteY2" fmla="*/ 200216 h 327977"/>
              <a:gd name="connsiteX3" fmla="*/ 558038 w 871727"/>
              <a:gd name="connsiteY3" fmla="*/ 179896 h 327977"/>
              <a:gd name="connsiteX4" fmla="*/ 609917 w 871727"/>
              <a:gd name="connsiteY4" fmla="*/ 14097 h 327977"/>
              <a:gd name="connsiteX5" fmla="*/ 614363 w 871727"/>
              <a:gd name="connsiteY5" fmla="*/ 0 h 327977"/>
              <a:gd name="connsiteX6" fmla="*/ 629094 w 871727"/>
              <a:gd name="connsiteY6" fmla="*/ 0 h 327977"/>
              <a:gd name="connsiteX7" fmla="*/ 756539 w 871727"/>
              <a:gd name="connsiteY7" fmla="*/ 0 h 327977"/>
              <a:gd name="connsiteX8" fmla="*/ 776605 w 871727"/>
              <a:gd name="connsiteY8" fmla="*/ 0 h 327977"/>
              <a:gd name="connsiteX9" fmla="*/ 776605 w 871727"/>
              <a:gd name="connsiteY9" fmla="*/ 20066 h 327977"/>
              <a:gd name="connsiteX10" fmla="*/ 776605 w 871727"/>
              <a:gd name="connsiteY10" fmla="*/ 176276 h 327977"/>
              <a:gd name="connsiteX11" fmla="*/ 822452 w 871727"/>
              <a:gd name="connsiteY11" fmla="*/ 176276 h 327977"/>
              <a:gd name="connsiteX12" fmla="*/ 822452 w 871727"/>
              <a:gd name="connsiteY12" fmla="*/ 182690 h 327977"/>
              <a:gd name="connsiteX13" fmla="*/ 849757 w 871727"/>
              <a:gd name="connsiteY13" fmla="*/ 200152 h 327977"/>
              <a:gd name="connsiteX14" fmla="*/ 871728 w 871727"/>
              <a:gd name="connsiteY14" fmla="*/ 253111 h 327977"/>
              <a:gd name="connsiteX15" fmla="*/ 849757 w 871727"/>
              <a:gd name="connsiteY15" fmla="*/ 306070 h 327977"/>
              <a:gd name="connsiteX16" fmla="*/ 796798 w 871727"/>
              <a:gd name="connsiteY16" fmla="*/ 327978 h 327977"/>
              <a:gd name="connsiteX17" fmla="*/ 743839 w 871727"/>
              <a:gd name="connsiteY17" fmla="*/ 306070 h 327977"/>
              <a:gd name="connsiteX18" fmla="*/ 726440 w 871727"/>
              <a:gd name="connsiteY18" fmla="*/ 278892 h 327977"/>
              <a:gd name="connsiteX19" fmla="*/ 644144 w 871727"/>
              <a:gd name="connsiteY19" fmla="*/ 278892 h 327977"/>
              <a:gd name="connsiteX20" fmla="*/ 626745 w 871727"/>
              <a:gd name="connsiteY20" fmla="*/ 306070 h 327977"/>
              <a:gd name="connsiteX21" fmla="*/ 573786 w 871727"/>
              <a:gd name="connsiteY21" fmla="*/ 327978 h 327977"/>
              <a:gd name="connsiteX22" fmla="*/ 520827 w 871727"/>
              <a:gd name="connsiteY22" fmla="*/ 306070 h 327977"/>
              <a:gd name="connsiteX23" fmla="*/ 506603 w 871727"/>
              <a:gd name="connsiteY23" fmla="*/ 286258 h 327977"/>
              <a:gd name="connsiteX24" fmla="*/ 491934 w 871727"/>
              <a:gd name="connsiteY24" fmla="*/ 286258 h 327977"/>
              <a:gd name="connsiteX25" fmla="*/ 491934 w 871727"/>
              <a:gd name="connsiteY25" fmla="*/ 295783 h 327977"/>
              <a:gd name="connsiteX26" fmla="*/ 311150 w 871727"/>
              <a:gd name="connsiteY26" fmla="*/ 283401 h 327977"/>
              <a:gd name="connsiteX27" fmla="*/ 311150 w 871727"/>
              <a:gd name="connsiteY27" fmla="*/ 263335 h 327977"/>
              <a:gd name="connsiteX28" fmla="*/ 444436 w 871727"/>
              <a:gd name="connsiteY28" fmla="*/ 263335 h 327977"/>
              <a:gd name="connsiteX29" fmla="*/ 444436 w 871727"/>
              <a:gd name="connsiteY29" fmla="*/ 37148 h 327977"/>
              <a:gd name="connsiteX30" fmla="*/ 491934 w 871727"/>
              <a:gd name="connsiteY30" fmla="*/ 37148 h 327977"/>
              <a:gd name="connsiteX31" fmla="*/ 491934 w 871727"/>
              <a:gd name="connsiteY31" fmla="*/ 200533 h 327977"/>
              <a:gd name="connsiteX32" fmla="*/ 491807 w 871727"/>
              <a:gd name="connsiteY32" fmla="*/ 200533 h 327977"/>
              <a:gd name="connsiteX33" fmla="*/ 8890 w 871727"/>
              <a:gd name="connsiteY33" fmla="*/ 277685 h 327977"/>
              <a:gd name="connsiteX34" fmla="*/ 228981 w 871727"/>
              <a:gd name="connsiteY34" fmla="*/ 277685 h 327977"/>
              <a:gd name="connsiteX35" fmla="*/ 237807 w 871727"/>
              <a:gd name="connsiteY35" fmla="*/ 277685 h 327977"/>
              <a:gd name="connsiteX36" fmla="*/ 237807 w 871727"/>
              <a:gd name="connsiteY36" fmla="*/ 286576 h 327977"/>
              <a:gd name="connsiteX37" fmla="*/ 237807 w 871727"/>
              <a:gd name="connsiteY37" fmla="*/ 315214 h 327977"/>
              <a:gd name="connsiteX38" fmla="*/ 237807 w 871727"/>
              <a:gd name="connsiteY38" fmla="*/ 324104 h 327977"/>
              <a:gd name="connsiteX39" fmla="*/ 228981 w 871727"/>
              <a:gd name="connsiteY39" fmla="*/ 324104 h 327977"/>
              <a:gd name="connsiteX40" fmla="*/ 8890 w 871727"/>
              <a:gd name="connsiteY40" fmla="*/ 324104 h 327977"/>
              <a:gd name="connsiteX41" fmla="*/ 0 w 871727"/>
              <a:gd name="connsiteY41" fmla="*/ 324104 h 327977"/>
              <a:gd name="connsiteX42" fmla="*/ 0 w 871727"/>
              <a:gd name="connsiteY42" fmla="*/ 315214 h 327977"/>
              <a:gd name="connsiteX43" fmla="*/ 0 w 871727"/>
              <a:gd name="connsiteY43" fmla="*/ 286576 h 327977"/>
              <a:gd name="connsiteX44" fmla="*/ 0 w 871727"/>
              <a:gd name="connsiteY44" fmla="*/ 277685 h 327977"/>
              <a:gd name="connsiteX45" fmla="*/ 8890 w 871727"/>
              <a:gd name="connsiteY45" fmla="*/ 277685 h 327977"/>
              <a:gd name="connsiteX46" fmla="*/ 8890 w 871727"/>
              <a:gd name="connsiteY46" fmla="*/ 277685 h 327977"/>
              <a:gd name="connsiteX47" fmla="*/ 124015 w 871727"/>
              <a:gd name="connsiteY47" fmla="*/ 295402 h 327977"/>
              <a:gd name="connsiteX48" fmla="*/ 124015 w 871727"/>
              <a:gd name="connsiteY48" fmla="*/ 306324 h 327977"/>
              <a:gd name="connsiteX49" fmla="*/ 220154 w 871727"/>
              <a:gd name="connsiteY49" fmla="*/ 306324 h 327977"/>
              <a:gd name="connsiteX50" fmla="*/ 220154 w 871727"/>
              <a:gd name="connsiteY50" fmla="*/ 295402 h 327977"/>
              <a:gd name="connsiteX51" fmla="*/ 124015 w 871727"/>
              <a:gd name="connsiteY51" fmla="*/ 295402 h 327977"/>
              <a:gd name="connsiteX52" fmla="*/ 124015 w 871727"/>
              <a:gd name="connsiteY52" fmla="*/ 295402 h 327977"/>
              <a:gd name="connsiteX53" fmla="*/ 108394 w 871727"/>
              <a:gd name="connsiteY53" fmla="*/ 306324 h 327977"/>
              <a:gd name="connsiteX54" fmla="*/ 108394 w 871727"/>
              <a:gd name="connsiteY54" fmla="*/ 295402 h 327977"/>
              <a:gd name="connsiteX55" fmla="*/ 17780 w 871727"/>
              <a:gd name="connsiteY55" fmla="*/ 295402 h 327977"/>
              <a:gd name="connsiteX56" fmla="*/ 17780 w 871727"/>
              <a:gd name="connsiteY56" fmla="*/ 306324 h 327977"/>
              <a:gd name="connsiteX57" fmla="*/ 108394 w 871727"/>
              <a:gd name="connsiteY57" fmla="*/ 306324 h 327977"/>
              <a:gd name="connsiteX58" fmla="*/ 108394 w 871727"/>
              <a:gd name="connsiteY58" fmla="*/ 306324 h 327977"/>
              <a:gd name="connsiteX59" fmla="*/ 173164 w 871727"/>
              <a:gd name="connsiteY59" fmla="*/ 41973 h 327977"/>
              <a:gd name="connsiteX60" fmla="*/ 55372 w 871727"/>
              <a:gd name="connsiteY60" fmla="*/ 41973 h 327977"/>
              <a:gd name="connsiteX61" fmla="*/ 45148 w 871727"/>
              <a:gd name="connsiteY61" fmla="*/ 41973 h 327977"/>
              <a:gd name="connsiteX62" fmla="*/ 45148 w 871727"/>
              <a:gd name="connsiteY62" fmla="*/ 52134 h 327977"/>
              <a:gd name="connsiteX63" fmla="*/ 45148 w 871727"/>
              <a:gd name="connsiteY63" fmla="*/ 140272 h 327977"/>
              <a:gd name="connsiteX64" fmla="*/ 45148 w 871727"/>
              <a:gd name="connsiteY64" fmla="*/ 150432 h 327977"/>
              <a:gd name="connsiteX65" fmla="*/ 55372 w 871727"/>
              <a:gd name="connsiteY65" fmla="*/ 150432 h 327977"/>
              <a:gd name="connsiteX66" fmla="*/ 173164 w 871727"/>
              <a:gd name="connsiteY66" fmla="*/ 150432 h 327977"/>
              <a:gd name="connsiteX67" fmla="*/ 183388 w 871727"/>
              <a:gd name="connsiteY67" fmla="*/ 150432 h 327977"/>
              <a:gd name="connsiteX68" fmla="*/ 183388 w 871727"/>
              <a:gd name="connsiteY68" fmla="*/ 140272 h 327977"/>
              <a:gd name="connsiteX69" fmla="*/ 183388 w 871727"/>
              <a:gd name="connsiteY69" fmla="*/ 52134 h 327977"/>
              <a:gd name="connsiteX70" fmla="*/ 183388 w 871727"/>
              <a:gd name="connsiteY70" fmla="*/ 41973 h 327977"/>
              <a:gd name="connsiteX71" fmla="*/ 173164 w 871727"/>
              <a:gd name="connsiteY71" fmla="*/ 41973 h 327977"/>
              <a:gd name="connsiteX72" fmla="*/ 173164 w 871727"/>
              <a:gd name="connsiteY72" fmla="*/ 41973 h 327977"/>
              <a:gd name="connsiteX73" fmla="*/ 140970 w 871727"/>
              <a:gd name="connsiteY73" fmla="*/ 62357 h 327977"/>
              <a:gd name="connsiteX74" fmla="*/ 163004 w 871727"/>
              <a:gd name="connsiteY74" fmla="*/ 128460 h 327977"/>
              <a:gd name="connsiteX75" fmla="*/ 163004 w 871727"/>
              <a:gd name="connsiteY75" fmla="*/ 130111 h 327977"/>
              <a:gd name="connsiteX76" fmla="*/ 151574 w 871727"/>
              <a:gd name="connsiteY76" fmla="*/ 130111 h 327977"/>
              <a:gd name="connsiteX77" fmla="*/ 128968 w 871727"/>
              <a:gd name="connsiteY77" fmla="*/ 62357 h 327977"/>
              <a:gd name="connsiteX78" fmla="*/ 140970 w 871727"/>
              <a:gd name="connsiteY78" fmla="*/ 62357 h 327977"/>
              <a:gd name="connsiteX79" fmla="*/ 140970 w 871727"/>
              <a:gd name="connsiteY79" fmla="*/ 62357 h 327977"/>
              <a:gd name="connsiteX80" fmla="*/ 163004 w 871727"/>
              <a:gd name="connsiteY80" fmla="*/ 96393 h 327977"/>
              <a:gd name="connsiteX81" fmla="*/ 151701 w 871727"/>
              <a:gd name="connsiteY81" fmla="*/ 62421 h 327977"/>
              <a:gd name="connsiteX82" fmla="*/ 163004 w 871727"/>
              <a:gd name="connsiteY82" fmla="*/ 62421 h 327977"/>
              <a:gd name="connsiteX83" fmla="*/ 163004 w 871727"/>
              <a:gd name="connsiteY83" fmla="*/ 96393 h 327977"/>
              <a:gd name="connsiteX84" fmla="*/ 163004 w 871727"/>
              <a:gd name="connsiteY84" fmla="*/ 96393 h 327977"/>
              <a:gd name="connsiteX85" fmla="*/ 73025 w 871727"/>
              <a:gd name="connsiteY85" fmla="*/ 62357 h 327977"/>
              <a:gd name="connsiteX86" fmla="*/ 95631 w 871727"/>
              <a:gd name="connsiteY86" fmla="*/ 130111 h 327977"/>
              <a:gd name="connsiteX87" fmla="*/ 83693 w 871727"/>
              <a:gd name="connsiteY87" fmla="*/ 130111 h 327977"/>
              <a:gd name="connsiteX88" fmla="*/ 65595 w 871727"/>
              <a:gd name="connsiteY88" fmla="*/ 75946 h 327977"/>
              <a:gd name="connsiteX89" fmla="*/ 65595 w 871727"/>
              <a:gd name="connsiteY89" fmla="*/ 62357 h 327977"/>
              <a:gd name="connsiteX90" fmla="*/ 73025 w 871727"/>
              <a:gd name="connsiteY90" fmla="*/ 62357 h 327977"/>
              <a:gd name="connsiteX91" fmla="*/ 73025 w 871727"/>
              <a:gd name="connsiteY91" fmla="*/ 62357 h 327977"/>
              <a:gd name="connsiteX92" fmla="*/ 106299 w 871727"/>
              <a:gd name="connsiteY92" fmla="*/ 130111 h 327977"/>
              <a:gd name="connsiteX93" fmla="*/ 83693 w 871727"/>
              <a:gd name="connsiteY93" fmla="*/ 62357 h 327977"/>
              <a:gd name="connsiteX94" fmla="*/ 95631 w 871727"/>
              <a:gd name="connsiteY94" fmla="*/ 62357 h 327977"/>
              <a:gd name="connsiteX95" fmla="*/ 118237 w 871727"/>
              <a:gd name="connsiteY95" fmla="*/ 130111 h 327977"/>
              <a:gd name="connsiteX96" fmla="*/ 106299 w 871727"/>
              <a:gd name="connsiteY96" fmla="*/ 130111 h 327977"/>
              <a:gd name="connsiteX97" fmla="*/ 106299 w 871727"/>
              <a:gd name="connsiteY97" fmla="*/ 130111 h 327977"/>
              <a:gd name="connsiteX98" fmla="*/ 128968 w 871727"/>
              <a:gd name="connsiteY98" fmla="*/ 130111 h 327977"/>
              <a:gd name="connsiteX99" fmla="*/ 106363 w 871727"/>
              <a:gd name="connsiteY99" fmla="*/ 62357 h 327977"/>
              <a:gd name="connsiteX100" fmla="*/ 118301 w 871727"/>
              <a:gd name="connsiteY100" fmla="*/ 62357 h 327977"/>
              <a:gd name="connsiteX101" fmla="*/ 140907 w 871727"/>
              <a:gd name="connsiteY101" fmla="*/ 130111 h 327977"/>
              <a:gd name="connsiteX102" fmla="*/ 128968 w 871727"/>
              <a:gd name="connsiteY102" fmla="*/ 130111 h 327977"/>
              <a:gd name="connsiteX103" fmla="*/ 128968 w 871727"/>
              <a:gd name="connsiteY103" fmla="*/ 130111 h 327977"/>
              <a:gd name="connsiteX104" fmla="*/ 65595 w 871727"/>
              <a:gd name="connsiteY104" fmla="*/ 108014 h 327977"/>
              <a:gd name="connsiteX105" fmla="*/ 72961 w 871727"/>
              <a:gd name="connsiteY105" fmla="*/ 130111 h 327977"/>
              <a:gd name="connsiteX106" fmla="*/ 65595 w 871727"/>
              <a:gd name="connsiteY106" fmla="*/ 130111 h 327977"/>
              <a:gd name="connsiteX107" fmla="*/ 65595 w 871727"/>
              <a:gd name="connsiteY107" fmla="*/ 108014 h 327977"/>
              <a:gd name="connsiteX108" fmla="*/ 65595 w 871727"/>
              <a:gd name="connsiteY108" fmla="*/ 108014 h 327977"/>
              <a:gd name="connsiteX109" fmla="*/ 173164 w 871727"/>
              <a:gd name="connsiteY109" fmla="*/ 161861 h 327977"/>
              <a:gd name="connsiteX110" fmla="*/ 55372 w 871727"/>
              <a:gd name="connsiteY110" fmla="*/ 161861 h 327977"/>
              <a:gd name="connsiteX111" fmla="*/ 45148 w 871727"/>
              <a:gd name="connsiteY111" fmla="*/ 161861 h 327977"/>
              <a:gd name="connsiteX112" fmla="*/ 45148 w 871727"/>
              <a:gd name="connsiteY112" fmla="*/ 172085 h 327977"/>
              <a:gd name="connsiteX113" fmla="*/ 45148 w 871727"/>
              <a:gd name="connsiteY113" fmla="*/ 260223 h 327977"/>
              <a:gd name="connsiteX114" fmla="*/ 45148 w 871727"/>
              <a:gd name="connsiteY114" fmla="*/ 270447 h 327977"/>
              <a:gd name="connsiteX115" fmla="*/ 55372 w 871727"/>
              <a:gd name="connsiteY115" fmla="*/ 270447 h 327977"/>
              <a:gd name="connsiteX116" fmla="*/ 173164 w 871727"/>
              <a:gd name="connsiteY116" fmla="*/ 270447 h 327977"/>
              <a:gd name="connsiteX117" fmla="*/ 183388 w 871727"/>
              <a:gd name="connsiteY117" fmla="*/ 270447 h 327977"/>
              <a:gd name="connsiteX118" fmla="*/ 183388 w 871727"/>
              <a:gd name="connsiteY118" fmla="*/ 260223 h 327977"/>
              <a:gd name="connsiteX119" fmla="*/ 183388 w 871727"/>
              <a:gd name="connsiteY119" fmla="*/ 172085 h 327977"/>
              <a:gd name="connsiteX120" fmla="*/ 183388 w 871727"/>
              <a:gd name="connsiteY120" fmla="*/ 161861 h 327977"/>
              <a:gd name="connsiteX121" fmla="*/ 173164 w 871727"/>
              <a:gd name="connsiteY121" fmla="*/ 161861 h 327977"/>
              <a:gd name="connsiteX122" fmla="*/ 173164 w 871727"/>
              <a:gd name="connsiteY122" fmla="*/ 161861 h 327977"/>
              <a:gd name="connsiteX123" fmla="*/ 140970 w 871727"/>
              <a:gd name="connsiteY123" fmla="*/ 182245 h 327977"/>
              <a:gd name="connsiteX124" fmla="*/ 163004 w 871727"/>
              <a:gd name="connsiteY124" fmla="*/ 248285 h 327977"/>
              <a:gd name="connsiteX125" fmla="*/ 163004 w 871727"/>
              <a:gd name="connsiteY125" fmla="*/ 249936 h 327977"/>
              <a:gd name="connsiteX126" fmla="*/ 151574 w 871727"/>
              <a:gd name="connsiteY126" fmla="*/ 249936 h 327977"/>
              <a:gd name="connsiteX127" fmla="*/ 128968 w 871727"/>
              <a:gd name="connsiteY127" fmla="*/ 182182 h 327977"/>
              <a:gd name="connsiteX128" fmla="*/ 140970 w 871727"/>
              <a:gd name="connsiteY128" fmla="*/ 182182 h 327977"/>
              <a:gd name="connsiteX129" fmla="*/ 140970 w 871727"/>
              <a:gd name="connsiteY129" fmla="*/ 182245 h 327977"/>
              <a:gd name="connsiteX130" fmla="*/ 163004 w 871727"/>
              <a:gd name="connsiteY130" fmla="*/ 216217 h 327977"/>
              <a:gd name="connsiteX131" fmla="*/ 151701 w 871727"/>
              <a:gd name="connsiteY131" fmla="*/ 182245 h 327977"/>
              <a:gd name="connsiteX132" fmla="*/ 163004 w 871727"/>
              <a:gd name="connsiteY132" fmla="*/ 182245 h 327977"/>
              <a:gd name="connsiteX133" fmla="*/ 163004 w 871727"/>
              <a:gd name="connsiteY133" fmla="*/ 216217 h 327977"/>
              <a:gd name="connsiteX134" fmla="*/ 163004 w 871727"/>
              <a:gd name="connsiteY134" fmla="*/ 216217 h 327977"/>
              <a:gd name="connsiteX135" fmla="*/ 73025 w 871727"/>
              <a:gd name="connsiteY135" fmla="*/ 182245 h 327977"/>
              <a:gd name="connsiteX136" fmla="*/ 95631 w 871727"/>
              <a:gd name="connsiteY136" fmla="*/ 249999 h 327977"/>
              <a:gd name="connsiteX137" fmla="*/ 83693 w 871727"/>
              <a:gd name="connsiteY137" fmla="*/ 249999 h 327977"/>
              <a:gd name="connsiteX138" fmla="*/ 65595 w 871727"/>
              <a:gd name="connsiteY138" fmla="*/ 195834 h 327977"/>
              <a:gd name="connsiteX139" fmla="*/ 65595 w 871727"/>
              <a:gd name="connsiteY139" fmla="*/ 182245 h 327977"/>
              <a:gd name="connsiteX140" fmla="*/ 73025 w 871727"/>
              <a:gd name="connsiteY140" fmla="*/ 182245 h 327977"/>
              <a:gd name="connsiteX141" fmla="*/ 73025 w 871727"/>
              <a:gd name="connsiteY141" fmla="*/ 182245 h 327977"/>
              <a:gd name="connsiteX142" fmla="*/ 106299 w 871727"/>
              <a:gd name="connsiteY142" fmla="*/ 249999 h 327977"/>
              <a:gd name="connsiteX143" fmla="*/ 83693 w 871727"/>
              <a:gd name="connsiteY143" fmla="*/ 182245 h 327977"/>
              <a:gd name="connsiteX144" fmla="*/ 95631 w 871727"/>
              <a:gd name="connsiteY144" fmla="*/ 182245 h 327977"/>
              <a:gd name="connsiteX145" fmla="*/ 118237 w 871727"/>
              <a:gd name="connsiteY145" fmla="*/ 249999 h 327977"/>
              <a:gd name="connsiteX146" fmla="*/ 106299 w 871727"/>
              <a:gd name="connsiteY146" fmla="*/ 249999 h 327977"/>
              <a:gd name="connsiteX147" fmla="*/ 106299 w 871727"/>
              <a:gd name="connsiteY147" fmla="*/ 249999 h 327977"/>
              <a:gd name="connsiteX148" fmla="*/ 128968 w 871727"/>
              <a:gd name="connsiteY148" fmla="*/ 249999 h 327977"/>
              <a:gd name="connsiteX149" fmla="*/ 106363 w 871727"/>
              <a:gd name="connsiteY149" fmla="*/ 182245 h 327977"/>
              <a:gd name="connsiteX150" fmla="*/ 118301 w 871727"/>
              <a:gd name="connsiteY150" fmla="*/ 182245 h 327977"/>
              <a:gd name="connsiteX151" fmla="*/ 140907 w 871727"/>
              <a:gd name="connsiteY151" fmla="*/ 249999 h 327977"/>
              <a:gd name="connsiteX152" fmla="*/ 128968 w 871727"/>
              <a:gd name="connsiteY152" fmla="*/ 249999 h 327977"/>
              <a:gd name="connsiteX153" fmla="*/ 128968 w 871727"/>
              <a:gd name="connsiteY153" fmla="*/ 249999 h 327977"/>
              <a:gd name="connsiteX154" fmla="*/ 65595 w 871727"/>
              <a:gd name="connsiteY154" fmla="*/ 227902 h 327977"/>
              <a:gd name="connsiteX155" fmla="*/ 72961 w 871727"/>
              <a:gd name="connsiteY155" fmla="*/ 249999 h 327977"/>
              <a:gd name="connsiteX156" fmla="*/ 65595 w 871727"/>
              <a:gd name="connsiteY156" fmla="*/ 249999 h 327977"/>
              <a:gd name="connsiteX157" fmla="*/ 65595 w 871727"/>
              <a:gd name="connsiteY157" fmla="*/ 227902 h 327977"/>
              <a:gd name="connsiteX158" fmla="*/ 65595 w 871727"/>
              <a:gd name="connsiteY158" fmla="*/ 227902 h 327977"/>
              <a:gd name="connsiteX159" fmla="*/ 408178 w 871727"/>
              <a:gd name="connsiteY159" fmla="*/ 15939 h 327977"/>
              <a:gd name="connsiteX160" fmla="*/ 290385 w 871727"/>
              <a:gd name="connsiteY160" fmla="*/ 15939 h 327977"/>
              <a:gd name="connsiteX161" fmla="*/ 280226 w 871727"/>
              <a:gd name="connsiteY161" fmla="*/ 15939 h 327977"/>
              <a:gd name="connsiteX162" fmla="*/ 280226 w 871727"/>
              <a:gd name="connsiteY162" fmla="*/ 26098 h 327977"/>
              <a:gd name="connsiteX163" fmla="*/ 280226 w 871727"/>
              <a:gd name="connsiteY163" fmla="*/ 114236 h 327977"/>
              <a:gd name="connsiteX164" fmla="*/ 280226 w 871727"/>
              <a:gd name="connsiteY164" fmla="*/ 124397 h 327977"/>
              <a:gd name="connsiteX165" fmla="*/ 290385 w 871727"/>
              <a:gd name="connsiteY165" fmla="*/ 124397 h 327977"/>
              <a:gd name="connsiteX166" fmla="*/ 408178 w 871727"/>
              <a:gd name="connsiteY166" fmla="*/ 124397 h 327977"/>
              <a:gd name="connsiteX167" fmla="*/ 418401 w 871727"/>
              <a:gd name="connsiteY167" fmla="*/ 124397 h 327977"/>
              <a:gd name="connsiteX168" fmla="*/ 418401 w 871727"/>
              <a:gd name="connsiteY168" fmla="*/ 114236 h 327977"/>
              <a:gd name="connsiteX169" fmla="*/ 418401 w 871727"/>
              <a:gd name="connsiteY169" fmla="*/ 26098 h 327977"/>
              <a:gd name="connsiteX170" fmla="*/ 418401 w 871727"/>
              <a:gd name="connsiteY170" fmla="*/ 15939 h 327977"/>
              <a:gd name="connsiteX171" fmla="*/ 408178 w 871727"/>
              <a:gd name="connsiteY171" fmla="*/ 15939 h 327977"/>
              <a:gd name="connsiteX172" fmla="*/ 408178 w 871727"/>
              <a:gd name="connsiteY172" fmla="*/ 15939 h 327977"/>
              <a:gd name="connsiteX173" fmla="*/ 375920 w 871727"/>
              <a:gd name="connsiteY173" fmla="*/ 36259 h 327977"/>
              <a:gd name="connsiteX174" fmla="*/ 363982 w 871727"/>
              <a:gd name="connsiteY174" fmla="*/ 36259 h 327977"/>
              <a:gd name="connsiteX175" fmla="*/ 386588 w 871727"/>
              <a:gd name="connsiteY175" fmla="*/ 104013 h 327977"/>
              <a:gd name="connsiteX176" fmla="*/ 398018 w 871727"/>
              <a:gd name="connsiteY176" fmla="*/ 104013 h 327977"/>
              <a:gd name="connsiteX177" fmla="*/ 398018 w 871727"/>
              <a:gd name="connsiteY177" fmla="*/ 102362 h 327977"/>
              <a:gd name="connsiteX178" fmla="*/ 375920 w 871727"/>
              <a:gd name="connsiteY178" fmla="*/ 36259 h 327977"/>
              <a:gd name="connsiteX179" fmla="*/ 375920 w 871727"/>
              <a:gd name="connsiteY179" fmla="*/ 36259 h 327977"/>
              <a:gd name="connsiteX180" fmla="*/ 397954 w 871727"/>
              <a:gd name="connsiteY180" fmla="*/ 70295 h 327977"/>
              <a:gd name="connsiteX181" fmla="*/ 397954 w 871727"/>
              <a:gd name="connsiteY181" fmla="*/ 36259 h 327977"/>
              <a:gd name="connsiteX182" fmla="*/ 386651 w 871727"/>
              <a:gd name="connsiteY182" fmla="*/ 36259 h 327977"/>
              <a:gd name="connsiteX183" fmla="*/ 397954 w 871727"/>
              <a:gd name="connsiteY183" fmla="*/ 70295 h 327977"/>
              <a:gd name="connsiteX184" fmla="*/ 397954 w 871727"/>
              <a:gd name="connsiteY184" fmla="*/ 70295 h 327977"/>
              <a:gd name="connsiteX185" fmla="*/ 307975 w 871727"/>
              <a:gd name="connsiteY185" fmla="*/ 36259 h 327977"/>
              <a:gd name="connsiteX186" fmla="*/ 300545 w 871727"/>
              <a:gd name="connsiteY186" fmla="*/ 36259 h 327977"/>
              <a:gd name="connsiteX187" fmla="*/ 300545 w 871727"/>
              <a:gd name="connsiteY187" fmla="*/ 49848 h 327977"/>
              <a:gd name="connsiteX188" fmla="*/ 318579 w 871727"/>
              <a:gd name="connsiteY188" fmla="*/ 104013 h 327977"/>
              <a:gd name="connsiteX189" fmla="*/ 330517 w 871727"/>
              <a:gd name="connsiteY189" fmla="*/ 104013 h 327977"/>
              <a:gd name="connsiteX190" fmla="*/ 307975 w 871727"/>
              <a:gd name="connsiteY190" fmla="*/ 36259 h 327977"/>
              <a:gd name="connsiteX191" fmla="*/ 307975 w 871727"/>
              <a:gd name="connsiteY191" fmla="*/ 36259 h 327977"/>
              <a:gd name="connsiteX192" fmla="*/ 341249 w 871727"/>
              <a:gd name="connsiteY192" fmla="*/ 104013 h 327977"/>
              <a:gd name="connsiteX193" fmla="*/ 353187 w 871727"/>
              <a:gd name="connsiteY193" fmla="*/ 104013 h 327977"/>
              <a:gd name="connsiteX194" fmla="*/ 330581 w 871727"/>
              <a:gd name="connsiteY194" fmla="*/ 36259 h 327977"/>
              <a:gd name="connsiteX195" fmla="*/ 318643 w 871727"/>
              <a:gd name="connsiteY195" fmla="*/ 36259 h 327977"/>
              <a:gd name="connsiteX196" fmla="*/ 341249 w 871727"/>
              <a:gd name="connsiteY196" fmla="*/ 104013 h 327977"/>
              <a:gd name="connsiteX197" fmla="*/ 341249 w 871727"/>
              <a:gd name="connsiteY197" fmla="*/ 104013 h 327977"/>
              <a:gd name="connsiteX198" fmla="*/ 363919 w 871727"/>
              <a:gd name="connsiteY198" fmla="*/ 104013 h 327977"/>
              <a:gd name="connsiteX199" fmla="*/ 375857 w 871727"/>
              <a:gd name="connsiteY199" fmla="*/ 104013 h 327977"/>
              <a:gd name="connsiteX200" fmla="*/ 353251 w 871727"/>
              <a:gd name="connsiteY200" fmla="*/ 36259 h 327977"/>
              <a:gd name="connsiteX201" fmla="*/ 341313 w 871727"/>
              <a:gd name="connsiteY201" fmla="*/ 36259 h 327977"/>
              <a:gd name="connsiteX202" fmla="*/ 363919 w 871727"/>
              <a:gd name="connsiteY202" fmla="*/ 104013 h 327977"/>
              <a:gd name="connsiteX203" fmla="*/ 363919 w 871727"/>
              <a:gd name="connsiteY203" fmla="*/ 104013 h 327977"/>
              <a:gd name="connsiteX204" fmla="*/ 300545 w 871727"/>
              <a:gd name="connsiteY204" fmla="*/ 81979 h 327977"/>
              <a:gd name="connsiteX205" fmla="*/ 307911 w 871727"/>
              <a:gd name="connsiteY205" fmla="*/ 104077 h 327977"/>
              <a:gd name="connsiteX206" fmla="*/ 300545 w 871727"/>
              <a:gd name="connsiteY206" fmla="*/ 104077 h 327977"/>
              <a:gd name="connsiteX207" fmla="*/ 300545 w 871727"/>
              <a:gd name="connsiteY207" fmla="*/ 81979 h 327977"/>
              <a:gd name="connsiteX208" fmla="*/ 300545 w 871727"/>
              <a:gd name="connsiteY208" fmla="*/ 81979 h 327977"/>
              <a:gd name="connsiteX209" fmla="*/ 408178 w 871727"/>
              <a:gd name="connsiteY209" fmla="*/ 140462 h 327977"/>
              <a:gd name="connsiteX210" fmla="*/ 290385 w 871727"/>
              <a:gd name="connsiteY210" fmla="*/ 140462 h 327977"/>
              <a:gd name="connsiteX211" fmla="*/ 280226 w 871727"/>
              <a:gd name="connsiteY211" fmla="*/ 140462 h 327977"/>
              <a:gd name="connsiteX212" fmla="*/ 280226 w 871727"/>
              <a:gd name="connsiteY212" fmla="*/ 150685 h 327977"/>
              <a:gd name="connsiteX213" fmla="*/ 280226 w 871727"/>
              <a:gd name="connsiteY213" fmla="*/ 238823 h 327977"/>
              <a:gd name="connsiteX214" fmla="*/ 280226 w 871727"/>
              <a:gd name="connsiteY214" fmla="*/ 249047 h 327977"/>
              <a:gd name="connsiteX215" fmla="*/ 290385 w 871727"/>
              <a:gd name="connsiteY215" fmla="*/ 249047 h 327977"/>
              <a:gd name="connsiteX216" fmla="*/ 408178 w 871727"/>
              <a:gd name="connsiteY216" fmla="*/ 249047 h 327977"/>
              <a:gd name="connsiteX217" fmla="*/ 418401 w 871727"/>
              <a:gd name="connsiteY217" fmla="*/ 249047 h 327977"/>
              <a:gd name="connsiteX218" fmla="*/ 418401 w 871727"/>
              <a:gd name="connsiteY218" fmla="*/ 238823 h 327977"/>
              <a:gd name="connsiteX219" fmla="*/ 418401 w 871727"/>
              <a:gd name="connsiteY219" fmla="*/ 150685 h 327977"/>
              <a:gd name="connsiteX220" fmla="*/ 418401 w 871727"/>
              <a:gd name="connsiteY220" fmla="*/ 140462 h 327977"/>
              <a:gd name="connsiteX221" fmla="*/ 408178 w 871727"/>
              <a:gd name="connsiteY221" fmla="*/ 140462 h 327977"/>
              <a:gd name="connsiteX222" fmla="*/ 408178 w 871727"/>
              <a:gd name="connsiteY222" fmla="*/ 140462 h 327977"/>
              <a:gd name="connsiteX223" fmla="*/ 375920 w 871727"/>
              <a:gd name="connsiteY223" fmla="*/ 160846 h 327977"/>
              <a:gd name="connsiteX224" fmla="*/ 363982 w 871727"/>
              <a:gd name="connsiteY224" fmla="*/ 160846 h 327977"/>
              <a:gd name="connsiteX225" fmla="*/ 386588 w 871727"/>
              <a:gd name="connsiteY225" fmla="*/ 228600 h 327977"/>
              <a:gd name="connsiteX226" fmla="*/ 398018 w 871727"/>
              <a:gd name="connsiteY226" fmla="*/ 228600 h 327977"/>
              <a:gd name="connsiteX227" fmla="*/ 398018 w 871727"/>
              <a:gd name="connsiteY227" fmla="*/ 226949 h 327977"/>
              <a:gd name="connsiteX228" fmla="*/ 375920 w 871727"/>
              <a:gd name="connsiteY228" fmla="*/ 160846 h 327977"/>
              <a:gd name="connsiteX229" fmla="*/ 375920 w 871727"/>
              <a:gd name="connsiteY229" fmla="*/ 160846 h 327977"/>
              <a:gd name="connsiteX230" fmla="*/ 397954 w 871727"/>
              <a:gd name="connsiteY230" fmla="*/ 194818 h 327977"/>
              <a:gd name="connsiteX231" fmla="*/ 397954 w 871727"/>
              <a:gd name="connsiteY231" fmla="*/ 160846 h 327977"/>
              <a:gd name="connsiteX232" fmla="*/ 386651 w 871727"/>
              <a:gd name="connsiteY232" fmla="*/ 160846 h 327977"/>
              <a:gd name="connsiteX233" fmla="*/ 397954 w 871727"/>
              <a:gd name="connsiteY233" fmla="*/ 194818 h 327977"/>
              <a:gd name="connsiteX234" fmla="*/ 397954 w 871727"/>
              <a:gd name="connsiteY234" fmla="*/ 194818 h 327977"/>
              <a:gd name="connsiteX235" fmla="*/ 307975 w 871727"/>
              <a:gd name="connsiteY235" fmla="*/ 160846 h 327977"/>
              <a:gd name="connsiteX236" fmla="*/ 300545 w 871727"/>
              <a:gd name="connsiteY236" fmla="*/ 160846 h 327977"/>
              <a:gd name="connsiteX237" fmla="*/ 300545 w 871727"/>
              <a:gd name="connsiteY237" fmla="*/ 174435 h 327977"/>
              <a:gd name="connsiteX238" fmla="*/ 318579 w 871727"/>
              <a:gd name="connsiteY238" fmla="*/ 228600 h 327977"/>
              <a:gd name="connsiteX239" fmla="*/ 330517 w 871727"/>
              <a:gd name="connsiteY239" fmla="*/ 228600 h 327977"/>
              <a:gd name="connsiteX240" fmla="*/ 307975 w 871727"/>
              <a:gd name="connsiteY240" fmla="*/ 160846 h 327977"/>
              <a:gd name="connsiteX241" fmla="*/ 307975 w 871727"/>
              <a:gd name="connsiteY241" fmla="*/ 160846 h 327977"/>
              <a:gd name="connsiteX242" fmla="*/ 341249 w 871727"/>
              <a:gd name="connsiteY242" fmla="*/ 228600 h 327977"/>
              <a:gd name="connsiteX243" fmla="*/ 353187 w 871727"/>
              <a:gd name="connsiteY243" fmla="*/ 228600 h 327977"/>
              <a:gd name="connsiteX244" fmla="*/ 330581 w 871727"/>
              <a:gd name="connsiteY244" fmla="*/ 160846 h 327977"/>
              <a:gd name="connsiteX245" fmla="*/ 318643 w 871727"/>
              <a:gd name="connsiteY245" fmla="*/ 160846 h 327977"/>
              <a:gd name="connsiteX246" fmla="*/ 341249 w 871727"/>
              <a:gd name="connsiteY246" fmla="*/ 228600 h 327977"/>
              <a:gd name="connsiteX247" fmla="*/ 341249 w 871727"/>
              <a:gd name="connsiteY247" fmla="*/ 228600 h 327977"/>
              <a:gd name="connsiteX248" fmla="*/ 363919 w 871727"/>
              <a:gd name="connsiteY248" fmla="*/ 228600 h 327977"/>
              <a:gd name="connsiteX249" fmla="*/ 375857 w 871727"/>
              <a:gd name="connsiteY249" fmla="*/ 228600 h 327977"/>
              <a:gd name="connsiteX250" fmla="*/ 353251 w 871727"/>
              <a:gd name="connsiteY250" fmla="*/ 160846 h 327977"/>
              <a:gd name="connsiteX251" fmla="*/ 341313 w 871727"/>
              <a:gd name="connsiteY251" fmla="*/ 160846 h 327977"/>
              <a:gd name="connsiteX252" fmla="*/ 363919 w 871727"/>
              <a:gd name="connsiteY252" fmla="*/ 228600 h 327977"/>
              <a:gd name="connsiteX253" fmla="*/ 363919 w 871727"/>
              <a:gd name="connsiteY253" fmla="*/ 228600 h 327977"/>
              <a:gd name="connsiteX254" fmla="*/ 300545 w 871727"/>
              <a:gd name="connsiteY254" fmla="*/ 206502 h 327977"/>
              <a:gd name="connsiteX255" fmla="*/ 307911 w 871727"/>
              <a:gd name="connsiteY255" fmla="*/ 228600 h 327977"/>
              <a:gd name="connsiteX256" fmla="*/ 300545 w 871727"/>
              <a:gd name="connsiteY256" fmla="*/ 228600 h 327977"/>
              <a:gd name="connsiteX257" fmla="*/ 300545 w 871727"/>
              <a:gd name="connsiteY257" fmla="*/ 206502 h 327977"/>
              <a:gd name="connsiteX258" fmla="*/ 300545 w 871727"/>
              <a:gd name="connsiteY258" fmla="*/ 206502 h 327977"/>
              <a:gd name="connsiteX259" fmla="*/ 603694 w 871727"/>
              <a:gd name="connsiteY259" fmla="*/ 168275 h 327977"/>
              <a:gd name="connsiteX260" fmla="*/ 635444 w 871727"/>
              <a:gd name="connsiteY260" fmla="*/ 137985 h 327977"/>
              <a:gd name="connsiteX261" fmla="*/ 626301 w 871727"/>
              <a:gd name="connsiteY261" fmla="*/ 128079 h 327977"/>
              <a:gd name="connsiteX262" fmla="*/ 634555 w 871727"/>
              <a:gd name="connsiteY262" fmla="*/ 120396 h 327977"/>
              <a:gd name="connsiteX263" fmla="*/ 666051 w 871727"/>
              <a:gd name="connsiteY263" fmla="*/ 154559 h 327977"/>
              <a:gd name="connsiteX264" fmla="*/ 657733 w 871727"/>
              <a:gd name="connsiteY264" fmla="*/ 162179 h 327977"/>
              <a:gd name="connsiteX265" fmla="*/ 647382 w 871727"/>
              <a:gd name="connsiteY265" fmla="*/ 150940 h 327977"/>
              <a:gd name="connsiteX266" fmla="*/ 609346 w 871727"/>
              <a:gd name="connsiteY266" fmla="*/ 187261 h 327977"/>
              <a:gd name="connsiteX267" fmla="*/ 626682 w 871727"/>
              <a:gd name="connsiteY267" fmla="*/ 200216 h 327977"/>
              <a:gd name="connsiteX268" fmla="*/ 642176 w 871727"/>
              <a:gd name="connsiteY268" fmla="*/ 222758 h 327977"/>
              <a:gd name="connsiteX269" fmla="*/ 688975 w 871727"/>
              <a:gd name="connsiteY269" fmla="*/ 203327 h 327977"/>
              <a:gd name="connsiteX270" fmla="*/ 660844 w 871727"/>
              <a:gd name="connsiteY270" fmla="*/ 199199 h 327977"/>
              <a:gd name="connsiteX271" fmla="*/ 660844 w 871727"/>
              <a:gd name="connsiteY271" fmla="*/ 175323 h 327977"/>
              <a:gd name="connsiteX272" fmla="*/ 703580 w 871727"/>
              <a:gd name="connsiteY272" fmla="*/ 175323 h 327977"/>
              <a:gd name="connsiteX273" fmla="*/ 714629 w 871727"/>
              <a:gd name="connsiteY273" fmla="*/ 98806 h 327977"/>
              <a:gd name="connsiteX274" fmla="*/ 726821 w 871727"/>
              <a:gd name="connsiteY274" fmla="*/ 98806 h 327977"/>
              <a:gd name="connsiteX275" fmla="*/ 726821 w 871727"/>
              <a:gd name="connsiteY275" fmla="*/ 175323 h 327977"/>
              <a:gd name="connsiteX276" fmla="*/ 726821 w 871727"/>
              <a:gd name="connsiteY276" fmla="*/ 183324 h 327977"/>
              <a:gd name="connsiteX277" fmla="*/ 726821 w 871727"/>
              <a:gd name="connsiteY277" fmla="*/ 187706 h 327977"/>
              <a:gd name="connsiteX278" fmla="*/ 736473 w 871727"/>
              <a:gd name="connsiteY278" fmla="*/ 183705 h 327977"/>
              <a:gd name="connsiteX279" fmla="*/ 736473 w 871727"/>
              <a:gd name="connsiteY279" fmla="*/ 40132 h 327977"/>
              <a:gd name="connsiteX280" fmla="*/ 643826 w 871727"/>
              <a:gd name="connsiteY280" fmla="*/ 40132 h 327977"/>
              <a:gd name="connsiteX281" fmla="*/ 603694 w 871727"/>
              <a:gd name="connsiteY281" fmla="*/ 168275 h 327977"/>
              <a:gd name="connsiteX282" fmla="*/ 603694 w 871727"/>
              <a:gd name="connsiteY282" fmla="*/ 168275 h 327977"/>
              <a:gd name="connsiteX283" fmla="*/ 821309 w 871727"/>
              <a:gd name="connsiteY283" fmla="*/ 228600 h 327977"/>
              <a:gd name="connsiteX284" fmla="*/ 796671 w 871727"/>
              <a:gd name="connsiteY284" fmla="*/ 218440 h 327977"/>
              <a:gd name="connsiteX285" fmla="*/ 772096 w 871727"/>
              <a:gd name="connsiteY285" fmla="*/ 228600 h 327977"/>
              <a:gd name="connsiteX286" fmla="*/ 761936 w 871727"/>
              <a:gd name="connsiteY286" fmla="*/ 253238 h 327977"/>
              <a:gd name="connsiteX287" fmla="*/ 772096 w 871727"/>
              <a:gd name="connsiteY287" fmla="*/ 277813 h 327977"/>
              <a:gd name="connsiteX288" fmla="*/ 796671 w 871727"/>
              <a:gd name="connsiteY288" fmla="*/ 288036 h 327977"/>
              <a:gd name="connsiteX289" fmla="*/ 821309 w 871727"/>
              <a:gd name="connsiteY289" fmla="*/ 277813 h 327977"/>
              <a:gd name="connsiteX290" fmla="*/ 831532 w 871727"/>
              <a:gd name="connsiteY290" fmla="*/ 253238 h 327977"/>
              <a:gd name="connsiteX291" fmla="*/ 821309 w 871727"/>
              <a:gd name="connsiteY291" fmla="*/ 228600 h 327977"/>
              <a:gd name="connsiteX292" fmla="*/ 821309 w 871727"/>
              <a:gd name="connsiteY292" fmla="*/ 228600 h 327977"/>
              <a:gd name="connsiteX293" fmla="*/ 598297 w 871727"/>
              <a:gd name="connsiteY293" fmla="*/ 228600 h 327977"/>
              <a:gd name="connsiteX294" fmla="*/ 573659 w 871727"/>
              <a:gd name="connsiteY294" fmla="*/ 218440 h 327977"/>
              <a:gd name="connsiteX295" fmla="*/ 549021 w 871727"/>
              <a:gd name="connsiteY295" fmla="*/ 228600 h 327977"/>
              <a:gd name="connsiteX296" fmla="*/ 538861 w 871727"/>
              <a:gd name="connsiteY296" fmla="*/ 253238 h 327977"/>
              <a:gd name="connsiteX297" fmla="*/ 549021 w 871727"/>
              <a:gd name="connsiteY297" fmla="*/ 277813 h 327977"/>
              <a:gd name="connsiteX298" fmla="*/ 573659 w 871727"/>
              <a:gd name="connsiteY298" fmla="*/ 288036 h 327977"/>
              <a:gd name="connsiteX299" fmla="*/ 598297 w 871727"/>
              <a:gd name="connsiteY299" fmla="*/ 277813 h 327977"/>
              <a:gd name="connsiteX300" fmla="*/ 608457 w 871727"/>
              <a:gd name="connsiteY300" fmla="*/ 253238 h 327977"/>
              <a:gd name="connsiteX301" fmla="*/ 598297 w 871727"/>
              <a:gd name="connsiteY301" fmla="*/ 228600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871727" h="327977">
                <a:moveTo>
                  <a:pt x="491807" y="200533"/>
                </a:moveTo>
                <a:lnTo>
                  <a:pt x="520382" y="200533"/>
                </a:lnTo>
                <a:lnTo>
                  <a:pt x="520700" y="200216"/>
                </a:lnTo>
                <a:cubicBezTo>
                  <a:pt x="530733" y="190183"/>
                  <a:pt x="543623" y="182943"/>
                  <a:pt x="558038" y="179896"/>
                </a:cubicBezTo>
                <a:lnTo>
                  <a:pt x="609917" y="14097"/>
                </a:lnTo>
                <a:lnTo>
                  <a:pt x="614363" y="0"/>
                </a:lnTo>
                <a:lnTo>
                  <a:pt x="629094" y="0"/>
                </a:lnTo>
                <a:lnTo>
                  <a:pt x="756539" y="0"/>
                </a:lnTo>
                <a:lnTo>
                  <a:pt x="776605" y="0"/>
                </a:lnTo>
                <a:lnTo>
                  <a:pt x="776605" y="20066"/>
                </a:lnTo>
                <a:lnTo>
                  <a:pt x="776605" y="176276"/>
                </a:lnTo>
                <a:lnTo>
                  <a:pt x="822452" y="176276"/>
                </a:lnTo>
                <a:lnTo>
                  <a:pt x="822452" y="182690"/>
                </a:lnTo>
                <a:cubicBezTo>
                  <a:pt x="832802" y="186499"/>
                  <a:pt x="842073" y="192468"/>
                  <a:pt x="849757" y="200152"/>
                </a:cubicBezTo>
                <a:cubicBezTo>
                  <a:pt x="863346" y="213741"/>
                  <a:pt x="871728" y="232410"/>
                  <a:pt x="871728" y="253111"/>
                </a:cubicBezTo>
                <a:cubicBezTo>
                  <a:pt x="871728" y="273812"/>
                  <a:pt x="863346" y="292545"/>
                  <a:pt x="849757" y="306070"/>
                </a:cubicBezTo>
                <a:cubicBezTo>
                  <a:pt x="836168" y="319659"/>
                  <a:pt x="817435" y="327978"/>
                  <a:pt x="796798" y="327978"/>
                </a:cubicBezTo>
                <a:cubicBezTo>
                  <a:pt x="776160" y="327978"/>
                  <a:pt x="757364" y="319596"/>
                  <a:pt x="743839" y="306070"/>
                </a:cubicBezTo>
                <a:cubicBezTo>
                  <a:pt x="736219" y="298450"/>
                  <a:pt x="730250" y="289179"/>
                  <a:pt x="726440" y="278892"/>
                </a:cubicBezTo>
                <a:lnTo>
                  <a:pt x="644144" y="278892"/>
                </a:lnTo>
                <a:cubicBezTo>
                  <a:pt x="640397" y="289179"/>
                  <a:pt x="634365" y="298450"/>
                  <a:pt x="626745" y="306070"/>
                </a:cubicBezTo>
                <a:cubicBezTo>
                  <a:pt x="613156" y="319659"/>
                  <a:pt x="594423" y="327978"/>
                  <a:pt x="573786" y="327978"/>
                </a:cubicBezTo>
                <a:cubicBezTo>
                  <a:pt x="553085" y="327978"/>
                  <a:pt x="534352" y="319596"/>
                  <a:pt x="520827" y="306070"/>
                </a:cubicBezTo>
                <a:cubicBezTo>
                  <a:pt x="515048" y="300292"/>
                  <a:pt x="510222" y="293624"/>
                  <a:pt x="506603" y="286258"/>
                </a:cubicBezTo>
                <a:lnTo>
                  <a:pt x="491934" y="286258"/>
                </a:lnTo>
                <a:lnTo>
                  <a:pt x="491934" y="295783"/>
                </a:lnTo>
                <a:lnTo>
                  <a:pt x="311150" y="283401"/>
                </a:lnTo>
                <a:lnTo>
                  <a:pt x="311150" y="263335"/>
                </a:lnTo>
                <a:lnTo>
                  <a:pt x="444436" y="263335"/>
                </a:lnTo>
                <a:lnTo>
                  <a:pt x="444436" y="37148"/>
                </a:lnTo>
                <a:lnTo>
                  <a:pt x="491934" y="37148"/>
                </a:lnTo>
                <a:lnTo>
                  <a:pt x="491934" y="200533"/>
                </a:lnTo>
                <a:lnTo>
                  <a:pt x="491807" y="200533"/>
                </a:lnTo>
                <a:close/>
                <a:moveTo>
                  <a:pt x="8890" y="277685"/>
                </a:moveTo>
                <a:lnTo>
                  <a:pt x="228981" y="277685"/>
                </a:lnTo>
                <a:lnTo>
                  <a:pt x="237807" y="277685"/>
                </a:lnTo>
                <a:lnTo>
                  <a:pt x="237807" y="286576"/>
                </a:lnTo>
                <a:lnTo>
                  <a:pt x="237807" y="315214"/>
                </a:lnTo>
                <a:lnTo>
                  <a:pt x="237807" y="324104"/>
                </a:lnTo>
                <a:lnTo>
                  <a:pt x="228981" y="324104"/>
                </a:lnTo>
                <a:lnTo>
                  <a:pt x="8890" y="324104"/>
                </a:lnTo>
                <a:lnTo>
                  <a:pt x="0" y="324104"/>
                </a:lnTo>
                <a:lnTo>
                  <a:pt x="0" y="315214"/>
                </a:lnTo>
                <a:lnTo>
                  <a:pt x="0" y="286576"/>
                </a:lnTo>
                <a:lnTo>
                  <a:pt x="0" y="277685"/>
                </a:lnTo>
                <a:lnTo>
                  <a:pt x="8890" y="277685"/>
                </a:lnTo>
                <a:lnTo>
                  <a:pt x="8890" y="277685"/>
                </a:lnTo>
                <a:close/>
                <a:moveTo>
                  <a:pt x="124015" y="295402"/>
                </a:moveTo>
                <a:lnTo>
                  <a:pt x="124015" y="306324"/>
                </a:lnTo>
                <a:lnTo>
                  <a:pt x="220154" y="306324"/>
                </a:lnTo>
                <a:lnTo>
                  <a:pt x="220154" y="295402"/>
                </a:lnTo>
                <a:lnTo>
                  <a:pt x="124015" y="295402"/>
                </a:lnTo>
                <a:lnTo>
                  <a:pt x="124015" y="295402"/>
                </a:lnTo>
                <a:close/>
                <a:moveTo>
                  <a:pt x="108394" y="306324"/>
                </a:moveTo>
                <a:lnTo>
                  <a:pt x="108394" y="295402"/>
                </a:lnTo>
                <a:lnTo>
                  <a:pt x="17780" y="295402"/>
                </a:lnTo>
                <a:lnTo>
                  <a:pt x="17780" y="306324"/>
                </a:lnTo>
                <a:lnTo>
                  <a:pt x="108394" y="306324"/>
                </a:lnTo>
                <a:lnTo>
                  <a:pt x="108394" y="306324"/>
                </a:lnTo>
                <a:close/>
                <a:moveTo>
                  <a:pt x="173164" y="41973"/>
                </a:moveTo>
                <a:lnTo>
                  <a:pt x="55372" y="41973"/>
                </a:lnTo>
                <a:lnTo>
                  <a:pt x="45148" y="41973"/>
                </a:lnTo>
                <a:lnTo>
                  <a:pt x="45148" y="52134"/>
                </a:lnTo>
                <a:lnTo>
                  <a:pt x="45148" y="140272"/>
                </a:lnTo>
                <a:lnTo>
                  <a:pt x="45148" y="150432"/>
                </a:lnTo>
                <a:lnTo>
                  <a:pt x="55372" y="150432"/>
                </a:lnTo>
                <a:lnTo>
                  <a:pt x="173164" y="150432"/>
                </a:lnTo>
                <a:lnTo>
                  <a:pt x="183388" y="150432"/>
                </a:lnTo>
                <a:lnTo>
                  <a:pt x="183388" y="140272"/>
                </a:lnTo>
                <a:lnTo>
                  <a:pt x="183388" y="52134"/>
                </a:lnTo>
                <a:lnTo>
                  <a:pt x="183388" y="41973"/>
                </a:lnTo>
                <a:lnTo>
                  <a:pt x="173164" y="41973"/>
                </a:lnTo>
                <a:lnTo>
                  <a:pt x="173164" y="41973"/>
                </a:lnTo>
                <a:close/>
                <a:moveTo>
                  <a:pt x="140970" y="62357"/>
                </a:moveTo>
                <a:lnTo>
                  <a:pt x="163004" y="128460"/>
                </a:lnTo>
                <a:lnTo>
                  <a:pt x="163004" y="130111"/>
                </a:lnTo>
                <a:lnTo>
                  <a:pt x="151574" y="130111"/>
                </a:lnTo>
                <a:lnTo>
                  <a:pt x="128968" y="62357"/>
                </a:lnTo>
                <a:lnTo>
                  <a:pt x="140970" y="62357"/>
                </a:lnTo>
                <a:lnTo>
                  <a:pt x="140970" y="62357"/>
                </a:lnTo>
                <a:close/>
                <a:moveTo>
                  <a:pt x="163004" y="96393"/>
                </a:moveTo>
                <a:lnTo>
                  <a:pt x="151701" y="62421"/>
                </a:lnTo>
                <a:lnTo>
                  <a:pt x="163004" y="62421"/>
                </a:lnTo>
                <a:lnTo>
                  <a:pt x="163004" y="96393"/>
                </a:lnTo>
                <a:lnTo>
                  <a:pt x="163004" y="96393"/>
                </a:lnTo>
                <a:close/>
                <a:moveTo>
                  <a:pt x="73025" y="62357"/>
                </a:moveTo>
                <a:lnTo>
                  <a:pt x="95631" y="130111"/>
                </a:lnTo>
                <a:lnTo>
                  <a:pt x="83693" y="130111"/>
                </a:lnTo>
                <a:lnTo>
                  <a:pt x="65595" y="75946"/>
                </a:lnTo>
                <a:lnTo>
                  <a:pt x="65595" y="62357"/>
                </a:lnTo>
                <a:lnTo>
                  <a:pt x="73025" y="62357"/>
                </a:lnTo>
                <a:lnTo>
                  <a:pt x="73025" y="62357"/>
                </a:lnTo>
                <a:close/>
                <a:moveTo>
                  <a:pt x="106299" y="130111"/>
                </a:moveTo>
                <a:lnTo>
                  <a:pt x="83693" y="62357"/>
                </a:lnTo>
                <a:lnTo>
                  <a:pt x="95631" y="62357"/>
                </a:lnTo>
                <a:lnTo>
                  <a:pt x="118237" y="130111"/>
                </a:lnTo>
                <a:lnTo>
                  <a:pt x="106299" y="130111"/>
                </a:lnTo>
                <a:lnTo>
                  <a:pt x="106299" y="130111"/>
                </a:lnTo>
                <a:close/>
                <a:moveTo>
                  <a:pt x="128968" y="130111"/>
                </a:moveTo>
                <a:lnTo>
                  <a:pt x="106363" y="62357"/>
                </a:lnTo>
                <a:lnTo>
                  <a:pt x="118301" y="62357"/>
                </a:lnTo>
                <a:lnTo>
                  <a:pt x="140907" y="130111"/>
                </a:lnTo>
                <a:lnTo>
                  <a:pt x="128968" y="130111"/>
                </a:lnTo>
                <a:lnTo>
                  <a:pt x="128968" y="130111"/>
                </a:lnTo>
                <a:close/>
                <a:moveTo>
                  <a:pt x="65595" y="108014"/>
                </a:moveTo>
                <a:lnTo>
                  <a:pt x="72961" y="130111"/>
                </a:lnTo>
                <a:lnTo>
                  <a:pt x="65595" y="130111"/>
                </a:lnTo>
                <a:lnTo>
                  <a:pt x="65595" y="108014"/>
                </a:lnTo>
                <a:lnTo>
                  <a:pt x="65595" y="108014"/>
                </a:lnTo>
                <a:close/>
                <a:moveTo>
                  <a:pt x="173164" y="161861"/>
                </a:moveTo>
                <a:lnTo>
                  <a:pt x="55372" y="161861"/>
                </a:lnTo>
                <a:lnTo>
                  <a:pt x="45148" y="161861"/>
                </a:lnTo>
                <a:lnTo>
                  <a:pt x="45148" y="172085"/>
                </a:lnTo>
                <a:lnTo>
                  <a:pt x="45148" y="260223"/>
                </a:lnTo>
                <a:lnTo>
                  <a:pt x="45148" y="270447"/>
                </a:lnTo>
                <a:lnTo>
                  <a:pt x="55372" y="270447"/>
                </a:lnTo>
                <a:lnTo>
                  <a:pt x="173164" y="270447"/>
                </a:lnTo>
                <a:lnTo>
                  <a:pt x="183388" y="270447"/>
                </a:lnTo>
                <a:lnTo>
                  <a:pt x="183388" y="260223"/>
                </a:lnTo>
                <a:lnTo>
                  <a:pt x="183388" y="172085"/>
                </a:lnTo>
                <a:lnTo>
                  <a:pt x="183388" y="161861"/>
                </a:lnTo>
                <a:lnTo>
                  <a:pt x="173164" y="161861"/>
                </a:lnTo>
                <a:lnTo>
                  <a:pt x="173164" y="161861"/>
                </a:lnTo>
                <a:close/>
                <a:moveTo>
                  <a:pt x="140970" y="182245"/>
                </a:moveTo>
                <a:lnTo>
                  <a:pt x="163004" y="248285"/>
                </a:lnTo>
                <a:lnTo>
                  <a:pt x="163004" y="249936"/>
                </a:lnTo>
                <a:lnTo>
                  <a:pt x="151574" y="249936"/>
                </a:lnTo>
                <a:lnTo>
                  <a:pt x="128968" y="182182"/>
                </a:lnTo>
                <a:lnTo>
                  <a:pt x="140970" y="182182"/>
                </a:lnTo>
                <a:lnTo>
                  <a:pt x="140970" y="182245"/>
                </a:lnTo>
                <a:close/>
                <a:moveTo>
                  <a:pt x="163004" y="216217"/>
                </a:moveTo>
                <a:lnTo>
                  <a:pt x="151701" y="182245"/>
                </a:lnTo>
                <a:lnTo>
                  <a:pt x="163004" y="182245"/>
                </a:lnTo>
                <a:lnTo>
                  <a:pt x="163004" y="216217"/>
                </a:lnTo>
                <a:lnTo>
                  <a:pt x="163004" y="216217"/>
                </a:lnTo>
                <a:close/>
                <a:moveTo>
                  <a:pt x="73025" y="182245"/>
                </a:moveTo>
                <a:lnTo>
                  <a:pt x="95631" y="249999"/>
                </a:lnTo>
                <a:lnTo>
                  <a:pt x="83693" y="249999"/>
                </a:lnTo>
                <a:lnTo>
                  <a:pt x="65595" y="195834"/>
                </a:lnTo>
                <a:lnTo>
                  <a:pt x="65595" y="182245"/>
                </a:lnTo>
                <a:lnTo>
                  <a:pt x="73025" y="182245"/>
                </a:lnTo>
                <a:lnTo>
                  <a:pt x="73025" y="182245"/>
                </a:lnTo>
                <a:close/>
                <a:moveTo>
                  <a:pt x="106299" y="249999"/>
                </a:moveTo>
                <a:lnTo>
                  <a:pt x="83693" y="182245"/>
                </a:lnTo>
                <a:lnTo>
                  <a:pt x="95631" y="182245"/>
                </a:lnTo>
                <a:lnTo>
                  <a:pt x="118237" y="249999"/>
                </a:lnTo>
                <a:lnTo>
                  <a:pt x="106299" y="249999"/>
                </a:lnTo>
                <a:lnTo>
                  <a:pt x="106299" y="249999"/>
                </a:lnTo>
                <a:close/>
                <a:moveTo>
                  <a:pt x="128968" y="249999"/>
                </a:moveTo>
                <a:lnTo>
                  <a:pt x="106363" y="182245"/>
                </a:lnTo>
                <a:lnTo>
                  <a:pt x="118301" y="182245"/>
                </a:lnTo>
                <a:lnTo>
                  <a:pt x="140907" y="249999"/>
                </a:lnTo>
                <a:lnTo>
                  <a:pt x="128968" y="249999"/>
                </a:lnTo>
                <a:lnTo>
                  <a:pt x="128968" y="249999"/>
                </a:lnTo>
                <a:close/>
                <a:moveTo>
                  <a:pt x="65595" y="227902"/>
                </a:moveTo>
                <a:lnTo>
                  <a:pt x="72961" y="249999"/>
                </a:lnTo>
                <a:lnTo>
                  <a:pt x="65595" y="249999"/>
                </a:lnTo>
                <a:lnTo>
                  <a:pt x="65595" y="227902"/>
                </a:lnTo>
                <a:lnTo>
                  <a:pt x="65595" y="227902"/>
                </a:lnTo>
                <a:close/>
                <a:moveTo>
                  <a:pt x="408178" y="15939"/>
                </a:moveTo>
                <a:lnTo>
                  <a:pt x="290385" y="15939"/>
                </a:lnTo>
                <a:lnTo>
                  <a:pt x="280226" y="15939"/>
                </a:lnTo>
                <a:lnTo>
                  <a:pt x="280226" y="26098"/>
                </a:lnTo>
                <a:lnTo>
                  <a:pt x="280226" y="114236"/>
                </a:lnTo>
                <a:lnTo>
                  <a:pt x="280226" y="124397"/>
                </a:lnTo>
                <a:lnTo>
                  <a:pt x="290385" y="124397"/>
                </a:lnTo>
                <a:lnTo>
                  <a:pt x="408178" y="124397"/>
                </a:lnTo>
                <a:lnTo>
                  <a:pt x="418401" y="124397"/>
                </a:lnTo>
                <a:lnTo>
                  <a:pt x="418401" y="114236"/>
                </a:lnTo>
                <a:lnTo>
                  <a:pt x="418401" y="26098"/>
                </a:lnTo>
                <a:lnTo>
                  <a:pt x="418401" y="15939"/>
                </a:lnTo>
                <a:lnTo>
                  <a:pt x="408178" y="15939"/>
                </a:lnTo>
                <a:lnTo>
                  <a:pt x="408178" y="15939"/>
                </a:lnTo>
                <a:close/>
                <a:moveTo>
                  <a:pt x="375920" y="36259"/>
                </a:moveTo>
                <a:lnTo>
                  <a:pt x="363982" y="36259"/>
                </a:lnTo>
                <a:lnTo>
                  <a:pt x="386588" y="104013"/>
                </a:lnTo>
                <a:lnTo>
                  <a:pt x="398018" y="104013"/>
                </a:lnTo>
                <a:lnTo>
                  <a:pt x="398018" y="102362"/>
                </a:lnTo>
                <a:lnTo>
                  <a:pt x="375920" y="36259"/>
                </a:lnTo>
                <a:lnTo>
                  <a:pt x="375920" y="36259"/>
                </a:lnTo>
                <a:close/>
                <a:moveTo>
                  <a:pt x="397954" y="70295"/>
                </a:moveTo>
                <a:lnTo>
                  <a:pt x="397954" y="36259"/>
                </a:lnTo>
                <a:lnTo>
                  <a:pt x="386651" y="36259"/>
                </a:lnTo>
                <a:lnTo>
                  <a:pt x="397954" y="70295"/>
                </a:lnTo>
                <a:lnTo>
                  <a:pt x="397954" y="70295"/>
                </a:lnTo>
                <a:close/>
                <a:moveTo>
                  <a:pt x="307975" y="36259"/>
                </a:moveTo>
                <a:lnTo>
                  <a:pt x="300545" y="36259"/>
                </a:lnTo>
                <a:lnTo>
                  <a:pt x="300545" y="49848"/>
                </a:lnTo>
                <a:lnTo>
                  <a:pt x="318579" y="104013"/>
                </a:lnTo>
                <a:lnTo>
                  <a:pt x="330517" y="104013"/>
                </a:lnTo>
                <a:lnTo>
                  <a:pt x="307975" y="36259"/>
                </a:lnTo>
                <a:lnTo>
                  <a:pt x="307975" y="36259"/>
                </a:lnTo>
                <a:close/>
                <a:moveTo>
                  <a:pt x="341249" y="104013"/>
                </a:moveTo>
                <a:lnTo>
                  <a:pt x="353187" y="104013"/>
                </a:lnTo>
                <a:lnTo>
                  <a:pt x="330581" y="36259"/>
                </a:lnTo>
                <a:lnTo>
                  <a:pt x="318643" y="36259"/>
                </a:lnTo>
                <a:lnTo>
                  <a:pt x="341249" y="104013"/>
                </a:lnTo>
                <a:lnTo>
                  <a:pt x="341249" y="104013"/>
                </a:lnTo>
                <a:close/>
                <a:moveTo>
                  <a:pt x="363919" y="104013"/>
                </a:moveTo>
                <a:lnTo>
                  <a:pt x="375857" y="104013"/>
                </a:lnTo>
                <a:lnTo>
                  <a:pt x="353251" y="36259"/>
                </a:lnTo>
                <a:lnTo>
                  <a:pt x="341313" y="36259"/>
                </a:lnTo>
                <a:lnTo>
                  <a:pt x="363919" y="104013"/>
                </a:lnTo>
                <a:lnTo>
                  <a:pt x="363919" y="104013"/>
                </a:lnTo>
                <a:close/>
                <a:moveTo>
                  <a:pt x="300545" y="81979"/>
                </a:moveTo>
                <a:lnTo>
                  <a:pt x="307911" y="104077"/>
                </a:lnTo>
                <a:lnTo>
                  <a:pt x="300545" y="104077"/>
                </a:lnTo>
                <a:lnTo>
                  <a:pt x="300545" y="81979"/>
                </a:lnTo>
                <a:lnTo>
                  <a:pt x="300545" y="81979"/>
                </a:lnTo>
                <a:close/>
                <a:moveTo>
                  <a:pt x="408178" y="140462"/>
                </a:moveTo>
                <a:lnTo>
                  <a:pt x="290385" y="140462"/>
                </a:lnTo>
                <a:lnTo>
                  <a:pt x="280226" y="140462"/>
                </a:lnTo>
                <a:lnTo>
                  <a:pt x="280226" y="150685"/>
                </a:lnTo>
                <a:lnTo>
                  <a:pt x="280226" y="238823"/>
                </a:lnTo>
                <a:lnTo>
                  <a:pt x="280226" y="249047"/>
                </a:lnTo>
                <a:lnTo>
                  <a:pt x="290385" y="249047"/>
                </a:lnTo>
                <a:lnTo>
                  <a:pt x="408178" y="249047"/>
                </a:lnTo>
                <a:lnTo>
                  <a:pt x="418401" y="249047"/>
                </a:lnTo>
                <a:lnTo>
                  <a:pt x="418401" y="238823"/>
                </a:lnTo>
                <a:lnTo>
                  <a:pt x="418401" y="150685"/>
                </a:lnTo>
                <a:lnTo>
                  <a:pt x="418401" y="140462"/>
                </a:lnTo>
                <a:lnTo>
                  <a:pt x="408178" y="140462"/>
                </a:lnTo>
                <a:lnTo>
                  <a:pt x="408178" y="140462"/>
                </a:lnTo>
                <a:close/>
                <a:moveTo>
                  <a:pt x="375920" y="160846"/>
                </a:moveTo>
                <a:lnTo>
                  <a:pt x="363982" y="160846"/>
                </a:lnTo>
                <a:lnTo>
                  <a:pt x="386588" y="228600"/>
                </a:lnTo>
                <a:lnTo>
                  <a:pt x="398018" y="228600"/>
                </a:lnTo>
                <a:lnTo>
                  <a:pt x="398018" y="226949"/>
                </a:lnTo>
                <a:lnTo>
                  <a:pt x="375920" y="160846"/>
                </a:lnTo>
                <a:lnTo>
                  <a:pt x="375920" y="160846"/>
                </a:lnTo>
                <a:close/>
                <a:moveTo>
                  <a:pt x="397954" y="194818"/>
                </a:moveTo>
                <a:lnTo>
                  <a:pt x="397954" y="160846"/>
                </a:lnTo>
                <a:lnTo>
                  <a:pt x="386651" y="160846"/>
                </a:lnTo>
                <a:lnTo>
                  <a:pt x="397954" y="194818"/>
                </a:lnTo>
                <a:lnTo>
                  <a:pt x="397954" y="194818"/>
                </a:lnTo>
                <a:close/>
                <a:moveTo>
                  <a:pt x="307975" y="160846"/>
                </a:moveTo>
                <a:lnTo>
                  <a:pt x="300545" y="160846"/>
                </a:lnTo>
                <a:lnTo>
                  <a:pt x="300545" y="174435"/>
                </a:lnTo>
                <a:lnTo>
                  <a:pt x="318579" y="228600"/>
                </a:lnTo>
                <a:lnTo>
                  <a:pt x="330517" y="228600"/>
                </a:lnTo>
                <a:lnTo>
                  <a:pt x="307975" y="160846"/>
                </a:lnTo>
                <a:lnTo>
                  <a:pt x="307975" y="160846"/>
                </a:lnTo>
                <a:close/>
                <a:moveTo>
                  <a:pt x="341249" y="228600"/>
                </a:moveTo>
                <a:lnTo>
                  <a:pt x="353187" y="228600"/>
                </a:lnTo>
                <a:lnTo>
                  <a:pt x="330581" y="160846"/>
                </a:lnTo>
                <a:lnTo>
                  <a:pt x="318643" y="160846"/>
                </a:lnTo>
                <a:lnTo>
                  <a:pt x="341249" y="228600"/>
                </a:lnTo>
                <a:lnTo>
                  <a:pt x="341249" y="228600"/>
                </a:lnTo>
                <a:close/>
                <a:moveTo>
                  <a:pt x="363919" y="228600"/>
                </a:moveTo>
                <a:lnTo>
                  <a:pt x="375857" y="228600"/>
                </a:lnTo>
                <a:lnTo>
                  <a:pt x="353251" y="160846"/>
                </a:lnTo>
                <a:lnTo>
                  <a:pt x="341313" y="160846"/>
                </a:lnTo>
                <a:lnTo>
                  <a:pt x="363919" y="228600"/>
                </a:lnTo>
                <a:lnTo>
                  <a:pt x="363919" y="228600"/>
                </a:lnTo>
                <a:close/>
                <a:moveTo>
                  <a:pt x="300545" y="206502"/>
                </a:moveTo>
                <a:lnTo>
                  <a:pt x="307911" y="228600"/>
                </a:lnTo>
                <a:lnTo>
                  <a:pt x="300545" y="228600"/>
                </a:lnTo>
                <a:lnTo>
                  <a:pt x="300545" y="206502"/>
                </a:lnTo>
                <a:lnTo>
                  <a:pt x="300545" y="206502"/>
                </a:lnTo>
                <a:close/>
                <a:moveTo>
                  <a:pt x="603694" y="168275"/>
                </a:moveTo>
                <a:lnTo>
                  <a:pt x="635444" y="137985"/>
                </a:lnTo>
                <a:lnTo>
                  <a:pt x="626301" y="128079"/>
                </a:lnTo>
                <a:lnTo>
                  <a:pt x="634555" y="120396"/>
                </a:lnTo>
                <a:lnTo>
                  <a:pt x="666051" y="154559"/>
                </a:lnTo>
                <a:lnTo>
                  <a:pt x="657733" y="162179"/>
                </a:lnTo>
                <a:lnTo>
                  <a:pt x="647382" y="150940"/>
                </a:lnTo>
                <a:lnTo>
                  <a:pt x="609346" y="187261"/>
                </a:lnTo>
                <a:cubicBezTo>
                  <a:pt x="615759" y="190754"/>
                  <a:pt x="621601" y="195135"/>
                  <a:pt x="626682" y="200216"/>
                </a:cubicBezTo>
                <a:cubicBezTo>
                  <a:pt x="633158" y="206692"/>
                  <a:pt x="638429" y="214313"/>
                  <a:pt x="642176" y="222758"/>
                </a:cubicBezTo>
                <a:lnTo>
                  <a:pt x="688975" y="203327"/>
                </a:lnTo>
                <a:lnTo>
                  <a:pt x="660844" y="199199"/>
                </a:lnTo>
                <a:lnTo>
                  <a:pt x="660844" y="175323"/>
                </a:lnTo>
                <a:lnTo>
                  <a:pt x="703580" y="175323"/>
                </a:lnTo>
                <a:lnTo>
                  <a:pt x="714629" y="98806"/>
                </a:lnTo>
                <a:lnTo>
                  <a:pt x="726821" y="98806"/>
                </a:lnTo>
                <a:lnTo>
                  <a:pt x="726821" y="175323"/>
                </a:lnTo>
                <a:lnTo>
                  <a:pt x="726821" y="183324"/>
                </a:lnTo>
                <a:lnTo>
                  <a:pt x="726821" y="187706"/>
                </a:lnTo>
                <a:lnTo>
                  <a:pt x="736473" y="183705"/>
                </a:lnTo>
                <a:lnTo>
                  <a:pt x="736473" y="40132"/>
                </a:lnTo>
                <a:lnTo>
                  <a:pt x="643826" y="40132"/>
                </a:lnTo>
                <a:lnTo>
                  <a:pt x="603694" y="168275"/>
                </a:lnTo>
                <a:lnTo>
                  <a:pt x="603694" y="168275"/>
                </a:lnTo>
                <a:close/>
                <a:moveTo>
                  <a:pt x="821309" y="228600"/>
                </a:moveTo>
                <a:cubicBezTo>
                  <a:pt x="815022" y="222314"/>
                  <a:pt x="806323" y="218440"/>
                  <a:pt x="796671" y="218440"/>
                </a:cubicBezTo>
                <a:cubicBezTo>
                  <a:pt x="787082" y="218440"/>
                  <a:pt x="778383" y="222314"/>
                  <a:pt x="772096" y="228600"/>
                </a:cubicBezTo>
                <a:cubicBezTo>
                  <a:pt x="765810" y="234886"/>
                  <a:pt x="761936" y="243586"/>
                  <a:pt x="761936" y="253238"/>
                </a:cubicBezTo>
                <a:cubicBezTo>
                  <a:pt x="761936" y="262827"/>
                  <a:pt x="765810" y="271526"/>
                  <a:pt x="772096" y="277813"/>
                </a:cubicBezTo>
                <a:cubicBezTo>
                  <a:pt x="778383" y="284099"/>
                  <a:pt x="787082" y="288036"/>
                  <a:pt x="796671" y="288036"/>
                </a:cubicBezTo>
                <a:cubicBezTo>
                  <a:pt x="806259" y="288036"/>
                  <a:pt x="814959" y="284163"/>
                  <a:pt x="821309" y="277813"/>
                </a:cubicBezTo>
                <a:cubicBezTo>
                  <a:pt x="827595" y="271526"/>
                  <a:pt x="831532" y="262827"/>
                  <a:pt x="831532" y="253238"/>
                </a:cubicBezTo>
                <a:cubicBezTo>
                  <a:pt x="831469" y="243586"/>
                  <a:pt x="827595" y="234886"/>
                  <a:pt x="821309" y="228600"/>
                </a:cubicBezTo>
                <a:lnTo>
                  <a:pt x="821309" y="228600"/>
                </a:lnTo>
                <a:close/>
                <a:moveTo>
                  <a:pt x="598297" y="228600"/>
                </a:moveTo>
                <a:cubicBezTo>
                  <a:pt x="592010" y="222314"/>
                  <a:pt x="583311" y="218440"/>
                  <a:pt x="573659" y="218440"/>
                </a:cubicBezTo>
                <a:cubicBezTo>
                  <a:pt x="564070" y="218440"/>
                  <a:pt x="555307" y="222314"/>
                  <a:pt x="549021" y="228600"/>
                </a:cubicBezTo>
                <a:cubicBezTo>
                  <a:pt x="542734" y="234886"/>
                  <a:pt x="538861" y="243586"/>
                  <a:pt x="538861" y="253238"/>
                </a:cubicBezTo>
                <a:cubicBezTo>
                  <a:pt x="538861" y="262827"/>
                  <a:pt x="542734" y="271526"/>
                  <a:pt x="549021" y="277813"/>
                </a:cubicBezTo>
                <a:cubicBezTo>
                  <a:pt x="555307" y="284099"/>
                  <a:pt x="564007" y="288036"/>
                  <a:pt x="573659" y="288036"/>
                </a:cubicBezTo>
                <a:cubicBezTo>
                  <a:pt x="583247" y="288036"/>
                  <a:pt x="591947" y="284163"/>
                  <a:pt x="598297" y="277813"/>
                </a:cubicBezTo>
                <a:cubicBezTo>
                  <a:pt x="604583" y="271526"/>
                  <a:pt x="608457" y="262827"/>
                  <a:pt x="608457" y="253238"/>
                </a:cubicBezTo>
                <a:cubicBezTo>
                  <a:pt x="608457" y="243586"/>
                  <a:pt x="604583" y="234886"/>
                  <a:pt x="598297" y="228600"/>
                </a:cubicBezTo>
                <a:close/>
              </a:path>
            </a:pathLst>
          </a:custGeom>
          <a:solidFill>
            <a:schemeClr val="accent1"/>
          </a:solidFill>
          <a:ln w="6350" cap="flat">
            <a:noFill/>
            <a:prstDash val="solid"/>
            <a:miter/>
          </a:ln>
        </p:spPr>
        <p:txBody>
          <a:bodyPr rtlCol="0" anchor="ctr"/>
          <a:lstStyle/>
          <a:p>
            <a:endParaRPr lang="de-DE"/>
          </a:p>
        </p:txBody>
      </p:sp>
      <p:grpSp>
        <p:nvGrpSpPr>
          <p:cNvPr id="317" name="Gruppieren 1425">
            <a:extLst>
              <a:ext uri="{FF2B5EF4-FFF2-40B4-BE49-F238E27FC236}">
                <a16:creationId xmlns:a16="http://schemas.microsoft.com/office/drawing/2014/main" id="{EACA16D1-4778-4D4D-811D-6420B1F44A62}"/>
              </a:ext>
            </a:extLst>
          </p:cNvPr>
          <p:cNvGrpSpPr/>
          <p:nvPr/>
        </p:nvGrpSpPr>
        <p:grpSpPr>
          <a:xfrm>
            <a:off x="2453629" y="4561863"/>
            <a:ext cx="622109" cy="669227"/>
            <a:chOff x="6514909" y="3362959"/>
            <a:chExt cx="622109" cy="669227"/>
          </a:xfrm>
          <a:solidFill>
            <a:schemeClr val="accent1"/>
          </a:solidFill>
        </p:grpSpPr>
        <p:grpSp>
          <p:nvGrpSpPr>
            <p:cNvPr id="318" name="Grafik 2">
              <a:extLst>
                <a:ext uri="{FF2B5EF4-FFF2-40B4-BE49-F238E27FC236}">
                  <a16:creationId xmlns:a16="http://schemas.microsoft.com/office/drawing/2014/main" id="{D4734479-5269-45FA-AF0E-D76468ABE278}"/>
                </a:ext>
              </a:extLst>
            </p:cNvPr>
            <p:cNvGrpSpPr/>
            <p:nvPr/>
          </p:nvGrpSpPr>
          <p:grpSpPr>
            <a:xfrm>
              <a:off x="6514909" y="3966273"/>
              <a:ext cx="622109" cy="65913"/>
              <a:chOff x="6514909" y="3966273"/>
              <a:chExt cx="622109" cy="65913"/>
            </a:xfrm>
            <a:grpFill/>
          </p:grpSpPr>
          <p:sp>
            <p:nvSpPr>
              <p:cNvPr id="342" name="Freihandform 314">
                <a:extLst>
                  <a:ext uri="{FF2B5EF4-FFF2-40B4-BE49-F238E27FC236}">
                    <a16:creationId xmlns:a16="http://schemas.microsoft.com/office/drawing/2014/main" id="{28DDDB6F-CBEC-4758-8667-66925E719FE2}"/>
                  </a:ext>
                </a:extLst>
              </p:cNvPr>
              <p:cNvSpPr/>
              <p:nvPr/>
            </p:nvSpPr>
            <p:spPr>
              <a:xfrm>
                <a:off x="6514909" y="3966781"/>
                <a:ext cx="60261" cy="65023"/>
              </a:xfrm>
              <a:custGeom>
                <a:avLst/>
                <a:gdLst>
                  <a:gd name="connsiteX0" fmla="*/ 26670 w 60261"/>
                  <a:gd name="connsiteY0" fmla="*/ 0 h 65023"/>
                  <a:gd name="connsiteX1" fmla="*/ 60261 w 60261"/>
                  <a:gd name="connsiteY1" fmla="*/ 32512 h 65023"/>
                  <a:gd name="connsiteX2" fmla="*/ 26353 w 60261"/>
                  <a:gd name="connsiteY2" fmla="*/ 65024 h 65023"/>
                  <a:gd name="connsiteX3" fmla="*/ 0 w 60261"/>
                  <a:gd name="connsiteY3" fmla="*/ 65024 h 65023"/>
                  <a:gd name="connsiteX4" fmla="*/ 0 w 60261"/>
                  <a:gd name="connsiteY4" fmla="*/ 64 h 65023"/>
                  <a:gd name="connsiteX5" fmla="*/ 26670 w 60261"/>
                  <a:gd name="connsiteY5" fmla="*/ 64 h 65023"/>
                  <a:gd name="connsiteX6" fmla="*/ 10985 w 60261"/>
                  <a:gd name="connsiteY6" fmla="*/ 55118 h 65023"/>
                  <a:gd name="connsiteX7" fmla="*/ 26924 w 60261"/>
                  <a:gd name="connsiteY7" fmla="*/ 55118 h 65023"/>
                  <a:gd name="connsiteX8" fmla="*/ 49213 w 60261"/>
                  <a:gd name="connsiteY8" fmla="*/ 32576 h 65023"/>
                  <a:gd name="connsiteX9" fmla="*/ 26480 w 60261"/>
                  <a:gd name="connsiteY9" fmla="*/ 9842 h 65023"/>
                  <a:gd name="connsiteX10" fmla="*/ 10985 w 60261"/>
                  <a:gd name="connsiteY10" fmla="*/ 9842 h 65023"/>
                  <a:gd name="connsiteX11" fmla="*/ 10985 w 60261"/>
                  <a:gd name="connsiteY11" fmla="*/ 55118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61" h="65023">
                    <a:moveTo>
                      <a:pt x="26670" y="0"/>
                    </a:moveTo>
                    <a:cubicBezTo>
                      <a:pt x="46165" y="0"/>
                      <a:pt x="60261" y="13653"/>
                      <a:pt x="60261" y="32512"/>
                    </a:cubicBezTo>
                    <a:cubicBezTo>
                      <a:pt x="60261" y="51245"/>
                      <a:pt x="46038" y="65024"/>
                      <a:pt x="26353" y="65024"/>
                    </a:cubicBezTo>
                    <a:lnTo>
                      <a:pt x="0" y="65024"/>
                    </a:lnTo>
                    <a:lnTo>
                      <a:pt x="0" y="64"/>
                    </a:lnTo>
                    <a:lnTo>
                      <a:pt x="26670" y="64"/>
                    </a:lnTo>
                    <a:close/>
                    <a:moveTo>
                      <a:pt x="10985" y="55118"/>
                    </a:moveTo>
                    <a:lnTo>
                      <a:pt x="26924" y="55118"/>
                    </a:lnTo>
                    <a:cubicBezTo>
                      <a:pt x="39560" y="55118"/>
                      <a:pt x="49213" y="45720"/>
                      <a:pt x="49213" y="32576"/>
                    </a:cubicBezTo>
                    <a:cubicBezTo>
                      <a:pt x="49213" y="19304"/>
                      <a:pt x="39307" y="9842"/>
                      <a:pt x="26480" y="9842"/>
                    </a:cubicBezTo>
                    <a:lnTo>
                      <a:pt x="10985" y="9842"/>
                    </a:lnTo>
                    <a:lnTo>
                      <a:pt x="10985" y="55118"/>
                    </a:lnTo>
                    <a:close/>
                  </a:path>
                </a:pathLst>
              </a:custGeom>
              <a:grpFill/>
              <a:ln w="6350" cap="flat">
                <a:noFill/>
                <a:prstDash val="solid"/>
                <a:miter/>
              </a:ln>
            </p:spPr>
            <p:txBody>
              <a:bodyPr rtlCol="0" anchor="ctr"/>
              <a:lstStyle/>
              <a:p>
                <a:endParaRPr lang="de-DE"/>
              </a:p>
            </p:txBody>
          </p:sp>
          <p:sp>
            <p:nvSpPr>
              <p:cNvPr id="343" name="Freihandform 315">
                <a:extLst>
                  <a:ext uri="{FF2B5EF4-FFF2-40B4-BE49-F238E27FC236}">
                    <a16:creationId xmlns:a16="http://schemas.microsoft.com/office/drawing/2014/main" id="{917F786C-89D3-4ACD-B4C8-DD8AEBBCCB54}"/>
                  </a:ext>
                </a:extLst>
              </p:cNvPr>
              <p:cNvSpPr/>
              <p:nvPr/>
            </p:nvSpPr>
            <p:spPr>
              <a:xfrm>
                <a:off x="6586918"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344" name="Freihandform 316">
                <a:extLst>
                  <a:ext uri="{FF2B5EF4-FFF2-40B4-BE49-F238E27FC236}">
                    <a16:creationId xmlns:a16="http://schemas.microsoft.com/office/drawing/2014/main" id="{1EE4CFBE-3A53-478F-9AB3-EA66AB217AE3}"/>
                  </a:ext>
                </a:extLst>
              </p:cNvPr>
              <p:cNvSpPr/>
              <p:nvPr/>
            </p:nvSpPr>
            <p:spPr>
              <a:xfrm>
                <a:off x="6608762" y="3966273"/>
                <a:ext cx="51054" cy="65785"/>
              </a:xfrm>
              <a:custGeom>
                <a:avLst/>
                <a:gdLst>
                  <a:gd name="connsiteX0" fmla="*/ 50292 w 51054"/>
                  <a:gd name="connsiteY0" fmla="*/ 6667 h 65785"/>
                  <a:gd name="connsiteX1" fmla="*/ 45720 w 51054"/>
                  <a:gd name="connsiteY1" fmla="*/ 16320 h 65785"/>
                  <a:gd name="connsiteX2" fmla="*/ 26670 w 51054"/>
                  <a:gd name="connsiteY2" fmla="*/ 10287 h 65785"/>
                  <a:gd name="connsiteX3" fmla="*/ 16066 w 51054"/>
                  <a:gd name="connsiteY3" fmla="*/ 17082 h 65785"/>
                  <a:gd name="connsiteX4" fmla="*/ 51054 w 51054"/>
                  <a:gd name="connsiteY4" fmla="*/ 47054 h 65785"/>
                  <a:gd name="connsiteX5" fmla="*/ 26543 w 51054"/>
                  <a:gd name="connsiteY5" fmla="*/ 65786 h 65785"/>
                  <a:gd name="connsiteX6" fmla="*/ 0 w 51054"/>
                  <a:gd name="connsiteY6" fmla="*/ 55499 h 65785"/>
                  <a:gd name="connsiteX7" fmla="*/ 4763 w 51054"/>
                  <a:gd name="connsiteY7" fmla="*/ 46038 h 65785"/>
                  <a:gd name="connsiteX8" fmla="*/ 26733 w 51054"/>
                  <a:gd name="connsiteY8" fmla="*/ 55499 h 65785"/>
                  <a:gd name="connsiteX9" fmla="*/ 38926 w 51054"/>
                  <a:gd name="connsiteY9" fmla="*/ 47625 h 65785"/>
                  <a:gd name="connsiteX10" fmla="*/ 3810 w 51054"/>
                  <a:gd name="connsiteY10" fmla="*/ 18098 h 65785"/>
                  <a:gd name="connsiteX11" fmla="*/ 27495 w 51054"/>
                  <a:gd name="connsiteY11" fmla="*/ 0 h 65785"/>
                  <a:gd name="connsiteX12" fmla="*/ 50292 w 51054"/>
                  <a:gd name="connsiteY12" fmla="*/ 6667 h 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54" h="65785">
                    <a:moveTo>
                      <a:pt x="50292" y="6667"/>
                    </a:moveTo>
                    <a:lnTo>
                      <a:pt x="45720" y="16320"/>
                    </a:lnTo>
                    <a:cubicBezTo>
                      <a:pt x="38671" y="12065"/>
                      <a:pt x="31623" y="10287"/>
                      <a:pt x="26670" y="10287"/>
                    </a:cubicBezTo>
                    <a:cubicBezTo>
                      <a:pt x="20256" y="10287"/>
                      <a:pt x="16066" y="12700"/>
                      <a:pt x="16066" y="17082"/>
                    </a:cubicBezTo>
                    <a:cubicBezTo>
                      <a:pt x="16066" y="31305"/>
                      <a:pt x="51181" y="23686"/>
                      <a:pt x="51054" y="47054"/>
                    </a:cubicBezTo>
                    <a:cubicBezTo>
                      <a:pt x="51054" y="58674"/>
                      <a:pt x="40831" y="65786"/>
                      <a:pt x="26543" y="65786"/>
                    </a:cubicBezTo>
                    <a:cubicBezTo>
                      <a:pt x="16319" y="65786"/>
                      <a:pt x="6668" y="61595"/>
                      <a:pt x="0" y="55499"/>
                    </a:cubicBezTo>
                    <a:lnTo>
                      <a:pt x="4763" y="46038"/>
                    </a:lnTo>
                    <a:cubicBezTo>
                      <a:pt x="11430" y="52134"/>
                      <a:pt x="19812" y="55499"/>
                      <a:pt x="26733" y="55499"/>
                    </a:cubicBezTo>
                    <a:cubicBezTo>
                      <a:pt x="34354" y="55499"/>
                      <a:pt x="38926" y="52642"/>
                      <a:pt x="38926" y="47625"/>
                    </a:cubicBezTo>
                    <a:cubicBezTo>
                      <a:pt x="38926" y="33147"/>
                      <a:pt x="3810" y="41211"/>
                      <a:pt x="3810" y="18098"/>
                    </a:cubicBezTo>
                    <a:cubicBezTo>
                      <a:pt x="3810" y="6985"/>
                      <a:pt x="13398" y="0"/>
                      <a:pt x="27495" y="0"/>
                    </a:cubicBezTo>
                    <a:cubicBezTo>
                      <a:pt x="36005" y="0"/>
                      <a:pt x="44259" y="2730"/>
                      <a:pt x="50292" y="6667"/>
                    </a:cubicBezTo>
                    <a:close/>
                  </a:path>
                </a:pathLst>
              </a:custGeom>
              <a:grpFill/>
              <a:ln w="6350" cap="flat">
                <a:noFill/>
                <a:prstDash val="solid"/>
                <a:miter/>
              </a:ln>
            </p:spPr>
            <p:txBody>
              <a:bodyPr rtlCol="0" anchor="ctr"/>
              <a:lstStyle/>
              <a:p>
                <a:endParaRPr lang="de-DE"/>
              </a:p>
            </p:txBody>
          </p:sp>
          <p:sp>
            <p:nvSpPr>
              <p:cNvPr id="345" name="Freihandform 317">
                <a:extLst>
                  <a:ext uri="{FF2B5EF4-FFF2-40B4-BE49-F238E27FC236}">
                    <a16:creationId xmlns:a16="http://schemas.microsoft.com/office/drawing/2014/main" id="{811B1B36-A238-46BC-8482-6A6730A6F836}"/>
                  </a:ext>
                </a:extLst>
              </p:cNvPr>
              <p:cNvSpPr/>
              <p:nvPr/>
            </p:nvSpPr>
            <p:spPr>
              <a:xfrm>
                <a:off x="6665086" y="3966781"/>
                <a:ext cx="52069" cy="64960"/>
              </a:xfrm>
              <a:custGeom>
                <a:avLst/>
                <a:gdLst>
                  <a:gd name="connsiteX0" fmla="*/ 31432 w 52069"/>
                  <a:gd name="connsiteY0" fmla="*/ 9842 h 64960"/>
                  <a:gd name="connsiteX1" fmla="*/ 31432 w 52069"/>
                  <a:gd name="connsiteY1" fmla="*/ 64960 h 64960"/>
                  <a:gd name="connsiteX2" fmla="*/ 20510 w 52069"/>
                  <a:gd name="connsiteY2" fmla="*/ 64960 h 64960"/>
                  <a:gd name="connsiteX3" fmla="*/ 20510 w 52069"/>
                  <a:gd name="connsiteY3" fmla="*/ 9842 h 64960"/>
                  <a:gd name="connsiteX4" fmla="*/ 0 w 52069"/>
                  <a:gd name="connsiteY4" fmla="*/ 9842 h 64960"/>
                  <a:gd name="connsiteX5" fmla="*/ 0 w 52069"/>
                  <a:gd name="connsiteY5" fmla="*/ 0 h 64960"/>
                  <a:gd name="connsiteX6" fmla="*/ 52070 w 52069"/>
                  <a:gd name="connsiteY6" fmla="*/ 0 h 64960"/>
                  <a:gd name="connsiteX7" fmla="*/ 52070 w 52069"/>
                  <a:gd name="connsiteY7" fmla="*/ 9842 h 64960"/>
                  <a:gd name="connsiteX8" fmla="*/ 31432 w 52069"/>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9" h="64960">
                    <a:moveTo>
                      <a:pt x="31432" y="9842"/>
                    </a:moveTo>
                    <a:lnTo>
                      <a:pt x="31432" y="64960"/>
                    </a:lnTo>
                    <a:lnTo>
                      <a:pt x="20510" y="64960"/>
                    </a:lnTo>
                    <a:lnTo>
                      <a:pt x="20510" y="9842"/>
                    </a:lnTo>
                    <a:lnTo>
                      <a:pt x="0" y="9842"/>
                    </a:lnTo>
                    <a:lnTo>
                      <a:pt x="0" y="0"/>
                    </a:lnTo>
                    <a:lnTo>
                      <a:pt x="52070" y="0"/>
                    </a:lnTo>
                    <a:lnTo>
                      <a:pt x="52070" y="9842"/>
                    </a:lnTo>
                    <a:lnTo>
                      <a:pt x="31432" y="9842"/>
                    </a:lnTo>
                    <a:close/>
                  </a:path>
                </a:pathLst>
              </a:custGeom>
              <a:grpFill/>
              <a:ln w="6350" cap="flat">
                <a:noFill/>
                <a:prstDash val="solid"/>
                <a:miter/>
              </a:ln>
            </p:spPr>
            <p:txBody>
              <a:bodyPr rtlCol="0" anchor="ctr"/>
              <a:lstStyle/>
              <a:p>
                <a:endParaRPr lang="de-DE"/>
              </a:p>
            </p:txBody>
          </p:sp>
          <p:sp>
            <p:nvSpPr>
              <p:cNvPr id="346" name="Freihandform 318">
                <a:extLst>
                  <a:ext uri="{FF2B5EF4-FFF2-40B4-BE49-F238E27FC236}">
                    <a16:creationId xmlns:a16="http://schemas.microsoft.com/office/drawing/2014/main" id="{09121127-C39C-44C1-B4B4-725CF10B7EB4}"/>
                  </a:ext>
                </a:extLst>
              </p:cNvPr>
              <p:cNvSpPr/>
              <p:nvPr/>
            </p:nvSpPr>
            <p:spPr>
              <a:xfrm>
                <a:off x="6726555" y="3966781"/>
                <a:ext cx="53657" cy="64960"/>
              </a:xfrm>
              <a:custGeom>
                <a:avLst/>
                <a:gdLst>
                  <a:gd name="connsiteX0" fmla="*/ 29337 w 53657"/>
                  <a:gd name="connsiteY0" fmla="*/ 45276 h 64960"/>
                  <a:gd name="connsiteX1" fmla="*/ 26352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2 w 53657"/>
                  <a:gd name="connsiteY6" fmla="*/ 0 h 64960"/>
                  <a:gd name="connsiteX7" fmla="*/ 52514 w 53657"/>
                  <a:gd name="connsiteY7" fmla="*/ 22161 h 64960"/>
                  <a:gd name="connsiteX8" fmla="*/ 39052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352 w 53657"/>
                  <a:gd name="connsiteY12" fmla="*/ 35497 h 64960"/>
                  <a:gd name="connsiteX13" fmla="*/ 42163 w 53657"/>
                  <a:gd name="connsiteY13" fmla="*/ 22415 h 64960"/>
                  <a:gd name="connsiteX14" fmla="*/ 26352 w 53657"/>
                  <a:gd name="connsiteY14" fmla="*/ 9779 h 64960"/>
                  <a:gd name="connsiteX15" fmla="*/ 10922 w 53657"/>
                  <a:gd name="connsiteY15" fmla="*/ 9779 h 64960"/>
                  <a:gd name="connsiteX16" fmla="*/ 10922 w 53657"/>
                  <a:gd name="connsiteY16" fmla="*/ 35497 h 64960"/>
                  <a:gd name="connsiteX17" fmla="*/ 26352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8" y="45339"/>
                      <a:pt x="26352" y="45339"/>
                    </a:cubicBezTo>
                    <a:lnTo>
                      <a:pt x="10922" y="45339"/>
                    </a:lnTo>
                    <a:lnTo>
                      <a:pt x="10922" y="64960"/>
                    </a:lnTo>
                    <a:lnTo>
                      <a:pt x="0" y="64960"/>
                    </a:lnTo>
                    <a:lnTo>
                      <a:pt x="0" y="0"/>
                    </a:lnTo>
                    <a:lnTo>
                      <a:pt x="26352" y="0"/>
                    </a:lnTo>
                    <a:cubicBezTo>
                      <a:pt x="42989" y="0"/>
                      <a:pt x="52514" y="8065"/>
                      <a:pt x="52514" y="22161"/>
                    </a:cubicBezTo>
                    <a:cubicBezTo>
                      <a:pt x="52514" y="32576"/>
                      <a:pt x="47689" y="39878"/>
                      <a:pt x="39052" y="43243"/>
                    </a:cubicBezTo>
                    <a:lnTo>
                      <a:pt x="53657" y="64960"/>
                    </a:lnTo>
                    <a:lnTo>
                      <a:pt x="41211" y="64960"/>
                    </a:lnTo>
                    <a:lnTo>
                      <a:pt x="29337" y="45276"/>
                    </a:lnTo>
                    <a:close/>
                    <a:moveTo>
                      <a:pt x="26352" y="35497"/>
                    </a:moveTo>
                    <a:cubicBezTo>
                      <a:pt x="36385" y="35497"/>
                      <a:pt x="42163" y="31242"/>
                      <a:pt x="42163" y="22415"/>
                    </a:cubicBezTo>
                    <a:cubicBezTo>
                      <a:pt x="42163" y="13907"/>
                      <a:pt x="36385" y="9779"/>
                      <a:pt x="26352" y="9779"/>
                    </a:cubicBezTo>
                    <a:lnTo>
                      <a:pt x="10922" y="9779"/>
                    </a:lnTo>
                    <a:lnTo>
                      <a:pt x="10922" y="35497"/>
                    </a:lnTo>
                    <a:lnTo>
                      <a:pt x="26352" y="35497"/>
                    </a:lnTo>
                    <a:close/>
                  </a:path>
                </a:pathLst>
              </a:custGeom>
              <a:grpFill/>
              <a:ln w="6350" cap="flat">
                <a:noFill/>
                <a:prstDash val="solid"/>
                <a:miter/>
              </a:ln>
            </p:spPr>
            <p:txBody>
              <a:bodyPr rtlCol="0" anchor="ctr"/>
              <a:lstStyle/>
              <a:p>
                <a:endParaRPr lang="de-DE"/>
              </a:p>
            </p:txBody>
          </p:sp>
          <p:sp>
            <p:nvSpPr>
              <p:cNvPr id="347" name="Freihandform 319">
                <a:extLst>
                  <a:ext uri="{FF2B5EF4-FFF2-40B4-BE49-F238E27FC236}">
                    <a16:creationId xmlns:a16="http://schemas.microsoft.com/office/drawing/2014/main" id="{A8DDA9B4-E524-42AC-84E7-AC940D435095}"/>
                  </a:ext>
                </a:extLst>
              </p:cNvPr>
              <p:cNvSpPr/>
              <p:nvPr/>
            </p:nvSpPr>
            <p:spPr>
              <a:xfrm>
                <a:off x="6793674"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348" name="Freihandform 320">
                <a:extLst>
                  <a:ext uri="{FF2B5EF4-FFF2-40B4-BE49-F238E27FC236}">
                    <a16:creationId xmlns:a16="http://schemas.microsoft.com/office/drawing/2014/main" id="{A77DF200-3B9C-4245-8D66-7050F93301A0}"/>
                  </a:ext>
                </a:extLst>
              </p:cNvPr>
              <p:cNvSpPr/>
              <p:nvPr/>
            </p:nvSpPr>
            <p:spPr>
              <a:xfrm>
                <a:off x="6821678" y="3966781"/>
                <a:ext cx="52578" cy="65023"/>
              </a:xfrm>
              <a:custGeom>
                <a:avLst/>
                <a:gdLst>
                  <a:gd name="connsiteX0" fmla="*/ 28257 w 52578"/>
                  <a:gd name="connsiteY0" fmla="*/ 0 h 65023"/>
                  <a:gd name="connsiteX1" fmla="*/ 50102 w 52578"/>
                  <a:gd name="connsiteY1" fmla="*/ 16256 h 65023"/>
                  <a:gd name="connsiteX2" fmla="*/ 38671 w 52578"/>
                  <a:gd name="connsiteY2" fmla="*/ 30734 h 65023"/>
                  <a:gd name="connsiteX3" fmla="*/ 52578 w 52578"/>
                  <a:gd name="connsiteY3" fmla="*/ 47180 h 65023"/>
                  <a:gd name="connsiteX4" fmla="*/ 28892 w 52578"/>
                  <a:gd name="connsiteY4" fmla="*/ 65024 h 65023"/>
                  <a:gd name="connsiteX5" fmla="*/ 0 w 52578"/>
                  <a:gd name="connsiteY5" fmla="*/ 65024 h 65023"/>
                  <a:gd name="connsiteX6" fmla="*/ 0 w 52578"/>
                  <a:gd name="connsiteY6" fmla="*/ 64 h 65023"/>
                  <a:gd name="connsiteX7" fmla="*/ 28257 w 52578"/>
                  <a:gd name="connsiteY7" fmla="*/ 64 h 65023"/>
                  <a:gd name="connsiteX8" fmla="*/ 10985 w 52578"/>
                  <a:gd name="connsiteY8" fmla="*/ 26860 h 65023"/>
                  <a:gd name="connsiteX9" fmla="*/ 27686 w 52578"/>
                  <a:gd name="connsiteY9" fmla="*/ 26860 h 65023"/>
                  <a:gd name="connsiteX10" fmla="*/ 38798 w 52578"/>
                  <a:gd name="connsiteY10" fmla="*/ 18161 h 65023"/>
                  <a:gd name="connsiteX11" fmla="*/ 27686 w 52578"/>
                  <a:gd name="connsiteY11" fmla="*/ 9715 h 65023"/>
                  <a:gd name="connsiteX12" fmla="*/ 10985 w 52578"/>
                  <a:gd name="connsiteY12" fmla="*/ 9715 h 65023"/>
                  <a:gd name="connsiteX13" fmla="*/ 10985 w 52578"/>
                  <a:gd name="connsiteY13" fmla="*/ 26860 h 65023"/>
                  <a:gd name="connsiteX14" fmla="*/ 10985 w 52578"/>
                  <a:gd name="connsiteY14" fmla="*/ 55182 h 65023"/>
                  <a:gd name="connsiteX15" fmla="*/ 27686 w 52578"/>
                  <a:gd name="connsiteY15" fmla="*/ 55182 h 65023"/>
                  <a:gd name="connsiteX16" fmla="*/ 41339 w 52578"/>
                  <a:gd name="connsiteY16" fmla="*/ 45720 h 65023"/>
                  <a:gd name="connsiteX17" fmla="*/ 27686 w 52578"/>
                  <a:gd name="connsiteY17" fmla="*/ 36513 h 65023"/>
                  <a:gd name="connsiteX18" fmla="*/ 10985 w 52578"/>
                  <a:gd name="connsiteY18" fmla="*/ 36513 h 65023"/>
                  <a:gd name="connsiteX19" fmla="*/ 10985 w 52578"/>
                  <a:gd name="connsiteY19" fmla="*/ 55182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78" h="65023">
                    <a:moveTo>
                      <a:pt x="28257" y="0"/>
                    </a:moveTo>
                    <a:cubicBezTo>
                      <a:pt x="41719" y="0"/>
                      <a:pt x="50102" y="6096"/>
                      <a:pt x="50102" y="16256"/>
                    </a:cubicBezTo>
                    <a:cubicBezTo>
                      <a:pt x="50102" y="23559"/>
                      <a:pt x="45720" y="29083"/>
                      <a:pt x="38671" y="30734"/>
                    </a:cubicBezTo>
                    <a:cubicBezTo>
                      <a:pt x="47371" y="32195"/>
                      <a:pt x="52578" y="38417"/>
                      <a:pt x="52578" y="47180"/>
                    </a:cubicBezTo>
                    <a:cubicBezTo>
                      <a:pt x="52578" y="58293"/>
                      <a:pt x="43561" y="65024"/>
                      <a:pt x="28892" y="65024"/>
                    </a:cubicBezTo>
                    <a:lnTo>
                      <a:pt x="0" y="65024"/>
                    </a:lnTo>
                    <a:lnTo>
                      <a:pt x="0" y="64"/>
                    </a:lnTo>
                    <a:lnTo>
                      <a:pt x="28257" y="64"/>
                    </a:lnTo>
                    <a:close/>
                    <a:moveTo>
                      <a:pt x="10985" y="26860"/>
                    </a:moveTo>
                    <a:lnTo>
                      <a:pt x="27686" y="26860"/>
                    </a:lnTo>
                    <a:cubicBezTo>
                      <a:pt x="34671" y="26860"/>
                      <a:pt x="38798" y="23622"/>
                      <a:pt x="38798" y="18161"/>
                    </a:cubicBezTo>
                    <a:cubicBezTo>
                      <a:pt x="38798" y="12700"/>
                      <a:pt x="34607" y="9715"/>
                      <a:pt x="27686" y="9715"/>
                    </a:cubicBezTo>
                    <a:lnTo>
                      <a:pt x="10985" y="9715"/>
                    </a:lnTo>
                    <a:lnTo>
                      <a:pt x="10985" y="26860"/>
                    </a:lnTo>
                    <a:close/>
                    <a:moveTo>
                      <a:pt x="10985" y="55182"/>
                    </a:moveTo>
                    <a:lnTo>
                      <a:pt x="27686" y="55182"/>
                    </a:lnTo>
                    <a:cubicBezTo>
                      <a:pt x="36195" y="55182"/>
                      <a:pt x="41339" y="51816"/>
                      <a:pt x="41339" y="45720"/>
                    </a:cubicBezTo>
                    <a:cubicBezTo>
                      <a:pt x="41339" y="39941"/>
                      <a:pt x="36258" y="36513"/>
                      <a:pt x="27686" y="36513"/>
                    </a:cubicBezTo>
                    <a:lnTo>
                      <a:pt x="10985" y="36513"/>
                    </a:lnTo>
                    <a:lnTo>
                      <a:pt x="10985" y="55182"/>
                    </a:lnTo>
                    <a:close/>
                  </a:path>
                </a:pathLst>
              </a:custGeom>
              <a:grpFill/>
              <a:ln w="6350" cap="flat">
                <a:noFill/>
                <a:prstDash val="solid"/>
                <a:miter/>
              </a:ln>
            </p:spPr>
            <p:txBody>
              <a:bodyPr rtlCol="0" anchor="ctr"/>
              <a:lstStyle/>
              <a:p>
                <a:endParaRPr lang="de-DE"/>
              </a:p>
            </p:txBody>
          </p:sp>
          <p:sp>
            <p:nvSpPr>
              <p:cNvPr id="349" name="Freihandform 321">
                <a:extLst>
                  <a:ext uri="{FF2B5EF4-FFF2-40B4-BE49-F238E27FC236}">
                    <a16:creationId xmlns:a16="http://schemas.microsoft.com/office/drawing/2014/main" id="{979576A4-043C-40C0-9782-3C91A4E3982D}"/>
                  </a:ext>
                </a:extLst>
              </p:cNvPr>
              <p:cNvSpPr/>
              <p:nvPr/>
            </p:nvSpPr>
            <p:spPr>
              <a:xfrm>
                <a:off x="6886003" y="3966781"/>
                <a:ext cx="56515" cy="65404"/>
              </a:xfrm>
              <a:custGeom>
                <a:avLst/>
                <a:gdLst>
                  <a:gd name="connsiteX0" fmla="*/ 56515 w 56515"/>
                  <a:gd name="connsiteY0" fmla="*/ 38036 h 65404"/>
                  <a:gd name="connsiteX1" fmla="*/ 28321 w 56515"/>
                  <a:gd name="connsiteY1" fmla="*/ 65405 h 65404"/>
                  <a:gd name="connsiteX2" fmla="*/ 0 w 56515"/>
                  <a:gd name="connsiteY2" fmla="*/ 38036 h 65404"/>
                  <a:gd name="connsiteX3" fmla="*/ 0 w 56515"/>
                  <a:gd name="connsiteY3" fmla="*/ 0 h 65404"/>
                  <a:gd name="connsiteX4" fmla="*/ 10922 w 56515"/>
                  <a:gd name="connsiteY4" fmla="*/ 0 h 65404"/>
                  <a:gd name="connsiteX5" fmla="*/ 10922 w 56515"/>
                  <a:gd name="connsiteY5" fmla="*/ 38036 h 65404"/>
                  <a:gd name="connsiteX6" fmla="*/ 28384 w 56515"/>
                  <a:gd name="connsiteY6" fmla="*/ 55563 h 65404"/>
                  <a:gd name="connsiteX7" fmla="*/ 45529 w 56515"/>
                  <a:gd name="connsiteY7" fmla="*/ 38036 h 65404"/>
                  <a:gd name="connsiteX8" fmla="*/ 45529 w 56515"/>
                  <a:gd name="connsiteY8" fmla="*/ 0 h 65404"/>
                  <a:gd name="connsiteX9" fmla="*/ 56452 w 56515"/>
                  <a:gd name="connsiteY9" fmla="*/ 0 h 65404"/>
                  <a:gd name="connsiteX10" fmla="*/ 56452 w 56515"/>
                  <a:gd name="connsiteY10" fmla="*/ 38036 h 6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5" h="65404">
                    <a:moveTo>
                      <a:pt x="56515" y="38036"/>
                    </a:moveTo>
                    <a:cubicBezTo>
                      <a:pt x="56515" y="55054"/>
                      <a:pt x="45847" y="65405"/>
                      <a:pt x="28321" y="65405"/>
                    </a:cubicBezTo>
                    <a:cubicBezTo>
                      <a:pt x="10795" y="65405"/>
                      <a:pt x="0" y="54991"/>
                      <a:pt x="0" y="38036"/>
                    </a:cubicBezTo>
                    <a:lnTo>
                      <a:pt x="0" y="0"/>
                    </a:lnTo>
                    <a:lnTo>
                      <a:pt x="10922" y="0"/>
                    </a:lnTo>
                    <a:lnTo>
                      <a:pt x="10922" y="38036"/>
                    </a:lnTo>
                    <a:cubicBezTo>
                      <a:pt x="10922" y="48959"/>
                      <a:pt x="17716" y="55563"/>
                      <a:pt x="28384" y="55563"/>
                    </a:cubicBezTo>
                    <a:cubicBezTo>
                      <a:pt x="38989" y="55563"/>
                      <a:pt x="45529" y="49085"/>
                      <a:pt x="45529" y="38036"/>
                    </a:cubicBezTo>
                    <a:lnTo>
                      <a:pt x="45529" y="0"/>
                    </a:lnTo>
                    <a:lnTo>
                      <a:pt x="56452" y="0"/>
                    </a:lnTo>
                    <a:lnTo>
                      <a:pt x="56452" y="38036"/>
                    </a:lnTo>
                    <a:close/>
                  </a:path>
                </a:pathLst>
              </a:custGeom>
              <a:grpFill/>
              <a:ln w="6350" cap="flat">
                <a:noFill/>
                <a:prstDash val="solid"/>
                <a:miter/>
              </a:ln>
            </p:spPr>
            <p:txBody>
              <a:bodyPr rtlCol="0" anchor="ctr"/>
              <a:lstStyle/>
              <a:p>
                <a:endParaRPr lang="de-DE"/>
              </a:p>
            </p:txBody>
          </p:sp>
          <p:sp>
            <p:nvSpPr>
              <p:cNvPr id="350" name="Freihandform 322">
                <a:extLst>
                  <a:ext uri="{FF2B5EF4-FFF2-40B4-BE49-F238E27FC236}">
                    <a16:creationId xmlns:a16="http://schemas.microsoft.com/office/drawing/2014/main" id="{7286DD28-0E91-489C-A727-FF6DBE4D9E66}"/>
                  </a:ext>
                </a:extLst>
              </p:cNvPr>
              <p:cNvSpPr/>
              <p:nvPr/>
            </p:nvSpPr>
            <p:spPr>
              <a:xfrm>
                <a:off x="6950582" y="3966781"/>
                <a:ext cx="52070" cy="64960"/>
              </a:xfrm>
              <a:custGeom>
                <a:avLst/>
                <a:gdLst>
                  <a:gd name="connsiteX0" fmla="*/ 31433 w 52070"/>
                  <a:gd name="connsiteY0" fmla="*/ 9842 h 64960"/>
                  <a:gd name="connsiteX1" fmla="*/ 31433 w 52070"/>
                  <a:gd name="connsiteY1" fmla="*/ 64960 h 64960"/>
                  <a:gd name="connsiteX2" fmla="*/ 20511 w 52070"/>
                  <a:gd name="connsiteY2" fmla="*/ 64960 h 64960"/>
                  <a:gd name="connsiteX3" fmla="*/ 20511 w 52070"/>
                  <a:gd name="connsiteY3" fmla="*/ 9842 h 64960"/>
                  <a:gd name="connsiteX4" fmla="*/ 0 w 52070"/>
                  <a:gd name="connsiteY4" fmla="*/ 9842 h 64960"/>
                  <a:gd name="connsiteX5" fmla="*/ 0 w 52070"/>
                  <a:gd name="connsiteY5" fmla="*/ 0 h 64960"/>
                  <a:gd name="connsiteX6" fmla="*/ 52070 w 52070"/>
                  <a:gd name="connsiteY6" fmla="*/ 0 h 64960"/>
                  <a:gd name="connsiteX7" fmla="*/ 52070 w 52070"/>
                  <a:gd name="connsiteY7" fmla="*/ 9842 h 64960"/>
                  <a:gd name="connsiteX8" fmla="*/ 31433 w 52070"/>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0" h="64960">
                    <a:moveTo>
                      <a:pt x="31433" y="9842"/>
                    </a:moveTo>
                    <a:lnTo>
                      <a:pt x="31433" y="64960"/>
                    </a:lnTo>
                    <a:lnTo>
                      <a:pt x="20511" y="64960"/>
                    </a:lnTo>
                    <a:lnTo>
                      <a:pt x="20511" y="9842"/>
                    </a:lnTo>
                    <a:lnTo>
                      <a:pt x="0" y="9842"/>
                    </a:lnTo>
                    <a:lnTo>
                      <a:pt x="0" y="0"/>
                    </a:lnTo>
                    <a:lnTo>
                      <a:pt x="52070" y="0"/>
                    </a:lnTo>
                    <a:lnTo>
                      <a:pt x="52070" y="9842"/>
                    </a:lnTo>
                    <a:lnTo>
                      <a:pt x="31433" y="9842"/>
                    </a:lnTo>
                    <a:close/>
                  </a:path>
                </a:pathLst>
              </a:custGeom>
              <a:grpFill/>
              <a:ln w="6350" cap="flat">
                <a:noFill/>
                <a:prstDash val="solid"/>
                <a:miter/>
              </a:ln>
            </p:spPr>
            <p:txBody>
              <a:bodyPr rtlCol="0" anchor="ctr"/>
              <a:lstStyle/>
              <a:p>
                <a:endParaRPr lang="de-DE"/>
              </a:p>
            </p:txBody>
          </p:sp>
          <p:sp>
            <p:nvSpPr>
              <p:cNvPr id="351" name="Freihandform 323">
                <a:extLst>
                  <a:ext uri="{FF2B5EF4-FFF2-40B4-BE49-F238E27FC236}">
                    <a16:creationId xmlns:a16="http://schemas.microsoft.com/office/drawing/2014/main" id="{DC9986F5-5E5D-4886-ABC9-E951F74B6901}"/>
                  </a:ext>
                </a:extLst>
              </p:cNvPr>
              <p:cNvSpPr/>
              <p:nvPr/>
            </p:nvSpPr>
            <p:spPr>
              <a:xfrm>
                <a:off x="7002843" y="3966464"/>
                <a:ext cx="68833" cy="65722"/>
              </a:xfrm>
              <a:custGeom>
                <a:avLst/>
                <a:gdLst>
                  <a:gd name="connsiteX0" fmla="*/ 68834 w 68833"/>
                  <a:gd name="connsiteY0" fmla="*/ 32766 h 65722"/>
                  <a:gd name="connsiteX1" fmla="*/ 34417 w 68833"/>
                  <a:gd name="connsiteY1" fmla="*/ 65722 h 65722"/>
                  <a:gd name="connsiteX2" fmla="*/ 0 w 68833"/>
                  <a:gd name="connsiteY2" fmla="*/ 32766 h 65722"/>
                  <a:gd name="connsiteX3" fmla="*/ 34417 w 68833"/>
                  <a:gd name="connsiteY3" fmla="*/ 0 h 65722"/>
                  <a:gd name="connsiteX4" fmla="*/ 68834 w 68833"/>
                  <a:gd name="connsiteY4" fmla="*/ 32766 h 65722"/>
                  <a:gd name="connsiteX5" fmla="*/ 11049 w 68833"/>
                  <a:gd name="connsiteY5" fmla="*/ 32766 h 65722"/>
                  <a:gd name="connsiteX6" fmla="*/ 34417 w 68833"/>
                  <a:gd name="connsiteY6" fmla="*/ 55880 h 65722"/>
                  <a:gd name="connsiteX7" fmla="*/ 57531 w 68833"/>
                  <a:gd name="connsiteY7" fmla="*/ 32766 h 65722"/>
                  <a:gd name="connsiteX8" fmla="*/ 34417 w 68833"/>
                  <a:gd name="connsiteY8" fmla="*/ 9842 h 65722"/>
                  <a:gd name="connsiteX9" fmla="*/ 11049 w 68833"/>
                  <a:gd name="connsiteY9" fmla="*/ 32766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33" h="65722">
                    <a:moveTo>
                      <a:pt x="68834" y="32766"/>
                    </a:moveTo>
                    <a:cubicBezTo>
                      <a:pt x="68834" y="51308"/>
                      <a:pt x="53784" y="65722"/>
                      <a:pt x="34417" y="65722"/>
                    </a:cubicBezTo>
                    <a:cubicBezTo>
                      <a:pt x="15049" y="65722"/>
                      <a:pt x="0" y="51308"/>
                      <a:pt x="0" y="32766"/>
                    </a:cubicBezTo>
                    <a:cubicBezTo>
                      <a:pt x="0" y="14097"/>
                      <a:pt x="15049" y="0"/>
                      <a:pt x="34417" y="0"/>
                    </a:cubicBezTo>
                    <a:cubicBezTo>
                      <a:pt x="53784" y="0"/>
                      <a:pt x="68834" y="14224"/>
                      <a:pt x="68834" y="32766"/>
                    </a:cubicBezTo>
                    <a:close/>
                    <a:moveTo>
                      <a:pt x="11049" y="32766"/>
                    </a:moveTo>
                    <a:cubicBezTo>
                      <a:pt x="11049" y="45657"/>
                      <a:pt x="21717" y="55880"/>
                      <a:pt x="34417" y="55880"/>
                    </a:cubicBezTo>
                    <a:cubicBezTo>
                      <a:pt x="47117" y="55880"/>
                      <a:pt x="57531" y="45657"/>
                      <a:pt x="57531" y="32766"/>
                    </a:cubicBezTo>
                    <a:cubicBezTo>
                      <a:pt x="57531" y="19876"/>
                      <a:pt x="47117" y="9842"/>
                      <a:pt x="34417" y="9842"/>
                    </a:cubicBezTo>
                    <a:cubicBezTo>
                      <a:pt x="21653" y="9842"/>
                      <a:pt x="11049" y="19876"/>
                      <a:pt x="11049" y="32766"/>
                    </a:cubicBezTo>
                    <a:close/>
                  </a:path>
                </a:pathLst>
              </a:custGeom>
              <a:grpFill/>
              <a:ln w="6350" cap="flat">
                <a:noFill/>
                <a:prstDash val="solid"/>
                <a:miter/>
              </a:ln>
            </p:spPr>
            <p:txBody>
              <a:bodyPr rtlCol="0" anchor="ctr"/>
              <a:lstStyle/>
              <a:p>
                <a:endParaRPr lang="de-DE"/>
              </a:p>
            </p:txBody>
          </p:sp>
          <p:sp>
            <p:nvSpPr>
              <p:cNvPr id="352" name="Freihandform 324">
                <a:extLst>
                  <a:ext uri="{FF2B5EF4-FFF2-40B4-BE49-F238E27FC236}">
                    <a16:creationId xmlns:a16="http://schemas.microsoft.com/office/drawing/2014/main" id="{6F5461FE-1AFC-4484-86B2-841140FF054F}"/>
                  </a:ext>
                </a:extLst>
              </p:cNvPr>
              <p:cNvSpPr/>
              <p:nvPr/>
            </p:nvSpPr>
            <p:spPr>
              <a:xfrm>
                <a:off x="7083361" y="3966781"/>
                <a:ext cx="53657" cy="64960"/>
              </a:xfrm>
              <a:custGeom>
                <a:avLst/>
                <a:gdLst>
                  <a:gd name="connsiteX0" fmla="*/ 29337 w 53657"/>
                  <a:gd name="connsiteY0" fmla="*/ 45276 h 64960"/>
                  <a:gd name="connsiteX1" fmla="*/ 26353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3 w 53657"/>
                  <a:gd name="connsiteY6" fmla="*/ 0 h 64960"/>
                  <a:gd name="connsiteX7" fmla="*/ 52515 w 53657"/>
                  <a:gd name="connsiteY7" fmla="*/ 22161 h 64960"/>
                  <a:gd name="connsiteX8" fmla="*/ 39053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416 w 53657"/>
                  <a:gd name="connsiteY12" fmla="*/ 35497 h 64960"/>
                  <a:gd name="connsiteX13" fmla="*/ 42228 w 53657"/>
                  <a:gd name="connsiteY13" fmla="*/ 22415 h 64960"/>
                  <a:gd name="connsiteX14" fmla="*/ 26416 w 53657"/>
                  <a:gd name="connsiteY14" fmla="*/ 9779 h 64960"/>
                  <a:gd name="connsiteX15" fmla="*/ 10985 w 53657"/>
                  <a:gd name="connsiteY15" fmla="*/ 9779 h 64960"/>
                  <a:gd name="connsiteX16" fmla="*/ 10985 w 53657"/>
                  <a:gd name="connsiteY16" fmla="*/ 35497 h 64960"/>
                  <a:gd name="connsiteX17" fmla="*/ 26416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9" y="45339"/>
                      <a:pt x="26353" y="45339"/>
                    </a:cubicBezTo>
                    <a:lnTo>
                      <a:pt x="10922" y="45339"/>
                    </a:lnTo>
                    <a:lnTo>
                      <a:pt x="10922" y="64960"/>
                    </a:lnTo>
                    <a:lnTo>
                      <a:pt x="0" y="64960"/>
                    </a:lnTo>
                    <a:lnTo>
                      <a:pt x="0" y="0"/>
                    </a:lnTo>
                    <a:lnTo>
                      <a:pt x="26353" y="0"/>
                    </a:lnTo>
                    <a:cubicBezTo>
                      <a:pt x="42990" y="0"/>
                      <a:pt x="52515" y="8065"/>
                      <a:pt x="52515" y="22161"/>
                    </a:cubicBezTo>
                    <a:cubicBezTo>
                      <a:pt x="52515" y="32576"/>
                      <a:pt x="47689" y="39878"/>
                      <a:pt x="39053" y="43243"/>
                    </a:cubicBezTo>
                    <a:lnTo>
                      <a:pt x="53657" y="64960"/>
                    </a:lnTo>
                    <a:lnTo>
                      <a:pt x="41211" y="64960"/>
                    </a:lnTo>
                    <a:lnTo>
                      <a:pt x="29337" y="45276"/>
                    </a:lnTo>
                    <a:close/>
                    <a:moveTo>
                      <a:pt x="26416" y="35497"/>
                    </a:moveTo>
                    <a:cubicBezTo>
                      <a:pt x="36449" y="35497"/>
                      <a:pt x="42228" y="31242"/>
                      <a:pt x="42228" y="22415"/>
                    </a:cubicBezTo>
                    <a:cubicBezTo>
                      <a:pt x="42228" y="13907"/>
                      <a:pt x="36449" y="9779"/>
                      <a:pt x="26416" y="9779"/>
                    </a:cubicBezTo>
                    <a:lnTo>
                      <a:pt x="10985" y="9779"/>
                    </a:lnTo>
                    <a:lnTo>
                      <a:pt x="10985" y="35497"/>
                    </a:lnTo>
                    <a:lnTo>
                      <a:pt x="26416" y="35497"/>
                    </a:lnTo>
                    <a:close/>
                  </a:path>
                </a:pathLst>
              </a:custGeom>
              <a:grpFill/>
              <a:ln w="6350" cap="flat">
                <a:noFill/>
                <a:prstDash val="solid"/>
                <a:miter/>
              </a:ln>
            </p:spPr>
            <p:txBody>
              <a:bodyPr rtlCol="0" anchor="ctr"/>
              <a:lstStyle/>
              <a:p>
                <a:endParaRPr lang="de-DE"/>
              </a:p>
            </p:txBody>
          </p:sp>
        </p:grpSp>
        <p:grpSp>
          <p:nvGrpSpPr>
            <p:cNvPr id="319" name="Grafik 2">
              <a:extLst>
                <a:ext uri="{FF2B5EF4-FFF2-40B4-BE49-F238E27FC236}">
                  <a16:creationId xmlns:a16="http://schemas.microsoft.com/office/drawing/2014/main" id="{E7C39E7A-F714-486C-9BAE-503E8F60BE4A}"/>
                </a:ext>
              </a:extLst>
            </p:cNvPr>
            <p:cNvGrpSpPr/>
            <p:nvPr/>
          </p:nvGrpSpPr>
          <p:grpSpPr>
            <a:xfrm>
              <a:off x="6545516" y="3362959"/>
              <a:ext cx="557339" cy="557339"/>
              <a:chOff x="6545516" y="3362959"/>
              <a:chExt cx="557339" cy="557339"/>
            </a:xfrm>
            <a:grpFill/>
          </p:grpSpPr>
          <p:sp>
            <p:nvSpPr>
              <p:cNvPr id="320" name="Freihandform 1000">
                <a:extLst>
                  <a:ext uri="{FF2B5EF4-FFF2-40B4-BE49-F238E27FC236}">
                    <a16:creationId xmlns:a16="http://schemas.microsoft.com/office/drawing/2014/main" id="{3B1B83CE-E20E-41B2-971F-E0C647D24628}"/>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sp>
            <p:nvSpPr>
              <p:cNvPr id="321" name="Freihandform 1001">
                <a:extLst>
                  <a:ext uri="{FF2B5EF4-FFF2-40B4-BE49-F238E27FC236}">
                    <a16:creationId xmlns:a16="http://schemas.microsoft.com/office/drawing/2014/main" id="{85D04AD7-2AC2-46D1-AEBF-CA6CFB06D13A}"/>
                  </a:ext>
                </a:extLst>
              </p:cNvPr>
              <p:cNvSpPr/>
              <p:nvPr/>
            </p:nvSpPr>
            <p:spPr>
              <a:xfrm>
                <a:off x="6684771" y="3585971"/>
                <a:ext cx="278580" cy="129984"/>
              </a:xfrm>
              <a:custGeom>
                <a:avLst/>
                <a:gdLst>
                  <a:gd name="connsiteX0" fmla="*/ 269431 w 278580"/>
                  <a:gd name="connsiteY0" fmla="*/ 129985 h 129984"/>
                  <a:gd name="connsiteX1" fmla="*/ 241554 w 278580"/>
                  <a:gd name="connsiteY1" fmla="*/ 129985 h 129984"/>
                  <a:gd name="connsiteX2" fmla="*/ 232284 w 278580"/>
                  <a:gd name="connsiteY2" fmla="*/ 120714 h 129984"/>
                  <a:gd name="connsiteX3" fmla="*/ 213678 w 278580"/>
                  <a:gd name="connsiteY3" fmla="*/ 102108 h 129984"/>
                  <a:gd name="connsiteX4" fmla="*/ 195072 w 278580"/>
                  <a:gd name="connsiteY4" fmla="*/ 120714 h 129984"/>
                  <a:gd name="connsiteX5" fmla="*/ 185801 w 278580"/>
                  <a:gd name="connsiteY5" fmla="*/ 129985 h 129984"/>
                  <a:gd name="connsiteX6" fmla="*/ 92901 w 278580"/>
                  <a:gd name="connsiteY6" fmla="*/ 129985 h 129984"/>
                  <a:gd name="connsiteX7" fmla="*/ 83630 w 278580"/>
                  <a:gd name="connsiteY7" fmla="*/ 120714 h 129984"/>
                  <a:gd name="connsiteX8" fmla="*/ 65024 w 278580"/>
                  <a:gd name="connsiteY8" fmla="*/ 102108 h 129984"/>
                  <a:gd name="connsiteX9" fmla="*/ 46419 w 278580"/>
                  <a:gd name="connsiteY9" fmla="*/ 120714 h 129984"/>
                  <a:gd name="connsiteX10" fmla="*/ 37147 w 278580"/>
                  <a:gd name="connsiteY10" fmla="*/ 129985 h 129984"/>
                  <a:gd name="connsiteX11" fmla="*/ 9272 w 278580"/>
                  <a:gd name="connsiteY11" fmla="*/ 129985 h 129984"/>
                  <a:gd name="connsiteX12" fmla="*/ 0 w 278580"/>
                  <a:gd name="connsiteY12" fmla="*/ 120714 h 129984"/>
                  <a:gd name="connsiteX13" fmla="*/ 0 w 278580"/>
                  <a:gd name="connsiteY13" fmla="*/ 55690 h 129984"/>
                  <a:gd name="connsiteX14" fmla="*/ 9272 w 278580"/>
                  <a:gd name="connsiteY14" fmla="*/ 46419 h 129984"/>
                  <a:gd name="connsiteX15" fmla="*/ 157861 w 278580"/>
                  <a:gd name="connsiteY15" fmla="*/ 46419 h 129984"/>
                  <a:gd name="connsiteX16" fmla="*/ 157861 w 278580"/>
                  <a:gd name="connsiteY16" fmla="*/ 9271 h 129984"/>
                  <a:gd name="connsiteX17" fmla="*/ 167132 w 278580"/>
                  <a:gd name="connsiteY17" fmla="*/ 0 h 129984"/>
                  <a:gd name="connsiteX18" fmla="*/ 222885 w 278580"/>
                  <a:gd name="connsiteY18" fmla="*/ 0 h 129984"/>
                  <a:gd name="connsiteX19" fmla="*/ 229426 w 278580"/>
                  <a:gd name="connsiteY19" fmla="*/ 2731 h 129984"/>
                  <a:gd name="connsiteX20" fmla="*/ 275844 w 278580"/>
                  <a:gd name="connsiteY20" fmla="*/ 49149 h 129984"/>
                  <a:gd name="connsiteX21" fmla="*/ 278574 w 278580"/>
                  <a:gd name="connsiteY21" fmla="*/ 55690 h 129984"/>
                  <a:gd name="connsiteX22" fmla="*/ 278574 w 278580"/>
                  <a:gd name="connsiteY22" fmla="*/ 120714 h 129984"/>
                  <a:gd name="connsiteX23" fmla="*/ 269431 w 278580"/>
                  <a:gd name="connsiteY23" fmla="*/ 129985 h 129984"/>
                  <a:gd name="connsiteX24" fmla="*/ 249682 w 278580"/>
                  <a:gd name="connsiteY24" fmla="*/ 111379 h 129984"/>
                  <a:gd name="connsiteX25" fmla="*/ 260159 w 278580"/>
                  <a:gd name="connsiteY25" fmla="*/ 111379 h 129984"/>
                  <a:gd name="connsiteX26" fmla="*/ 260159 w 278580"/>
                  <a:gd name="connsiteY26" fmla="*/ 59500 h 129984"/>
                  <a:gd name="connsiteX27" fmla="*/ 219139 w 278580"/>
                  <a:gd name="connsiteY27" fmla="*/ 18479 h 129984"/>
                  <a:gd name="connsiteX28" fmla="*/ 176530 w 278580"/>
                  <a:gd name="connsiteY28" fmla="*/ 18479 h 129984"/>
                  <a:gd name="connsiteX29" fmla="*/ 176530 w 278580"/>
                  <a:gd name="connsiteY29" fmla="*/ 55626 h 129984"/>
                  <a:gd name="connsiteX30" fmla="*/ 167260 w 278580"/>
                  <a:gd name="connsiteY30" fmla="*/ 64897 h 129984"/>
                  <a:gd name="connsiteX31" fmla="*/ 18669 w 278580"/>
                  <a:gd name="connsiteY31" fmla="*/ 64897 h 129984"/>
                  <a:gd name="connsiteX32" fmla="*/ 18669 w 278580"/>
                  <a:gd name="connsiteY32" fmla="*/ 111316 h 129984"/>
                  <a:gd name="connsiteX33" fmla="*/ 29147 w 278580"/>
                  <a:gd name="connsiteY33" fmla="*/ 111316 h 129984"/>
                  <a:gd name="connsiteX34" fmla="*/ 65151 w 278580"/>
                  <a:gd name="connsiteY34" fmla="*/ 83439 h 129984"/>
                  <a:gd name="connsiteX35" fmla="*/ 101156 w 278580"/>
                  <a:gd name="connsiteY35" fmla="*/ 111316 h 129984"/>
                  <a:gd name="connsiteX36" fmla="*/ 177800 w 278580"/>
                  <a:gd name="connsiteY36" fmla="*/ 111316 h 129984"/>
                  <a:gd name="connsiteX37" fmla="*/ 213805 w 278580"/>
                  <a:gd name="connsiteY37" fmla="*/ 83439 h 129984"/>
                  <a:gd name="connsiteX38" fmla="*/ 249682 w 278580"/>
                  <a:gd name="connsiteY38" fmla="*/ 111379 h 1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8580" h="129984">
                    <a:moveTo>
                      <a:pt x="269431" y="129985"/>
                    </a:moveTo>
                    <a:lnTo>
                      <a:pt x="241554" y="129985"/>
                    </a:lnTo>
                    <a:cubicBezTo>
                      <a:pt x="236410" y="129985"/>
                      <a:pt x="232284" y="125857"/>
                      <a:pt x="232284" y="120714"/>
                    </a:cubicBezTo>
                    <a:cubicBezTo>
                      <a:pt x="232284" y="110490"/>
                      <a:pt x="223965" y="102108"/>
                      <a:pt x="213678" y="102108"/>
                    </a:cubicBezTo>
                    <a:cubicBezTo>
                      <a:pt x="203454" y="102108"/>
                      <a:pt x="195072" y="110427"/>
                      <a:pt x="195072" y="120714"/>
                    </a:cubicBezTo>
                    <a:cubicBezTo>
                      <a:pt x="195072" y="125857"/>
                      <a:pt x="190881" y="129985"/>
                      <a:pt x="185801" y="129985"/>
                    </a:cubicBezTo>
                    <a:lnTo>
                      <a:pt x="92901" y="129985"/>
                    </a:lnTo>
                    <a:cubicBezTo>
                      <a:pt x="87757" y="129985"/>
                      <a:pt x="83630" y="125857"/>
                      <a:pt x="83630" y="120714"/>
                    </a:cubicBezTo>
                    <a:cubicBezTo>
                      <a:pt x="83630" y="110490"/>
                      <a:pt x="75311" y="102108"/>
                      <a:pt x="65024" y="102108"/>
                    </a:cubicBezTo>
                    <a:cubicBezTo>
                      <a:pt x="54737" y="102108"/>
                      <a:pt x="46419" y="110427"/>
                      <a:pt x="46419" y="120714"/>
                    </a:cubicBezTo>
                    <a:cubicBezTo>
                      <a:pt x="46419" y="125857"/>
                      <a:pt x="42228" y="129985"/>
                      <a:pt x="37147" y="129985"/>
                    </a:cubicBezTo>
                    <a:lnTo>
                      <a:pt x="9272" y="129985"/>
                    </a:lnTo>
                    <a:cubicBezTo>
                      <a:pt x="4128" y="129985"/>
                      <a:pt x="0" y="125857"/>
                      <a:pt x="0" y="120714"/>
                    </a:cubicBezTo>
                    <a:lnTo>
                      <a:pt x="0" y="55690"/>
                    </a:lnTo>
                    <a:cubicBezTo>
                      <a:pt x="0" y="50546"/>
                      <a:pt x="4128" y="46419"/>
                      <a:pt x="9272" y="46419"/>
                    </a:cubicBezTo>
                    <a:lnTo>
                      <a:pt x="157861" y="46419"/>
                    </a:lnTo>
                    <a:lnTo>
                      <a:pt x="157861" y="9271"/>
                    </a:lnTo>
                    <a:cubicBezTo>
                      <a:pt x="157861" y="4128"/>
                      <a:pt x="161989" y="0"/>
                      <a:pt x="167132" y="0"/>
                    </a:cubicBezTo>
                    <a:lnTo>
                      <a:pt x="222885" y="0"/>
                    </a:lnTo>
                    <a:cubicBezTo>
                      <a:pt x="225361" y="0"/>
                      <a:pt x="227711" y="953"/>
                      <a:pt x="229426" y="2731"/>
                    </a:cubicBezTo>
                    <a:lnTo>
                      <a:pt x="275844" y="49149"/>
                    </a:lnTo>
                    <a:cubicBezTo>
                      <a:pt x="277559" y="50864"/>
                      <a:pt x="278574" y="53277"/>
                      <a:pt x="278574" y="55690"/>
                    </a:cubicBezTo>
                    <a:lnTo>
                      <a:pt x="278574" y="120714"/>
                    </a:lnTo>
                    <a:cubicBezTo>
                      <a:pt x="278765" y="125794"/>
                      <a:pt x="274574" y="129985"/>
                      <a:pt x="269431" y="129985"/>
                    </a:cubicBezTo>
                    <a:close/>
                    <a:moveTo>
                      <a:pt x="249682" y="111379"/>
                    </a:moveTo>
                    <a:lnTo>
                      <a:pt x="260159" y="111379"/>
                    </a:lnTo>
                    <a:lnTo>
                      <a:pt x="260159" y="59500"/>
                    </a:lnTo>
                    <a:lnTo>
                      <a:pt x="219139" y="18479"/>
                    </a:lnTo>
                    <a:lnTo>
                      <a:pt x="176530" y="18479"/>
                    </a:lnTo>
                    <a:lnTo>
                      <a:pt x="176530" y="55626"/>
                    </a:lnTo>
                    <a:cubicBezTo>
                      <a:pt x="176530" y="60770"/>
                      <a:pt x="172339" y="64897"/>
                      <a:pt x="167260" y="64897"/>
                    </a:cubicBezTo>
                    <a:lnTo>
                      <a:pt x="18669" y="64897"/>
                    </a:lnTo>
                    <a:lnTo>
                      <a:pt x="18669" y="111316"/>
                    </a:lnTo>
                    <a:lnTo>
                      <a:pt x="29147" y="111316"/>
                    </a:lnTo>
                    <a:cubicBezTo>
                      <a:pt x="33274" y="95314"/>
                      <a:pt x="47816" y="83439"/>
                      <a:pt x="65151" y="83439"/>
                    </a:cubicBezTo>
                    <a:cubicBezTo>
                      <a:pt x="82486" y="83439"/>
                      <a:pt x="96965" y="95314"/>
                      <a:pt x="101156" y="111316"/>
                    </a:cubicBezTo>
                    <a:lnTo>
                      <a:pt x="177800" y="111316"/>
                    </a:lnTo>
                    <a:cubicBezTo>
                      <a:pt x="181928" y="95314"/>
                      <a:pt x="196469" y="83439"/>
                      <a:pt x="213805" y="83439"/>
                    </a:cubicBezTo>
                    <a:cubicBezTo>
                      <a:pt x="231013" y="83503"/>
                      <a:pt x="245555" y="95377"/>
                      <a:pt x="249682" y="111379"/>
                    </a:cubicBezTo>
                    <a:close/>
                  </a:path>
                </a:pathLst>
              </a:custGeom>
              <a:grpFill/>
              <a:ln w="6350" cap="flat">
                <a:noFill/>
                <a:prstDash val="solid"/>
                <a:miter/>
              </a:ln>
            </p:spPr>
            <p:txBody>
              <a:bodyPr rtlCol="0" anchor="ctr"/>
              <a:lstStyle/>
              <a:p>
                <a:endParaRPr lang="de-DE"/>
              </a:p>
            </p:txBody>
          </p:sp>
          <p:sp>
            <p:nvSpPr>
              <p:cNvPr id="322" name="Freihandform 1002">
                <a:extLst>
                  <a:ext uri="{FF2B5EF4-FFF2-40B4-BE49-F238E27FC236}">
                    <a16:creationId xmlns:a16="http://schemas.microsoft.com/office/drawing/2014/main" id="{103459E1-2D1B-4522-870E-95331F9A6417}"/>
                  </a:ext>
                </a:extLst>
              </p:cNvPr>
              <p:cNvSpPr/>
              <p:nvPr/>
            </p:nvSpPr>
            <p:spPr>
              <a:xfrm>
                <a:off x="6712775" y="3669474"/>
                <a:ext cx="222884" cy="74295"/>
              </a:xfrm>
              <a:custGeom>
                <a:avLst/>
                <a:gdLst>
                  <a:gd name="connsiteX0" fmla="*/ 185738 w 222884"/>
                  <a:gd name="connsiteY0" fmla="*/ 74295 h 74295"/>
                  <a:gd name="connsiteX1" fmla="*/ 148590 w 222884"/>
                  <a:gd name="connsiteY1" fmla="*/ 37147 h 74295"/>
                  <a:gd name="connsiteX2" fmla="*/ 185738 w 222884"/>
                  <a:gd name="connsiteY2" fmla="*/ 0 h 74295"/>
                  <a:gd name="connsiteX3" fmla="*/ 222885 w 222884"/>
                  <a:gd name="connsiteY3" fmla="*/ 37147 h 74295"/>
                  <a:gd name="connsiteX4" fmla="*/ 185738 w 222884"/>
                  <a:gd name="connsiteY4" fmla="*/ 74295 h 74295"/>
                  <a:gd name="connsiteX5" fmla="*/ 185738 w 222884"/>
                  <a:gd name="connsiteY5" fmla="*/ 18605 h 74295"/>
                  <a:gd name="connsiteX6" fmla="*/ 167132 w 222884"/>
                  <a:gd name="connsiteY6" fmla="*/ 37211 h 74295"/>
                  <a:gd name="connsiteX7" fmla="*/ 185738 w 222884"/>
                  <a:gd name="connsiteY7" fmla="*/ 55816 h 74295"/>
                  <a:gd name="connsiteX8" fmla="*/ 204343 w 222884"/>
                  <a:gd name="connsiteY8" fmla="*/ 37211 h 74295"/>
                  <a:gd name="connsiteX9" fmla="*/ 185738 w 222884"/>
                  <a:gd name="connsiteY9" fmla="*/ 18605 h 74295"/>
                  <a:gd name="connsiteX10" fmla="*/ 37147 w 222884"/>
                  <a:gd name="connsiteY10" fmla="*/ 74295 h 74295"/>
                  <a:gd name="connsiteX11" fmla="*/ 0 w 222884"/>
                  <a:gd name="connsiteY11" fmla="*/ 37147 h 74295"/>
                  <a:gd name="connsiteX12" fmla="*/ 37147 w 222884"/>
                  <a:gd name="connsiteY12" fmla="*/ 0 h 74295"/>
                  <a:gd name="connsiteX13" fmla="*/ 74295 w 222884"/>
                  <a:gd name="connsiteY13" fmla="*/ 37147 h 74295"/>
                  <a:gd name="connsiteX14" fmla="*/ 37147 w 222884"/>
                  <a:gd name="connsiteY14" fmla="*/ 74295 h 74295"/>
                  <a:gd name="connsiteX15" fmla="*/ 37147 w 222884"/>
                  <a:gd name="connsiteY15" fmla="*/ 18605 h 74295"/>
                  <a:gd name="connsiteX16" fmla="*/ 18542 w 222884"/>
                  <a:gd name="connsiteY16" fmla="*/ 37211 h 74295"/>
                  <a:gd name="connsiteX17" fmla="*/ 37147 w 222884"/>
                  <a:gd name="connsiteY17" fmla="*/ 55816 h 74295"/>
                  <a:gd name="connsiteX18" fmla="*/ 55753 w 222884"/>
                  <a:gd name="connsiteY18" fmla="*/ 37211 h 74295"/>
                  <a:gd name="connsiteX19" fmla="*/ 37147 w 222884"/>
                  <a:gd name="connsiteY19" fmla="*/ 1860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74295">
                    <a:moveTo>
                      <a:pt x="185738" y="74295"/>
                    </a:moveTo>
                    <a:cubicBezTo>
                      <a:pt x="165227" y="74295"/>
                      <a:pt x="148590" y="57658"/>
                      <a:pt x="148590" y="37147"/>
                    </a:cubicBezTo>
                    <a:cubicBezTo>
                      <a:pt x="148590" y="16637"/>
                      <a:pt x="165227" y="0"/>
                      <a:pt x="185738" y="0"/>
                    </a:cubicBezTo>
                    <a:cubicBezTo>
                      <a:pt x="206248" y="0"/>
                      <a:pt x="222885" y="16637"/>
                      <a:pt x="222885" y="37147"/>
                    </a:cubicBezTo>
                    <a:cubicBezTo>
                      <a:pt x="222885" y="57658"/>
                      <a:pt x="206184" y="74295"/>
                      <a:pt x="185738" y="74295"/>
                    </a:cubicBezTo>
                    <a:close/>
                    <a:moveTo>
                      <a:pt x="185738" y="18605"/>
                    </a:moveTo>
                    <a:cubicBezTo>
                      <a:pt x="175514" y="18605"/>
                      <a:pt x="167132" y="26924"/>
                      <a:pt x="167132" y="37211"/>
                    </a:cubicBezTo>
                    <a:cubicBezTo>
                      <a:pt x="167132" y="47435"/>
                      <a:pt x="175451" y="55816"/>
                      <a:pt x="185738" y="55816"/>
                    </a:cubicBezTo>
                    <a:cubicBezTo>
                      <a:pt x="195961" y="55816"/>
                      <a:pt x="204343" y="47498"/>
                      <a:pt x="204343" y="37211"/>
                    </a:cubicBezTo>
                    <a:cubicBezTo>
                      <a:pt x="204280" y="26924"/>
                      <a:pt x="195961" y="18605"/>
                      <a:pt x="185738" y="18605"/>
                    </a:cubicBezTo>
                    <a:close/>
                    <a:moveTo>
                      <a:pt x="37147" y="74295"/>
                    </a:moveTo>
                    <a:cubicBezTo>
                      <a:pt x="16637" y="74295"/>
                      <a:pt x="0" y="57658"/>
                      <a:pt x="0" y="37147"/>
                    </a:cubicBezTo>
                    <a:cubicBezTo>
                      <a:pt x="0" y="16637"/>
                      <a:pt x="16637" y="0"/>
                      <a:pt x="37147" y="0"/>
                    </a:cubicBezTo>
                    <a:cubicBezTo>
                      <a:pt x="57658" y="0"/>
                      <a:pt x="74295" y="16637"/>
                      <a:pt x="74295" y="37147"/>
                    </a:cubicBezTo>
                    <a:cubicBezTo>
                      <a:pt x="74295" y="57658"/>
                      <a:pt x="57594" y="74295"/>
                      <a:pt x="37147" y="74295"/>
                    </a:cubicBezTo>
                    <a:close/>
                    <a:moveTo>
                      <a:pt x="37147" y="18605"/>
                    </a:moveTo>
                    <a:cubicBezTo>
                      <a:pt x="26924" y="18605"/>
                      <a:pt x="18542" y="26924"/>
                      <a:pt x="18542" y="37211"/>
                    </a:cubicBezTo>
                    <a:cubicBezTo>
                      <a:pt x="18542" y="47435"/>
                      <a:pt x="26860" y="55816"/>
                      <a:pt x="37147" y="55816"/>
                    </a:cubicBezTo>
                    <a:cubicBezTo>
                      <a:pt x="47434" y="55816"/>
                      <a:pt x="55753" y="47498"/>
                      <a:pt x="55753" y="37211"/>
                    </a:cubicBezTo>
                    <a:cubicBezTo>
                      <a:pt x="55690" y="26924"/>
                      <a:pt x="47371" y="18605"/>
                      <a:pt x="37147" y="18605"/>
                    </a:cubicBezTo>
                    <a:close/>
                  </a:path>
                </a:pathLst>
              </a:custGeom>
              <a:grpFill/>
              <a:ln w="6350" cap="flat">
                <a:noFill/>
                <a:prstDash val="solid"/>
                <a:miter/>
              </a:ln>
            </p:spPr>
            <p:txBody>
              <a:bodyPr rtlCol="0" anchor="ctr"/>
              <a:lstStyle/>
              <a:p>
                <a:endParaRPr lang="de-DE" dirty="0"/>
              </a:p>
            </p:txBody>
          </p:sp>
          <p:sp>
            <p:nvSpPr>
              <p:cNvPr id="323" name="Freihandform 1003">
                <a:extLst>
                  <a:ext uri="{FF2B5EF4-FFF2-40B4-BE49-F238E27FC236}">
                    <a16:creationId xmlns:a16="http://schemas.microsoft.com/office/drawing/2014/main" id="{67FA4E2C-7A4C-490E-9A13-8D21214F5708}"/>
                  </a:ext>
                </a:extLst>
              </p:cNvPr>
              <p:cNvSpPr/>
              <p:nvPr/>
            </p:nvSpPr>
            <p:spPr>
              <a:xfrm>
                <a:off x="6619875" y="3437254"/>
                <a:ext cx="408685" cy="408685"/>
              </a:xfrm>
              <a:custGeom>
                <a:avLst/>
                <a:gdLst>
                  <a:gd name="connsiteX0" fmla="*/ 204343 w 408685"/>
                  <a:gd name="connsiteY0" fmla="*/ 408686 h 408685"/>
                  <a:gd name="connsiteX1" fmla="*/ 0 w 408685"/>
                  <a:gd name="connsiteY1" fmla="*/ 204343 h 408685"/>
                  <a:gd name="connsiteX2" fmla="*/ 204343 w 408685"/>
                  <a:gd name="connsiteY2" fmla="*/ 0 h 408685"/>
                  <a:gd name="connsiteX3" fmla="*/ 408686 w 408685"/>
                  <a:gd name="connsiteY3" fmla="*/ 204343 h 408685"/>
                  <a:gd name="connsiteX4" fmla="*/ 204343 w 408685"/>
                  <a:gd name="connsiteY4" fmla="*/ 408686 h 408685"/>
                  <a:gd name="connsiteX5" fmla="*/ 204343 w 408685"/>
                  <a:gd name="connsiteY5" fmla="*/ 18605 h 408685"/>
                  <a:gd name="connsiteX6" fmla="*/ 18606 w 408685"/>
                  <a:gd name="connsiteY6" fmla="*/ 204343 h 408685"/>
                  <a:gd name="connsiteX7" fmla="*/ 204343 w 408685"/>
                  <a:gd name="connsiteY7" fmla="*/ 390080 h 408685"/>
                  <a:gd name="connsiteX8" fmla="*/ 390081 w 408685"/>
                  <a:gd name="connsiteY8" fmla="*/ 204343 h 408685"/>
                  <a:gd name="connsiteX9" fmla="*/ 204343 w 408685"/>
                  <a:gd name="connsiteY9" fmla="*/ 18605 h 4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685" h="408685">
                    <a:moveTo>
                      <a:pt x="204343" y="408686"/>
                    </a:moveTo>
                    <a:cubicBezTo>
                      <a:pt x="91694" y="408686"/>
                      <a:pt x="0" y="316992"/>
                      <a:pt x="0" y="204343"/>
                    </a:cubicBezTo>
                    <a:cubicBezTo>
                      <a:pt x="0" y="91694"/>
                      <a:pt x="91694" y="0"/>
                      <a:pt x="204343" y="0"/>
                    </a:cubicBezTo>
                    <a:cubicBezTo>
                      <a:pt x="316992" y="0"/>
                      <a:pt x="408686" y="91694"/>
                      <a:pt x="408686" y="204343"/>
                    </a:cubicBezTo>
                    <a:cubicBezTo>
                      <a:pt x="408686" y="317055"/>
                      <a:pt x="316992" y="408686"/>
                      <a:pt x="204343" y="408686"/>
                    </a:cubicBezTo>
                    <a:close/>
                    <a:moveTo>
                      <a:pt x="204343" y="18605"/>
                    </a:moveTo>
                    <a:cubicBezTo>
                      <a:pt x="101918" y="18605"/>
                      <a:pt x="18606" y="101917"/>
                      <a:pt x="18606" y="204343"/>
                    </a:cubicBezTo>
                    <a:cubicBezTo>
                      <a:pt x="18606" y="306769"/>
                      <a:pt x="101918" y="390080"/>
                      <a:pt x="204343" y="390080"/>
                    </a:cubicBezTo>
                    <a:cubicBezTo>
                      <a:pt x="306769" y="390080"/>
                      <a:pt x="390081" y="306769"/>
                      <a:pt x="390081" y="204343"/>
                    </a:cubicBezTo>
                    <a:cubicBezTo>
                      <a:pt x="390081" y="101917"/>
                      <a:pt x="306769" y="18605"/>
                      <a:pt x="204343" y="18605"/>
                    </a:cubicBezTo>
                    <a:close/>
                  </a:path>
                </a:pathLst>
              </a:custGeom>
              <a:grpFill/>
              <a:ln w="6350" cap="flat">
                <a:noFill/>
                <a:prstDash val="solid"/>
                <a:miter/>
              </a:ln>
            </p:spPr>
            <p:txBody>
              <a:bodyPr rtlCol="0" anchor="ctr"/>
              <a:lstStyle/>
              <a:p>
                <a:endParaRPr lang="de-DE"/>
              </a:p>
            </p:txBody>
          </p:sp>
          <p:sp>
            <p:nvSpPr>
              <p:cNvPr id="324" name="Freihandform 1004">
                <a:extLst>
                  <a:ext uri="{FF2B5EF4-FFF2-40B4-BE49-F238E27FC236}">
                    <a16:creationId xmlns:a16="http://schemas.microsoft.com/office/drawing/2014/main" id="{20B944EB-1123-45B1-BC3D-A7C5524B33B3}"/>
                  </a:ext>
                </a:extLst>
              </p:cNvPr>
              <p:cNvSpPr/>
              <p:nvPr/>
            </p:nvSpPr>
            <p:spPr>
              <a:xfrm>
                <a:off x="6796341" y="3362959"/>
                <a:ext cx="55752" cy="55753"/>
              </a:xfrm>
              <a:custGeom>
                <a:avLst/>
                <a:gdLst>
                  <a:gd name="connsiteX0" fmla="*/ 27877 w 55752"/>
                  <a:gd name="connsiteY0" fmla="*/ 55753 h 55753"/>
                  <a:gd name="connsiteX1" fmla="*/ 0 w 55752"/>
                  <a:gd name="connsiteY1" fmla="*/ 27877 h 55753"/>
                  <a:gd name="connsiteX2" fmla="*/ 27877 w 55752"/>
                  <a:gd name="connsiteY2" fmla="*/ 0 h 55753"/>
                  <a:gd name="connsiteX3" fmla="*/ 55752 w 55752"/>
                  <a:gd name="connsiteY3" fmla="*/ 27877 h 55753"/>
                  <a:gd name="connsiteX4" fmla="*/ 27877 w 55752"/>
                  <a:gd name="connsiteY4" fmla="*/ 55753 h 55753"/>
                  <a:gd name="connsiteX5" fmla="*/ 27877 w 55752"/>
                  <a:gd name="connsiteY5" fmla="*/ 18606 h 55753"/>
                  <a:gd name="connsiteX6" fmla="*/ 18605 w 55752"/>
                  <a:gd name="connsiteY6" fmla="*/ 27877 h 55753"/>
                  <a:gd name="connsiteX7" fmla="*/ 27877 w 55752"/>
                  <a:gd name="connsiteY7" fmla="*/ 37148 h 55753"/>
                  <a:gd name="connsiteX8" fmla="*/ 37147 w 55752"/>
                  <a:gd name="connsiteY8" fmla="*/ 27877 h 55753"/>
                  <a:gd name="connsiteX9" fmla="*/ 27877 w 55752"/>
                  <a:gd name="connsiteY9" fmla="*/ 18606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3">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147" y="22733"/>
                      <a:pt x="32956" y="18606"/>
                      <a:pt x="27877" y="18606"/>
                    </a:cubicBezTo>
                    <a:close/>
                  </a:path>
                </a:pathLst>
              </a:custGeom>
              <a:grpFill/>
              <a:ln w="6350" cap="flat">
                <a:noFill/>
                <a:prstDash val="solid"/>
                <a:miter/>
              </a:ln>
            </p:spPr>
            <p:txBody>
              <a:bodyPr rtlCol="0" anchor="ctr"/>
              <a:lstStyle/>
              <a:p>
                <a:endParaRPr lang="de-DE"/>
              </a:p>
            </p:txBody>
          </p:sp>
          <p:sp>
            <p:nvSpPr>
              <p:cNvPr id="325" name="Freihandform 1005">
                <a:extLst>
                  <a:ext uri="{FF2B5EF4-FFF2-40B4-BE49-F238E27FC236}">
                    <a16:creationId xmlns:a16="http://schemas.microsoft.com/office/drawing/2014/main" id="{E7A5D64D-8399-4220-A6E6-E7D3A8F79814}"/>
                  </a:ext>
                </a:extLst>
              </p:cNvPr>
              <p:cNvSpPr/>
              <p:nvPr/>
            </p:nvSpPr>
            <p:spPr>
              <a:xfrm>
                <a:off x="7047103" y="3613721"/>
                <a:ext cx="55753" cy="55752"/>
              </a:xfrm>
              <a:custGeom>
                <a:avLst/>
                <a:gdLst>
                  <a:gd name="connsiteX0" fmla="*/ 27877 w 55753"/>
                  <a:gd name="connsiteY0" fmla="*/ 55753 h 55752"/>
                  <a:gd name="connsiteX1" fmla="*/ 0 w 55753"/>
                  <a:gd name="connsiteY1" fmla="*/ 27876 h 55752"/>
                  <a:gd name="connsiteX2" fmla="*/ 27877 w 55753"/>
                  <a:gd name="connsiteY2" fmla="*/ 0 h 55752"/>
                  <a:gd name="connsiteX3" fmla="*/ 55753 w 55753"/>
                  <a:gd name="connsiteY3" fmla="*/ 27876 h 55752"/>
                  <a:gd name="connsiteX4" fmla="*/ 27877 w 55753"/>
                  <a:gd name="connsiteY4" fmla="*/ 55753 h 55752"/>
                  <a:gd name="connsiteX5" fmla="*/ 27877 w 55753"/>
                  <a:gd name="connsiteY5" fmla="*/ 18605 h 55752"/>
                  <a:gd name="connsiteX6" fmla="*/ 18605 w 55753"/>
                  <a:gd name="connsiteY6" fmla="*/ 27876 h 55752"/>
                  <a:gd name="connsiteX7" fmla="*/ 27877 w 55753"/>
                  <a:gd name="connsiteY7" fmla="*/ 37147 h 55752"/>
                  <a:gd name="connsiteX8" fmla="*/ 37147 w 55753"/>
                  <a:gd name="connsiteY8" fmla="*/ 27876 h 55752"/>
                  <a:gd name="connsiteX9" fmla="*/ 27877 w 55753"/>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3" h="55752">
                    <a:moveTo>
                      <a:pt x="27877" y="55753"/>
                    </a:moveTo>
                    <a:cubicBezTo>
                      <a:pt x="12509" y="55753"/>
                      <a:pt x="0" y="43243"/>
                      <a:pt x="0" y="27876"/>
                    </a:cubicBezTo>
                    <a:cubicBezTo>
                      <a:pt x="0" y="12509"/>
                      <a:pt x="12509" y="0"/>
                      <a:pt x="27877" y="0"/>
                    </a:cubicBezTo>
                    <a:cubicBezTo>
                      <a:pt x="43243" y="0"/>
                      <a:pt x="55753" y="12509"/>
                      <a:pt x="55753" y="27876"/>
                    </a:cubicBezTo>
                    <a:cubicBezTo>
                      <a:pt x="55753" y="43243"/>
                      <a:pt x="43243" y="55753"/>
                      <a:pt x="27877" y="55753"/>
                    </a:cubicBezTo>
                    <a:close/>
                    <a:moveTo>
                      <a:pt x="27877" y="18605"/>
                    </a:moveTo>
                    <a:cubicBezTo>
                      <a:pt x="22733" y="18605"/>
                      <a:pt x="18605" y="22796"/>
                      <a:pt x="18605" y="27876"/>
                    </a:cubicBezTo>
                    <a:cubicBezTo>
                      <a:pt x="18605" y="32957"/>
                      <a:pt x="22796" y="37147"/>
                      <a:pt x="27877" y="37147"/>
                    </a:cubicBezTo>
                    <a:cubicBezTo>
                      <a:pt x="33020"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26" name="Freihandform 1006">
                <a:extLst>
                  <a:ext uri="{FF2B5EF4-FFF2-40B4-BE49-F238E27FC236}">
                    <a16:creationId xmlns:a16="http://schemas.microsoft.com/office/drawing/2014/main" id="{C483A2DC-5AAC-4C10-881F-A271FB971431}"/>
                  </a:ext>
                </a:extLst>
              </p:cNvPr>
              <p:cNvSpPr/>
              <p:nvPr/>
            </p:nvSpPr>
            <p:spPr>
              <a:xfrm>
                <a:off x="6545516" y="3613721"/>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27" name="Freihandform 1007">
                <a:extLst>
                  <a:ext uri="{FF2B5EF4-FFF2-40B4-BE49-F238E27FC236}">
                    <a16:creationId xmlns:a16="http://schemas.microsoft.com/office/drawing/2014/main" id="{1EDE9E68-C082-4600-8D2D-93A5E56252FB}"/>
                  </a:ext>
                </a:extLst>
              </p:cNvPr>
              <p:cNvSpPr/>
              <p:nvPr/>
            </p:nvSpPr>
            <p:spPr>
              <a:xfrm>
                <a:off x="6545516" y="3362959"/>
                <a:ext cx="55752" cy="557339"/>
              </a:xfrm>
              <a:custGeom>
                <a:avLst/>
                <a:gdLst>
                  <a:gd name="connsiteX0" fmla="*/ 27877 w 55752"/>
                  <a:gd name="connsiteY0" fmla="*/ 557340 h 557339"/>
                  <a:gd name="connsiteX1" fmla="*/ 0 w 55752"/>
                  <a:gd name="connsiteY1" fmla="*/ 529463 h 557339"/>
                  <a:gd name="connsiteX2" fmla="*/ 27877 w 55752"/>
                  <a:gd name="connsiteY2" fmla="*/ 501587 h 557339"/>
                  <a:gd name="connsiteX3" fmla="*/ 55752 w 55752"/>
                  <a:gd name="connsiteY3" fmla="*/ 529463 h 557339"/>
                  <a:gd name="connsiteX4" fmla="*/ 27877 w 55752"/>
                  <a:gd name="connsiteY4" fmla="*/ 557340 h 557339"/>
                  <a:gd name="connsiteX5" fmla="*/ 27877 w 55752"/>
                  <a:gd name="connsiteY5" fmla="*/ 520192 h 557339"/>
                  <a:gd name="connsiteX6" fmla="*/ 18605 w 55752"/>
                  <a:gd name="connsiteY6" fmla="*/ 529463 h 557339"/>
                  <a:gd name="connsiteX7" fmla="*/ 27877 w 55752"/>
                  <a:gd name="connsiteY7" fmla="*/ 538734 h 557339"/>
                  <a:gd name="connsiteX8" fmla="*/ 37147 w 55752"/>
                  <a:gd name="connsiteY8" fmla="*/ 529463 h 557339"/>
                  <a:gd name="connsiteX9" fmla="*/ 27877 w 55752"/>
                  <a:gd name="connsiteY9" fmla="*/ 520192 h 557339"/>
                  <a:gd name="connsiteX10" fmla="*/ 27877 w 55752"/>
                  <a:gd name="connsiteY10" fmla="*/ 55753 h 557339"/>
                  <a:gd name="connsiteX11" fmla="*/ 0 w 55752"/>
                  <a:gd name="connsiteY11" fmla="*/ 27877 h 557339"/>
                  <a:gd name="connsiteX12" fmla="*/ 27877 w 55752"/>
                  <a:gd name="connsiteY12" fmla="*/ 0 h 557339"/>
                  <a:gd name="connsiteX13" fmla="*/ 55752 w 55752"/>
                  <a:gd name="connsiteY13" fmla="*/ 27877 h 557339"/>
                  <a:gd name="connsiteX14" fmla="*/ 27877 w 55752"/>
                  <a:gd name="connsiteY14" fmla="*/ 55753 h 557339"/>
                  <a:gd name="connsiteX15" fmla="*/ 27877 w 55752"/>
                  <a:gd name="connsiteY15" fmla="*/ 18606 h 557339"/>
                  <a:gd name="connsiteX16" fmla="*/ 18605 w 55752"/>
                  <a:gd name="connsiteY16" fmla="*/ 27877 h 557339"/>
                  <a:gd name="connsiteX17" fmla="*/ 27877 w 55752"/>
                  <a:gd name="connsiteY17" fmla="*/ 37148 h 557339"/>
                  <a:gd name="connsiteX18" fmla="*/ 37147 w 55752"/>
                  <a:gd name="connsiteY18" fmla="*/ 27877 h 557339"/>
                  <a:gd name="connsiteX19" fmla="*/ 27877 w 55752"/>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2" h="557339">
                    <a:moveTo>
                      <a:pt x="27877" y="557340"/>
                    </a:moveTo>
                    <a:cubicBezTo>
                      <a:pt x="12509" y="557340"/>
                      <a:pt x="0" y="544830"/>
                      <a:pt x="0" y="529463"/>
                    </a:cubicBezTo>
                    <a:cubicBezTo>
                      <a:pt x="0" y="514096"/>
                      <a:pt x="12509" y="501587"/>
                      <a:pt x="27877" y="501587"/>
                    </a:cubicBezTo>
                    <a:cubicBezTo>
                      <a:pt x="43243" y="501587"/>
                      <a:pt x="55752" y="514096"/>
                      <a:pt x="55752" y="529463"/>
                    </a:cubicBezTo>
                    <a:cubicBezTo>
                      <a:pt x="55752"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2956"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211" y="22733"/>
                      <a:pt x="33020" y="18606"/>
                      <a:pt x="27877" y="18606"/>
                    </a:cubicBezTo>
                    <a:close/>
                  </a:path>
                </a:pathLst>
              </a:custGeom>
              <a:grpFill/>
              <a:ln w="6350" cap="flat">
                <a:noFill/>
                <a:prstDash val="solid"/>
                <a:miter/>
              </a:ln>
            </p:spPr>
            <p:txBody>
              <a:bodyPr rtlCol="0" anchor="ctr"/>
              <a:lstStyle/>
              <a:p>
                <a:endParaRPr lang="de-DE"/>
              </a:p>
            </p:txBody>
          </p:sp>
          <p:sp>
            <p:nvSpPr>
              <p:cNvPr id="328" name="Freihandform 1008">
                <a:extLst>
                  <a:ext uri="{FF2B5EF4-FFF2-40B4-BE49-F238E27FC236}">
                    <a16:creationId xmlns:a16="http://schemas.microsoft.com/office/drawing/2014/main" id="{891AF90A-AE42-4D04-B568-A3CBF0EAC78C}"/>
                  </a:ext>
                </a:extLst>
              </p:cNvPr>
              <p:cNvSpPr/>
              <p:nvPr/>
            </p:nvSpPr>
            <p:spPr>
              <a:xfrm>
                <a:off x="7047103" y="3362959"/>
                <a:ext cx="55753" cy="557339"/>
              </a:xfrm>
              <a:custGeom>
                <a:avLst/>
                <a:gdLst>
                  <a:gd name="connsiteX0" fmla="*/ 27877 w 55753"/>
                  <a:gd name="connsiteY0" fmla="*/ 557340 h 557339"/>
                  <a:gd name="connsiteX1" fmla="*/ 0 w 55753"/>
                  <a:gd name="connsiteY1" fmla="*/ 529463 h 557339"/>
                  <a:gd name="connsiteX2" fmla="*/ 27877 w 55753"/>
                  <a:gd name="connsiteY2" fmla="*/ 501587 h 557339"/>
                  <a:gd name="connsiteX3" fmla="*/ 55753 w 55753"/>
                  <a:gd name="connsiteY3" fmla="*/ 529463 h 557339"/>
                  <a:gd name="connsiteX4" fmla="*/ 27877 w 55753"/>
                  <a:gd name="connsiteY4" fmla="*/ 557340 h 557339"/>
                  <a:gd name="connsiteX5" fmla="*/ 27877 w 55753"/>
                  <a:gd name="connsiteY5" fmla="*/ 520192 h 557339"/>
                  <a:gd name="connsiteX6" fmla="*/ 18605 w 55753"/>
                  <a:gd name="connsiteY6" fmla="*/ 529463 h 557339"/>
                  <a:gd name="connsiteX7" fmla="*/ 27877 w 55753"/>
                  <a:gd name="connsiteY7" fmla="*/ 538734 h 557339"/>
                  <a:gd name="connsiteX8" fmla="*/ 37147 w 55753"/>
                  <a:gd name="connsiteY8" fmla="*/ 529463 h 557339"/>
                  <a:gd name="connsiteX9" fmla="*/ 27877 w 55753"/>
                  <a:gd name="connsiteY9" fmla="*/ 520192 h 557339"/>
                  <a:gd name="connsiteX10" fmla="*/ 27877 w 55753"/>
                  <a:gd name="connsiteY10" fmla="*/ 55753 h 557339"/>
                  <a:gd name="connsiteX11" fmla="*/ 0 w 55753"/>
                  <a:gd name="connsiteY11" fmla="*/ 27877 h 557339"/>
                  <a:gd name="connsiteX12" fmla="*/ 27877 w 55753"/>
                  <a:gd name="connsiteY12" fmla="*/ 0 h 557339"/>
                  <a:gd name="connsiteX13" fmla="*/ 55753 w 55753"/>
                  <a:gd name="connsiteY13" fmla="*/ 27877 h 557339"/>
                  <a:gd name="connsiteX14" fmla="*/ 27877 w 55753"/>
                  <a:gd name="connsiteY14" fmla="*/ 55753 h 557339"/>
                  <a:gd name="connsiteX15" fmla="*/ 27877 w 55753"/>
                  <a:gd name="connsiteY15" fmla="*/ 18606 h 557339"/>
                  <a:gd name="connsiteX16" fmla="*/ 18605 w 55753"/>
                  <a:gd name="connsiteY16" fmla="*/ 27877 h 557339"/>
                  <a:gd name="connsiteX17" fmla="*/ 27877 w 55753"/>
                  <a:gd name="connsiteY17" fmla="*/ 37148 h 557339"/>
                  <a:gd name="connsiteX18" fmla="*/ 37147 w 55753"/>
                  <a:gd name="connsiteY18" fmla="*/ 27877 h 557339"/>
                  <a:gd name="connsiteX19" fmla="*/ 27877 w 55753"/>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3" h="557339">
                    <a:moveTo>
                      <a:pt x="27877" y="557340"/>
                    </a:moveTo>
                    <a:cubicBezTo>
                      <a:pt x="12509" y="557340"/>
                      <a:pt x="0" y="544830"/>
                      <a:pt x="0" y="529463"/>
                    </a:cubicBezTo>
                    <a:cubicBezTo>
                      <a:pt x="0" y="514096"/>
                      <a:pt x="12509" y="501587"/>
                      <a:pt x="27877" y="501587"/>
                    </a:cubicBezTo>
                    <a:cubicBezTo>
                      <a:pt x="43243" y="501587"/>
                      <a:pt x="55753" y="514096"/>
                      <a:pt x="55753" y="529463"/>
                    </a:cubicBezTo>
                    <a:cubicBezTo>
                      <a:pt x="55753"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3020"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3" y="12510"/>
                      <a:pt x="55753" y="27877"/>
                    </a:cubicBezTo>
                    <a:cubicBezTo>
                      <a:pt x="55753" y="43243"/>
                      <a:pt x="43243" y="55753"/>
                      <a:pt x="27877" y="55753"/>
                    </a:cubicBezTo>
                    <a:close/>
                    <a:moveTo>
                      <a:pt x="27877" y="18606"/>
                    </a:moveTo>
                    <a:cubicBezTo>
                      <a:pt x="22733" y="18606"/>
                      <a:pt x="18605" y="22797"/>
                      <a:pt x="18605" y="27877"/>
                    </a:cubicBezTo>
                    <a:cubicBezTo>
                      <a:pt x="18605" y="33020"/>
                      <a:pt x="22796" y="37148"/>
                      <a:pt x="27877" y="37148"/>
                    </a:cubicBezTo>
                    <a:cubicBezTo>
                      <a:pt x="33020" y="37148"/>
                      <a:pt x="37147" y="32957"/>
                      <a:pt x="37147" y="27877"/>
                    </a:cubicBezTo>
                    <a:cubicBezTo>
                      <a:pt x="37147" y="22733"/>
                      <a:pt x="33020" y="18606"/>
                      <a:pt x="27877" y="18606"/>
                    </a:cubicBezTo>
                    <a:close/>
                  </a:path>
                </a:pathLst>
              </a:custGeom>
              <a:grpFill/>
              <a:ln w="6350" cap="flat">
                <a:noFill/>
                <a:prstDash val="solid"/>
                <a:miter/>
              </a:ln>
            </p:spPr>
            <p:txBody>
              <a:bodyPr rtlCol="0" anchor="ctr"/>
              <a:lstStyle/>
              <a:p>
                <a:endParaRPr lang="de-DE"/>
              </a:p>
            </p:txBody>
          </p:sp>
          <p:sp>
            <p:nvSpPr>
              <p:cNvPr id="329" name="Freihandform 1009">
                <a:extLst>
                  <a:ext uri="{FF2B5EF4-FFF2-40B4-BE49-F238E27FC236}">
                    <a16:creationId xmlns:a16="http://schemas.microsoft.com/office/drawing/2014/main" id="{3ADA5E9E-72B2-4294-B00E-ED8F34BB61E0}"/>
                  </a:ext>
                </a:extLst>
              </p:cNvPr>
              <p:cNvSpPr/>
              <p:nvPr/>
            </p:nvSpPr>
            <p:spPr>
              <a:xfrm>
                <a:off x="6796341" y="3864546"/>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2956" y="18605"/>
                      <a:pt x="27877" y="18605"/>
                    </a:cubicBezTo>
                    <a:close/>
                  </a:path>
                </a:pathLst>
              </a:custGeom>
              <a:grpFill/>
              <a:ln w="6350" cap="flat">
                <a:noFill/>
                <a:prstDash val="solid"/>
                <a:miter/>
              </a:ln>
            </p:spPr>
            <p:txBody>
              <a:bodyPr rtlCol="0" anchor="ctr"/>
              <a:lstStyle/>
              <a:p>
                <a:endParaRPr lang="de-DE"/>
              </a:p>
            </p:txBody>
          </p:sp>
          <p:sp>
            <p:nvSpPr>
              <p:cNvPr id="330" name="Freihandform 1010">
                <a:extLst>
                  <a:ext uri="{FF2B5EF4-FFF2-40B4-BE49-F238E27FC236}">
                    <a16:creationId xmlns:a16="http://schemas.microsoft.com/office/drawing/2014/main" id="{2C0BB38F-8740-4A20-A248-7AB8D7FDF3A5}"/>
                  </a:ext>
                </a:extLst>
              </p:cNvPr>
              <p:cNvSpPr/>
              <p:nvPr/>
            </p:nvSpPr>
            <p:spPr>
              <a:xfrm>
                <a:off x="6814883" y="3409441"/>
                <a:ext cx="18605" cy="139319"/>
              </a:xfrm>
              <a:custGeom>
                <a:avLst/>
                <a:gdLst>
                  <a:gd name="connsiteX0" fmla="*/ 0 w 18605"/>
                  <a:gd name="connsiteY0" fmla="*/ 0 h 139319"/>
                  <a:gd name="connsiteX1" fmla="*/ 18606 w 18605"/>
                  <a:gd name="connsiteY1" fmla="*/ 0 h 139319"/>
                  <a:gd name="connsiteX2" fmla="*/ 18606 w 18605"/>
                  <a:gd name="connsiteY2" fmla="*/ 139319 h 139319"/>
                  <a:gd name="connsiteX3" fmla="*/ 0 w 18605"/>
                  <a:gd name="connsiteY3" fmla="*/ 139319 h 139319"/>
                </a:gdLst>
                <a:ahLst/>
                <a:cxnLst>
                  <a:cxn ang="0">
                    <a:pos x="connsiteX0" y="connsiteY0"/>
                  </a:cxn>
                  <a:cxn ang="0">
                    <a:pos x="connsiteX1" y="connsiteY1"/>
                  </a:cxn>
                  <a:cxn ang="0">
                    <a:pos x="connsiteX2" y="connsiteY2"/>
                  </a:cxn>
                  <a:cxn ang="0">
                    <a:pos x="connsiteX3" y="connsiteY3"/>
                  </a:cxn>
                </a:cxnLst>
                <a:rect l="l" t="t" r="r" b="b"/>
                <a:pathLst>
                  <a:path w="18605" h="139319">
                    <a:moveTo>
                      <a:pt x="0" y="0"/>
                    </a:moveTo>
                    <a:lnTo>
                      <a:pt x="18606" y="0"/>
                    </a:lnTo>
                    <a:lnTo>
                      <a:pt x="18606" y="139319"/>
                    </a:lnTo>
                    <a:lnTo>
                      <a:pt x="0" y="139319"/>
                    </a:lnTo>
                    <a:close/>
                  </a:path>
                </a:pathLst>
              </a:custGeom>
              <a:grpFill/>
              <a:ln w="6350" cap="flat">
                <a:noFill/>
                <a:prstDash val="solid"/>
                <a:miter/>
              </a:ln>
            </p:spPr>
            <p:txBody>
              <a:bodyPr rtlCol="0" anchor="ctr"/>
              <a:lstStyle/>
              <a:p>
                <a:endParaRPr lang="de-DE"/>
              </a:p>
            </p:txBody>
          </p:sp>
          <p:sp>
            <p:nvSpPr>
              <p:cNvPr id="331" name="Freihandform 1011">
                <a:extLst>
                  <a:ext uri="{FF2B5EF4-FFF2-40B4-BE49-F238E27FC236}">
                    <a16:creationId xmlns:a16="http://schemas.microsoft.com/office/drawing/2014/main" id="{8E3E0BE8-93F7-43E4-892D-13DD6FA85DBD}"/>
                  </a:ext>
                </a:extLst>
              </p:cNvPr>
              <p:cNvSpPr/>
              <p:nvPr/>
            </p:nvSpPr>
            <p:spPr>
              <a:xfrm>
                <a:off x="6954202"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sp>
            <p:nvSpPr>
              <p:cNvPr id="332" name="Freihandform 1012">
                <a:extLst>
                  <a:ext uri="{FF2B5EF4-FFF2-40B4-BE49-F238E27FC236}">
                    <a16:creationId xmlns:a16="http://schemas.microsoft.com/office/drawing/2014/main" id="{AAD38B70-6A39-4A9F-AB45-8FF19C0EB4D2}"/>
                  </a:ext>
                </a:extLst>
              </p:cNvPr>
              <p:cNvSpPr/>
              <p:nvPr/>
            </p:nvSpPr>
            <p:spPr>
              <a:xfrm>
                <a:off x="6814883" y="3706622"/>
                <a:ext cx="18605" cy="167195"/>
              </a:xfrm>
              <a:custGeom>
                <a:avLst/>
                <a:gdLst>
                  <a:gd name="connsiteX0" fmla="*/ 0 w 18605"/>
                  <a:gd name="connsiteY0" fmla="*/ 0 h 167195"/>
                  <a:gd name="connsiteX1" fmla="*/ 18606 w 18605"/>
                  <a:gd name="connsiteY1" fmla="*/ 0 h 167195"/>
                  <a:gd name="connsiteX2" fmla="*/ 18606 w 18605"/>
                  <a:gd name="connsiteY2" fmla="*/ 167195 h 167195"/>
                  <a:gd name="connsiteX3" fmla="*/ 0 w 18605"/>
                  <a:gd name="connsiteY3" fmla="*/ 167195 h 167195"/>
                </a:gdLst>
                <a:ahLst/>
                <a:cxnLst>
                  <a:cxn ang="0">
                    <a:pos x="connsiteX0" y="connsiteY0"/>
                  </a:cxn>
                  <a:cxn ang="0">
                    <a:pos x="connsiteX1" y="connsiteY1"/>
                  </a:cxn>
                  <a:cxn ang="0">
                    <a:pos x="connsiteX2" y="connsiteY2"/>
                  </a:cxn>
                  <a:cxn ang="0">
                    <a:pos x="connsiteX3" y="connsiteY3"/>
                  </a:cxn>
                </a:cxnLst>
                <a:rect l="l" t="t" r="r" b="b"/>
                <a:pathLst>
                  <a:path w="18605" h="167195">
                    <a:moveTo>
                      <a:pt x="0" y="0"/>
                    </a:moveTo>
                    <a:lnTo>
                      <a:pt x="18606" y="0"/>
                    </a:lnTo>
                    <a:lnTo>
                      <a:pt x="18606" y="167195"/>
                    </a:lnTo>
                    <a:lnTo>
                      <a:pt x="0" y="167195"/>
                    </a:lnTo>
                    <a:close/>
                  </a:path>
                </a:pathLst>
              </a:custGeom>
              <a:grpFill/>
              <a:ln w="6350" cap="flat">
                <a:noFill/>
                <a:prstDash val="solid"/>
                <a:miter/>
              </a:ln>
            </p:spPr>
            <p:txBody>
              <a:bodyPr rtlCol="0" anchor="ctr"/>
              <a:lstStyle/>
              <a:p>
                <a:endParaRPr lang="de-DE"/>
              </a:p>
            </p:txBody>
          </p:sp>
          <p:sp>
            <p:nvSpPr>
              <p:cNvPr id="333" name="Freihandform 1013">
                <a:extLst>
                  <a:ext uri="{FF2B5EF4-FFF2-40B4-BE49-F238E27FC236}">
                    <a16:creationId xmlns:a16="http://schemas.microsoft.com/office/drawing/2014/main" id="{BDB5DEC6-CC1E-4C2F-87A0-313878F77EA0}"/>
                  </a:ext>
                </a:extLst>
              </p:cNvPr>
              <p:cNvSpPr/>
              <p:nvPr/>
            </p:nvSpPr>
            <p:spPr>
              <a:xfrm>
                <a:off x="6591998"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grpSp>
            <p:nvGrpSpPr>
              <p:cNvPr id="334" name="Grafik 2">
                <a:extLst>
                  <a:ext uri="{FF2B5EF4-FFF2-40B4-BE49-F238E27FC236}">
                    <a16:creationId xmlns:a16="http://schemas.microsoft.com/office/drawing/2014/main" id="{754F91CD-26D9-4A8F-9354-48410917203B}"/>
                  </a:ext>
                </a:extLst>
              </p:cNvPr>
              <p:cNvGrpSpPr/>
              <p:nvPr/>
            </p:nvGrpSpPr>
            <p:grpSpPr>
              <a:xfrm>
                <a:off x="6573393" y="3394646"/>
                <a:ext cx="209506" cy="493902"/>
                <a:chOff x="6573393" y="3394646"/>
                <a:chExt cx="209506" cy="493902"/>
              </a:xfrm>
              <a:grpFill/>
            </p:grpSpPr>
            <p:sp>
              <p:nvSpPr>
                <p:cNvPr id="338" name="Freihandform 1015">
                  <a:extLst>
                    <a:ext uri="{FF2B5EF4-FFF2-40B4-BE49-F238E27FC236}">
                      <a16:creationId xmlns:a16="http://schemas.microsoft.com/office/drawing/2014/main" id="{1DCF4CF3-46DD-4EEE-94EB-3CBDA822E049}"/>
                    </a:ext>
                  </a:extLst>
                </p:cNvPr>
                <p:cNvSpPr/>
                <p:nvPr/>
              </p:nvSpPr>
              <p:spPr>
                <a:xfrm>
                  <a:off x="6754856" y="3673500"/>
                  <a:ext cx="28043" cy="27977"/>
                </a:xfrm>
                <a:custGeom>
                  <a:avLst/>
                  <a:gdLst>
                    <a:gd name="connsiteX0" fmla="*/ 18752 w 28043"/>
                    <a:gd name="connsiteY0" fmla="*/ 27978 h 27977"/>
                    <a:gd name="connsiteX1" fmla="*/ 10815 w 28043"/>
                    <a:gd name="connsiteY1" fmla="*/ 23533 h 27977"/>
                    <a:gd name="connsiteX2" fmla="*/ 10815 w 28043"/>
                    <a:gd name="connsiteY2" fmla="*/ 23533 h 27977"/>
                    <a:gd name="connsiteX3" fmla="*/ 10815 w 28043"/>
                    <a:gd name="connsiteY3" fmla="*/ 23533 h 27977"/>
                    <a:gd name="connsiteX4" fmla="*/ 10815 w 28043"/>
                    <a:gd name="connsiteY4" fmla="*/ 23470 h 27977"/>
                    <a:gd name="connsiteX5" fmla="*/ 4465 w 28043"/>
                    <a:gd name="connsiteY5" fmla="*/ 17183 h 27977"/>
                    <a:gd name="connsiteX6" fmla="*/ 1353 w 28043"/>
                    <a:gd name="connsiteY6" fmla="*/ 4483 h 27977"/>
                    <a:gd name="connsiteX7" fmla="*/ 14053 w 28043"/>
                    <a:gd name="connsiteY7" fmla="*/ 1308 h 27977"/>
                    <a:gd name="connsiteX8" fmla="*/ 26626 w 28043"/>
                    <a:gd name="connsiteY8" fmla="*/ 13690 h 27977"/>
                    <a:gd name="connsiteX9" fmla="*/ 26690 w 28043"/>
                    <a:gd name="connsiteY9" fmla="*/ 13818 h 27977"/>
                    <a:gd name="connsiteX10" fmla="*/ 26690 w 28043"/>
                    <a:gd name="connsiteY10" fmla="*/ 13818 h 27977"/>
                    <a:gd name="connsiteX11" fmla="*/ 23578 w 28043"/>
                    <a:gd name="connsiteY11" fmla="*/ 26581 h 27977"/>
                    <a:gd name="connsiteX12" fmla="*/ 18752 w 28043"/>
                    <a:gd name="connsiteY12" fmla="*/ 27978 h 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3" h="27977">
                      <a:moveTo>
                        <a:pt x="18752" y="27978"/>
                      </a:moveTo>
                      <a:cubicBezTo>
                        <a:pt x="15641" y="27978"/>
                        <a:pt x="12593" y="26390"/>
                        <a:pt x="10815" y="23533"/>
                      </a:cubicBezTo>
                      <a:cubicBezTo>
                        <a:pt x="10815" y="23533"/>
                        <a:pt x="10815" y="23533"/>
                        <a:pt x="10815" y="23533"/>
                      </a:cubicBezTo>
                      <a:lnTo>
                        <a:pt x="10815" y="23533"/>
                      </a:lnTo>
                      <a:cubicBezTo>
                        <a:pt x="10815" y="23533"/>
                        <a:pt x="10815" y="23533"/>
                        <a:pt x="10815" y="23470"/>
                      </a:cubicBezTo>
                      <a:cubicBezTo>
                        <a:pt x="9291" y="20993"/>
                        <a:pt x="7068" y="18834"/>
                        <a:pt x="4465" y="17183"/>
                      </a:cubicBezTo>
                      <a:cubicBezTo>
                        <a:pt x="84" y="14516"/>
                        <a:pt x="-1313" y="8865"/>
                        <a:pt x="1353" y="4483"/>
                      </a:cubicBezTo>
                      <a:cubicBezTo>
                        <a:pt x="4021" y="102"/>
                        <a:pt x="9672" y="-1295"/>
                        <a:pt x="14053" y="1308"/>
                      </a:cubicBezTo>
                      <a:cubicBezTo>
                        <a:pt x="19134" y="4356"/>
                        <a:pt x="23515" y="8674"/>
                        <a:pt x="26626" y="13690"/>
                      </a:cubicBezTo>
                      <a:cubicBezTo>
                        <a:pt x="26690" y="13754"/>
                        <a:pt x="26690" y="13754"/>
                        <a:pt x="26690" y="13818"/>
                      </a:cubicBezTo>
                      <a:cubicBezTo>
                        <a:pt x="26690" y="13818"/>
                        <a:pt x="26690" y="13818"/>
                        <a:pt x="26690" y="13818"/>
                      </a:cubicBezTo>
                      <a:cubicBezTo>
                        <a:pt x="29357" y="18199"/>
                        <a:pt x="27960" y="23914"/>
                        <a:pt x="23578" y="26581"/>
                      </a:cubicBezTo>
                      <a:cubicBezTo>
                        <a:pt x="22118" y="27534"/>
                        <a:pt x="20403" y="27978"/>
                        <a:pt x="18752" y="27978"/>
                      </a:cubicBezTo>
                      <a:close/>
                    </a:path>
                  </a:pathLst>
                </a:custGeom>
                <a:grpFill/>
                <a:ln w="6350" cap="flat">
                  <a:noFill/>
                  <a:prstDash val="solid"/>
                  <a:miter/>
                </a:ln>
              </p:spPr>
              <p:txBody>
                <a:bodyPr rtlCol="0" anchor="ctr"/>
                <a:lstStyle/>
                <a:p>
                  <a:endParaRPr lang="de-DE"/>
                </a:p>
              </p:txBody>
            </p:sp>
            <p:sp>
              <p:nvSpPr>
                <p:cNvPr id="339" name="Freihandform 1016">
                  <a:extLst>
                    <a:ext uri="{FF2B5EF4-FFF2-40B4-BE49-F238E27FC236}">
                      <a16:creationId xmlns:a16="http://schemas.microsoft.com/office/drawing/2014/main" id="{6FDEA57B-CC97-412B-A46F-9299D29BC445}"/>
                    </a:ext>
                  </a:extLst>
                </p:cNvPr>
                <p:cNvSpPr/>
                <p:nvPr/>
              </p:nvSpPr>
              <p:spPr>
                <a:xfrm>
                  <a:off x="6573393" y="3394646"/>
                  <a:ext cx="171319" cy="493902"/>
                </a:xfrm>
                <a:custGeom>
                  <a:avLst/>
                  <a:gdLst>
                    <a:gd name="connsiteX0" fmla="*/ 13144 w 171319"/>
                    <a:gd name="connsiteY0" fmla="*/ 493903 h 493902"/>
                    <a:gd name="connsiteX1" fmla="*/ 13144 w 171319"/>
                    <a:gd name="connsiteY1" fmla="*/ 493903 h 493902"/>
                    <a:gd name="connsiteX2" fmla="*/ 6540 w 171319"/>
                    <a:gd name="connsiteY2" fmla="*/ 491172 h 493902"/>
                    <a:gd name="connsiteX3" fmla="*/ 0 w 171319"/>
                    <a:gd name="connsiteY3" fmla="*/ 488442 h 493902"/>
                    <a:gd name="connsiteX4" fmla="*/ 0 w 171319"/>
                    <a:gd name="connsiteY4" fmla="*/ 469836 h 493902"/>
                    <a:gd name="connsiteX5" fmla="*/ 12001 w 171319"/>
                    <a:gd name="connsiteY5" fmla="*/ 472567 h 493902"/>
                    <a:gd name="connsiteX6" fmla="*/ 148399 w 171319"/>
                    <a:gd name="connsiteY6" fmla="*/ 336232 h 493902"/>
                    <a:gd name="connsiteX7" fmla="*/ 140526 w 171319"/>
                    <a:gd name="connsiteY7" fmla="*/ 321246 h 493902"/>
                    <a:gd name="connsiteX8" fmla="*/ 120776 w 171319"/>
                    <a:gd name="connsiteY8" fmla="*/ 321246 h 493902"/>
                    <a:gd name="connsiteX9" fmla="*/ 111506 w 171319"/>
                    <a:gd name="connsiteY9" fmla="*/ 311975 h 493902"/>
                    <a:gd name="connsiteX10" fmla="*/ 111506 w 171319"/>
                    <a:gd name="connsiteY10" fmla="*/ 154051 h 493902"/>
                    <a:gd name="connsiteX11" fmla="*/ 120776 w 171319"/>
                    <a:gd name="connsiteY11" fmla="*/ 144780 h 493902"/>
                    <a:gd name="connsiteX12" fmla="*/ 135509 w 171319"/>
                    <a:gd name="connsiteY12" fmla="*/ 144780 h 493902"/>
                    <a:gd name="connsiteX13" fmla="*/ 12064 w 171319"/>
                    <a:gd name="connsiteY13" fmla="*/ 21336 h 493902"/>
                    <a:gd name="connsiteX14" fmla="*/ 63 w 171319"/>
                    <a:gd name="connsiteY14" fmla="*/ 24066 h 493902"/>
                    <a:gd name="connsiteX15" fmla="*/ 63 w 171319"/>
                    <a:gd name="connsiteY15" fmla="*/ 5461 h 493902"/>
                    <a:gd name="connsiteX16" fmla="*/ 6603 w 171319"/>
                    <a:gd name="connsiteY16" fmla="*/ 2730 h 493902"/>
                    <a:gd name="connsiteX17" fmla="*/ 13144 w 171319"/>
                    <a:gd name="connsiteY17" fmla="*/ 0 h 493902"/>
                    <a:gd name="connsiteX18" fmla="*/ 13144 w 171319"/>
                    <a:gd name="connsiteY18" fmla="*/ 0 h 493902"/>
                    <a:gd name="connsiteX19" fmla="*/ 19685 w 171319"/>
                    <a:gd name="connsiteY19" fmla="*/ 2730 h 493902"/>
                    <a:gd name="connsiteX20" fmla="*/ 164464 w 171319"/>
                    <a:gd name="connsiteY20" fmla="*/ 147510 h 493902"/>
                    <a:gd name="connsiteX21" fmla="*/ 166497 w 171319"/>
                    <a:gd name="connsiteY21" fmla="*/ 157607 h 493902"/>
                    <a:gd name="connsiteX22" fmla="*/ 157924 w 171319"/>
                    <a:gd name="connsiteY22" fmla="*/ 163322 h 493902"/>
                    <a:gd name="connsiteX23" fmla="*/ 130048 w 171319"/>
                    <a:gd name="connsiteY23" fmla="*/ 163322 h 493902"/>
                    <a:gd name="connsiteX24" fmla="*/ 130048 w 171319"/>
                    <a:gd name="connsiteY24" fmla="*/ 302641 h 493902"/>
                    <a:gd name="connsiteX25" fmla="*/ 148653 w 171319"/>
                    <a:gd name="connsiteY25" fmla="*/ 302641 h 493902"/>
                    <a:gd name="connsiteX26" fmla="*/ 157924 w 171319"/>
                    <a:gd name="connsiteY26" fmla="*/ 311912 h 493902"/>
                    <a:gd name="connsiteX27" fmla="*/ 166877 w 171319"/>
                    <a:gd name="connsiteY27" fmla="*/ 327723 h 493902"/>
                    <a:gd name="connsiteX28" fmla="*/ 171259 w 171319"/>
                    <a:gd name="connsiteY28" fmla="*/ 334582 h 493902"/>
                    <a:gd name="connsiteX29" fmla="*/ 168592 w 171319"/>
                    <a:gd name="connsiteY29" fmla="*/ 342265 h 493902"/>
                    <a:gd name="connsiteX30" fmla="*/ 19685 w 171319"/>
                    <a:gd name="connsiteY30" fmla="*/ 491172 h 493902"/>
                    <a:gd name="connsiteX31" fmla="*/ 13144 w 171319"/>
                    <a:gd name="connsiteY31"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319" h="493902">
                      <a:moveTo>
                        <a:pt x="13144" y="493903"/>
                      </a:moveTo>
                      <a:lnTo>
                        <a:pt x="13144" y="493903"/>
                      </a:lnTo>
                      <a:cubicBezTo>
                        <a:pt x="10668" y="493903"/>
                        <a:pt x="8318" y="492950"/>
                        <a:pt x="6540" y="491172"/>
                      </a:cubicBezTo>
                      <a:cubicBezTo>
                        <a:pt x="4763" y="489394"/>
                        <a:pt x="2476" y="488442"/>
                        <a:pt x="0" y="488442"/>
                      </a:cubicBezTo>
                      <a:lnTo>
                        <a:pt x="0" y="469836"/>
                      </a:lnTo>
                      <a:cubicBezTo>
                        <a:pt x="4254" y="469836"/>
                        <a:pt x="8318" y="470789"/>
                        <a:pt x="12001" y="472567"/>
                      </a:cubicBezTo>
                      <a:lnTo>
                        <a:pt x="148399" y="336232"/>
                      </a:lnTo>
                      <a:cubicBezTo>
                        <a:pt x="144652" y="331914"/>
                        <a:pt x="141922" y="326834"/>
                        <a:pt x="140526" y="321246"/>
                      </a:cubicBezTo>
                      <a:lnTo>
                        <a:pt x="120776" y="321246"/>
                      </a:lnTo>
                      <a:cubicBezTo>
                        <a:pt x="115633" y="321246"/>
                        <a:pt x="111506" y="317119"/>
                        <a:pt x="111506" y="311975"/>
                      </a:cubicBezTo>
                      <a:lnTo>
                        <a:pt x="111506" y="154051"/>
                      </a:lnTo>
                      <a:cubicBezTo>
                        <a:pt x="111506" y="148907"/>
                        <a:pt x="115633" y="144780"/>
                        <a:pt x="120776" y="144780"/>
                      </a:cubicBezTo>
                      <a:lnTo>
                        <a:pt x="135509" y="144780"/>
                      </a:lnTo>
                      <a:lnTo>
                        <a:pt x="12064" y="21336"/>
                      </a:lnTo>
                      <a:cubicBezTo>
                        <a:pt x="8382" y="23114"/>
                        <a:pt x="4254" y="24066"/>
                        <a:pt x="63" y="24066"/>
                      </a:cubicBezTo>
                      <a:lnTo>
                        <a:pt x="63" y="5461"/>
                      </a:lnTo>
                      <a:cubicBezTo>
                        <a:pt x="2539" y="5461"/>
                        <a:pt x="4889" y="4508"/>
                        <a:pt x="6603" y="2730"/>
                      </a:cubicBezTo>
                      <a:cubicBezTo>
                        <a:pt x="8318" y="1016"/>
                        <a:pt x="10731" y="0"/>
                        <a:pt x="13144" y="0"/>
                      </a:cubicBezTo>
                      <a:lnTo>
                        <a:pt x="13144" y="0"/>
                      </a:lnTo>
                      <a:cubicBezTo>
                        <a:pt x="15621" y="0"/>
                        <a:pt x="17970" y="952"/>
                        <a:pt x="19685" y="2730"/>
                      </a:cubicBezTo>
                      <a:lnTo>
                        <a:pt x="164464" y="147510"/>
                      </a:lnTo>
                      <a:cubicBezTo>
                        <a:pt x="167132" y="150177"/>
                        <a:pt x="167894" y="154178"/>
                        <a:pt x="166497" y="157607"/>
                      </a:cubicBezTo>
                      <a:cubicBezTo>
                        <a:pt x="165036" y="161099"/>
                        <a:pt x="161671" y="163322"/>
                        <a:pt x="157924" y="163322"/>
                      </a:cubicBezTo>
                      <a:lnTo>
                        <a:pt x="130048" y="163322"/>
                      </a:lnTo>
                      <a:lnTo>
                        <a:pt x="130048" y="302641"/>
                      </a:lnTo>
                      <a:lnTo>
                        <a:pt x="148653" y="302641"/>
                      </a:lnTo>
                      <a:cubicBezTo>
                        <a:pt x="153797" y="302641"/>
                        <a:pt x="157924" y="306769"/>
                        <a:pt x="157924" y="311912"/>
                      </a:cubicBezTo>
                      <a:cubicBezTo>
                        <a:pt x="157924" y="318389"/>
                        <a:pt x="161289" y="324294"/>
                        <a:pt x="166877" y="327723"/>
                      </a:cubicBezTo>
                      <a:cubicBezTo>
                        <a:pt x="169290" y="329184"/>
                        <a:pt x="170942" y="331724"/>
                        <a:pt x="171259" y="334582"/>
                      </a:cubicBezTo>
                      <a:cubicBezTo>
                        <a:pt x="171576" y="337439"/>
                        <a:pt x="170624" y="340233"/>
                        <a:pt x="168592" y="342265"/>
                      </a:cubicBezTo>
                      <a:lnTo>
                        <a:pt x="19685" y="491172"/>
                      </a:lnTo>
                      <a:cubicBezTo>
                        <a:pt x="17970" y="492950"/>
                        <a:pt x="15621" y="493903"/>
                        <a:pt x="13144" y="493903"/>
                      </a:cubicBezTo>
                      <a:close/>
                    </a:path>
                  </a:pathLst>
                </a:custGeom>
                <a:grpFill/>
                <a:ln w="6350" cap="flat">
                  <a:noFill/>
                  <a:prstDash val="solid"/>
                  <a:miter/>
                </a:ln>
              </p:spPr>
              <p:txBody>
                <a:bodyPr rtlCol="0" anchor="ctr"/>
                <a:lstStyle/>
                <a:p>
                  <a:endParaRPr lang="de-DE"/>
                </a:p>
              </p:txBody>
            </p:sp>
            <p:sp>
              <p:nvSpPr>
                <p:cNvPr id="340" name="Freihandform 1017">
                  <a:extLst>
                    <a:ext uri="{FF2B5EF4-FFF2-40B4-BE49-F238E27FC236}">
                      <a16:creationId xmlns:a16="http://schemas.microsoft.com/office/drawing/2014/main" id="{34606422-2760-4146-ABD6-1343A3EE013F}"/>
                    </a:ext>
                  </a:extLst>
                </p:cNvPr>
                <p:cNvSpPr/>
                <p:nvPr/>
              </p:nvSpPr>
              <p:spPr>
                <a:xfrm>
                  <a:off x="6740525" y="3669501"/>
                  <a:ext cx="25180" cy="19467"/>
                </a:xfrm>
                <a:custGeom>
                  <a:avLst/>
                  <a:gdLst>
                    <a:gd name="connsiteX0" fmla="*/ 16002 w 25180"/>
                    <a:gd name="connsiteY0" fmla="*/ 19468 h 19467"/>
                    <a:gd name="connsiteX1" fmla="*/ 13780 w 25180"/>
                    <a:gd name="connsiteY1" fmla="*/ 19214 h 19467"/>
                    <a:gd name="connsiteX2" fmla="*/ 9461 w 25180"/>
                    <a:gd name="connsiteY2" fmla="*/ 18579 h 19467"/>
                    <a:gd name="connsiteX3" fmla="*/ 9461 w 25180"/>
                    <a:gd name="connsiteY3" fmla="*/ 18579 h 19467"/>
                    <a:gd name="connsiteX4" fmla="*/ 9398 w 25180"/>
                    <a:gd name="connsiteY4" fmla="*/ 18579 h 19467"/>
                    <a:gd name="connsiteX5" fmla="*/ 9334 w 25180"/>
                    <a:gd name="connsiteY5" fmla="*/ 18579 h 19467"/>
                    <a:gd name="connsiteX6" fmla="*/ 9334 w 25180"/>
                    <a:gd name="connsiteY6" fmla="*/ 18579 h 19467"/>
                    <a:gd name="connsiteX7" fmla="*/ 9334 w 25180"/>
                    <a:gd name="connsiteY7" fmla="*/ 18579 h 19467"/>
                    <a:gd name="connsiteX8" fmla="*/ 9271 w 25180"/>
                    <a:gd name="connsiteY8" fmla="*/ 18579 h 19467"/>
                    <a:gd name="connsiteX9" fmla="*/ 0 w 25180"/>
                    <a:gd name="connsiteY9" fmla="*/ 9308 h 19467"/>
                    <a:gd name="connsiteX10" fmla="*/ 9271 w 25180"/>
                    <a:gd name="connsiteY10" fmla="*/ 37 h 19467"/>
                    <a:gd name="connsiteX11" fmla="*/ 18161 w 25180"/>
                    <a:gd name="connsiteY11" fmla="*/ 1180 h 19467"/>
                    <a:gd name="connsiteX12" fmla="*/ 24892 w 25180"/>
                    <a:gd name="connsiteY12" fmla="*/ 12420 h 19467"/>
                    <a:gd name="connsiteX13" fmla="*/ 16002 w 25180"/>
                    <a:gd name="connsiteY13" fmla="*/ 1946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80" h="19467">
                      <a:moveTo>
                        <a:pt x="16002" y="19468"/>
                      </a:moveTo>
                      <a:cubicBezTo>
                        <a:pt x="15240" y="19468"/>
                        <a:pt x="14542" y="19404"/>
                        <a:pt x="13780" y="19214"/>
                      </a:cubicBezTo>
                      <a:cubicBezTo>
                        <a:pt x="12129" y="18833"/>
                        <a:pt x="10731" y="18642"/>
                        <a:pt x="9461" y="18579"/>
                      </a:cubicBezTo>
                      <a:lnTo>
                        <a:pt x="9461" y="18579"/>
                      </a:lnTo>
                      <a:cubicBezTo>
                        <a:pt x="9461" y="18579"/>
                        <a:pt x="9398" y="18579"/>
                        <a:pt x="9398" y="18579"/>
                      </a:cubicBezTo>
                      <a:cubicBezTo>
                        <a:pt x="9398" y="18579"/>
                        <a:pt x="9398" y="18579"/>
                        <a:pt x="9334" y="18579"/>
                      </a:cubicBezTo>
                      <a:cubicBezTo>
                        <a:pt x="9334" y="18579"/>
                        <a:pt x="9334" y="18579"/>
                        <a:pt x="9334" y="18579"/>
                      </a:cubicBezTo>
                      <a:lnTo>
                        <a:pt x="9334" y="18579"/>
                      </a:lnTo>
                      <a:cubicBezTo>
                        <a:pt x="9334" y="18579"/>
                        <a:pt x="9334" y="18579"/>
                        <a:pt x="9271" y="18579"/>
                      </a:cubicBezTo>
                      <a:cubicBezTo>
                        <a:pt x="4128" y="18579"/>
                        <a:pt x="0" y="14452"/>
                        <a:pt x="0" y="9308"/>
                      </a:cubicBezTo>
                      <a:cubicBezTo>
                        <a:pt x="0" y="4165"/>
                        <a:pt x="4191" y="37"/>
                        <a:pt x="9271" y="37"/>
                      </a:cubicBezTo>
                      <a:cubicBezTo>
                        <a:pt x="11747" y="-154"/>
                        <a:pt x="15049" y="418"/>
                        <a:pt x="18161" y="1180"/>
                      </a:cubicBezTo>
                      <a:cubicBezTo>
                        <a:pt x="23114" y="2450"/>
                        <a:pt x="26162" y="7466"/>
                        <a:pt x="24892" y="12420"/>
                      </a:cubicBezTo>
                      <a:cubicBezTo>
                        <a:pt x="24003" y="16610"/>
                        <a:pt x="20193" y="19468"/>
                        <a:pt x="16002" y="19468"/>
                      </a:cubicBezTo>
                      <a:close/>
                    </a:path>
                  </a:pathLst>
                </a:custGeom>
                <a:grpFill/>
                <a:ln w="6350" cap="flat">
                  <a:noFill/>
                  <a:prstDash val="solid"/>
                  <a:miter/>
                </a:ln>
              </p:spPr>
              <p:txBody>
                <a:bodyPr rtlCol="0" anchor="ctr"/>
                <a:lstStyle/>
                <a:p>
                  <a:endParaRPr lang="de-DE"/>
                </a:p>
              </p:txBody>
            </p:sp>
            <p:sp>
              <p:nvSpPr>
                <p:cNvPr id="341" name="Freihandform 1018">
                  <a:extLst>
                    <a:ext uri="{FF2B5EF4-FFF2-40B4-BE49-F238E27FC236}">
                      <a16:creationId xmlns:a16="http://schemas.microsoft.com/office/drawing/2014/main" id="{A8E23120-6E67-47B1-8A45-020873937F35}"/>
                    </a:ext>
                  </a:extLst>
                </p:cNvPr>
                <p:cNvSpPr/>
                <p:nvPr/>
              </p:nvSpPr>
              <p:spPr>
                <a:xfrm>
                  <a:off x="6748899" y="3670863"/>
                  <a:ext cx="23340" cy="20581"/>
                </a:xfrm>
                <a:custGeom>
                  <a:avLst/>
                  <a:gdLst>
                    <a:gd name="connsiteX0" fmla="*/ 14041 w 23340"/>
                    <a:gd name="connsiteY0" fmla="*/ 20582 h 20581"/>
                    <a:gd name="connsiteX1" fmla="*/ 9659 w 23340"/>
                    <a:gd name="connsiteY1" fmla="*/ 19502 h 20581"/>
                    <a:gd name="connsiteX2" fmla="*/ 6802 w 23340"/>
                    <a:gd name="connsiteY2" fmla="*/ 18296 h 20581"/>
                    <a:gd name="connsiteX3" fmla="*/ 6484 w 23340"/>
                    <a:gd name="connsiteY3" fmla="*/ 18169 h 20581"/>
                    <a:gd name="connsiteX4" fmla="*/ 452 w 23340"/>
                    <a:gd name="connsiteY4" fmla="*/ 6485 h 20581"/>
                    <a:gd name="connsiteX5" fmla="*/ 12136 w 23340"/>
                    <a:gd name="connsiteY5" fmla="*/ 452 h 20581"/>
                    <a:gd name="connsiteX6" fmla="*/ 12898 w 23340"/>
                    <a:gd name="connsiteY6" fmla="*/ 706 h 20581"/>
                    <a:gd name="connsiteX7" fmla="*/ 18486 w 23340"/>
                    <a:gd name="connsiteY7" fmla="*/ 3119 h 20581"/>
                    <a:gd name="connsiteX8" fmla="*/ 22232 w 23340"/>
                    <a:gd name="connsiteY8" fmla="*/ 15692 h 20581"/>
                    <a:gd name="connsiteX9" fmla="*/ 14041 w 23340"/>
                    <a:gd name="connsiteY9" fmla="*/ 20582 h 2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0" h="20581">
                      <a:moveTo>
                        <a:pt x="14041" y="20582"/>
                      </a:moveTo>
                      <a:cubicBezTo>
                        <a:pt x="12581" y="20582"/>
                        <a:pt x="11057" y="20201"/>
                        <a:pt x="9659" y="19502"/>
                      </a:cubicBezTo>
                      <a:cubicBezTo>
                        <a:pt x="8770" y="18994"/>
                        <a:pt x="7818" y="18613"/>
                        <a:pt x="6802" y="18296"/>
                      </a:cubicBezTo>
                      <a:cubicBezTo>
                        <a:pt x="6675" y="18232"/>
                        <a:pt x="6548" y="18232"/>
                        <a:pt x="6484" y="18169"/>
                      </a:cubicBezTo>
                      <a:cubicBezTo>
                        <a:pt x="1595" y="16645"/>
                        <a:pt x="-1135" y="11374"/>
                        <a:pt x="452" y="6485"/>
                      </a:cubicBezTo>
                      <a:cubicBezTo>
                        <a:pt x="1976" y="1595"/>
                        <a:pt x="7246" y="-1135"/>
                        <a:pt x="12136" y="452"/>
                      </a:cubicBezTo>
                      <a:cubicBezTo>
                        <a:pt x="12390" y="516"/>
                        <a:pt x="12644" y="643"/>
                        <a:pt x="12898" y="706"/>
                      </a:cubicBezTo>
                      <a:cubicBezTo>
                        <a:pt x="14867" y="1405"/>
                        <a:pt x="16771" y="2230"/>
                        <a:pt x="18486" y="3119"/>
                      </a:cubicBezTo>
                      <a:cubicBezTo>
                        <a:pt x="22994" y="5532"/>
                        <a:pt x="24645" y="11184"/>
                        <a:pt x="22232" y="15692"/>
                      </a:cubicBezTo>
                      <a:cubicBezTo>
                        <a:pt x="20582" y="18804"/>
                        <a:pt x="17343" y="20582"/>
                        <a:pt x="14041" y="20582"/>
                      </a:cubicBezTo>
                      <a:close/>
                    </a:path>
                  </a:pathLst>
                </a:custGeom>
                <a:grpFill/>
                <a:ln w="6350" cap="flat">
                  <a:noFill/>
                  <a:prstDash val="solid"/>
                  <a:miter/>
                </a:ln>
              </p:spPr>
              <p:txBody>
                <a:bodyPr rtlCol="0" anchor="ctr"/>
                <a:lstStyle/>
                <a:p>
                  <a:endParaRPr lang="de-DE"/>
                </a:p>
              </p:txBody>
            </p:sp>
          </p:grpSp>
          <p:sp>
            <p:nvSpPr>
              <p:cNvPr id="335" name="Freihandform 1019">
                <a:extLst>
                  <a:ext uri="{FF2B5EF4-FFF2-40B4-BE49-F238E27FC236}">
                    <a16:creationId xmlns:a16="http://schemas.microsoft.com/office/drawing/2014/main" id="{2891CD77-0B8D-4324-AD94-614763AEC0CB}"/>
                  </a:ext>
                </a:extLst>
              </p:cNvPr>
              <p:cNvSpPr/>
              <p:nvPr/>
            </p:nvSpPr>
            <p:spPr>
              <a:xfrm>
                <a:off x="6882561" y="3669538"/>
                <a:ext cx="25159" cy="19430"/>
              </a:xfrm>
              <a:custGeom>
                <a:avLst/>
                <a:gdLst>
                  <a:gd name="connsiteX0" fmla="*/ 9284 w 25159"/>
                  <a:gd name="connsiteY0" fmla="*/ 19431 h 19430"/>
                  <a:gd name="connsiteX1" fmla="*/ 268 w 25159"/>
                  <a:gd name="connsiteY1" fmla="*/ 12383 h 19430"/>
                  <a:gd name="connsiteX2" fmla="*/ 6998 w 25159"/>
                  <a:gd name="connsiteY2" fmla="*/ 1143 h 19430"/>
                  <a:gd name="connsiteX3" fmla="*/ 15888 w 25159"/>
                  <a:gd name="connsiteY3" fmla="*/ 0 h 19430"/>
                  <a:gd name="connsiteX4" fmla="*/ 15888 w 25159"/>
                  <a:gd name="connsiteY4" fmla="*/ 0 h 19430"/>
                  <a:gd name="connsiteX5" fmla="*/ 25159 w 25159"/>
                  <a:gd name="connsiteY5" fmla="*/ 9271 h 19430"/>
                  <a:gd name="connsiteX6" fmla="*/ 15888 w 25159"/>
                  <a:gd name="connsiteY6" fmla="*/ 18542 h 19430"/>
                  <a:gd name="connsiteX7" fmla="*/ 15888 w 25159"/>
                  <a:gd name="connsiteY7" fmla="*/ 18542 h 19430"/>
                  <a:gd name="connsiteX8" fmla="*/ 15888 w 25159"/>
                  <a:gd name="connsiteY8" fmla="*/ 18542 h 19430"/>
                  <a:gd name="connsiteX9" fmla="*/ 15825 w 25159"/>
                  <a:gd name="connsiteY9" fmla="*/ 18542 h 19430"/>
                  <a:gd name="connsiteX10" fmla="*/ 15761 w 25159"/>
                  <a:gd name="connsiteY10" fmla="*/ 18542 h 19430"/>
                  <a:gd name="connsiteX11" fmla="*/ 15698 w 25159"/>
                  <a:gd name="connsiteY11" fmla="*/ 18542 h 19430"/>
                  <a:gd name="connsiteX12" fmla="*/ 15698 w 25159"/>
                  <a:gd name="connsiteY12" fmla="*/ 18542 h 19430"/>
                  <a:gd name="connsiteX13" fmla="*/ 11380 w 25159"/>
                  <a:gd name="connsiteY13" fmla="*/ 19177 h 19430"/>
                  <a:gd name="connsiteX14" fmla="*/ 9284 w 25159"/>
                  <a:gd name="connsiteY14"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 h="19430">
                    <a:moveTo>
                      <a:pt x="9284" y="19431"/>
                    </a:moveTo>
                    <a:cubicBezTo>
                      <a:pt x="5094" y="19431"/>
                      <a:pt x="1347" y="16637"/>
                      <a:pt x="268" y="12383"/>
                    </a:cubicBezTo>
                    <a:cubicBezTo>
                      <a:pt x="-939" y="7429"/>
                      <a:pt x="2045" y="2349"/>
                      <a:pt x="6998" y="1143"/>
                    </a:cubicBezTo>
                    <a:cubicBezTo>
                      <a:pt x="10110" y="381"/>
                      <a:pt x="13031" y="0"/>
                      <a:pt x="15888" y="0"/>
                    </a:cubicBezTo>
                    <a:cubicBezTo>
                      <a:pt x="15888" y="0"/>
                      <a:pt x="15888" y="0"/>
                      <a:pt x="15888" y="0"/>
                    </a:cubicBezTo>
                    <a:cubicBezTo>
                      <a:pt x="21032" y="0"/>
                      <a:pt x="25159" y="4128"/>
                      <a:pt x="25159" y="9271"/>
                    </a:cubicBezTo>
                    <a:cubicBezTo>
                      <a:pt x="25159" y="14415"/>
                      <a:pt x="20969" y="18542"/>
                      <a:pt x="15888" y="18542"/>
                    </a:cubicBezTo>
                    <a:cubicBezTo>
                      <a:pt x="15888" y="18542"/>
                      <a:pt x="15888" y="18542"/>
                      <a:pt x="15888" y="18542"/>
                    </a:cubicBezTo>
                    <a:lnTo>
                      <a:pt x="15888" y="18542"/>
                    </a:lnTo>
                    <a:cubicBezTo>
                      <a:pt x="15888" y="18542"/>
                      <a:pt x="15825" y="18542"/>
                      <a:pt x="15825" y="18542"/>
                    </a:cubicBezTo>
                    <a:cubicBezTo>
                      <a:pt x="15825" y="18542"/>
                      <a:pt x="15825" y="18542"/>
                      <a:pt x="15761" y="18542"/>
                    </a:cubicBezTo>
                    <a:cubicBezTo>
                      <a:pt x="15761" y="18542"/>
                      <a:pt x="15761" y="18542"/>
                      <a:pt x="15698" y="18542"/>
                    </a:cubicBezTo>
                    <a:lnTo>
                      <a:pt x="15698" y="18542"/>
                    </a:lnTo>
                    <a:cubicBezTo>
                      <a:pt x="14428" y="18542"/>
                      <a:pt x="13095" y="18733"/>
                      <a:pt x="11380" y="19177"/>
                    </a:cubicBezTo>
                    <a:cubicBezTo>
                      <a:pt x="10745" y="19367"/>
                      <a:pt x="10046" y="19431"/>
                      <a:pt x="9284" y="19431"/>
                    </a:cubicBezTo>
                    <a:close/>
                  </a:path>
                </a:pathLst>
              </a:custGeom>
              <a:grpFill/>
              <a:ln w="6350" cap="flat">
                <a:noFill/>
                <a:prstDash val="solid"/>
                <a:miter/>
              </a:ln>
            </p:spPr>
            <p:txBody>
              <a:bodyPr rtlCol="0" anchor="ctr"/>
              <a:lstStyle/>
              <a:p>
                <a:endParaRPr lang="de-DE"/>
              </a:p>
            </p:txBody>
          </p:sp>
          <p:sp>
            <p:nvSpPr>
              <p:cNvPr id="336" name="Freihandform 1020">
                <a:extLst>
                  <a:ext uri="{FF2B5EF4-FFF2-40B4-BE49-F238E27FC236}">
                    <a16:creationId xmlns:a16="http://schemas.microsoft.com/office/drawing/2014/main" id="{DBAF6831-9A70-46AD-A5AD-0C72589EF7AB}"/>
                  </a:ext>
                </a:extLst>
              </p:cNvPr>
              <p:cNvSpPr/>
              <p:nvPr/>
            </p:nvSpPr>
            <p:spPr>
              <a:xfrm>
                <a:off x="6861285" y="3394646"/>
                <a:ext cx="213567" cy="493902"/>
              </a:xfrm>
              <a:custGeom>
                <a:avLst/>
                <a:gdLst>
                  <a:gd name="connsiteX0" fmla="*/ 200549 w 213567"/>
                  <a:gd name="connsiteY0" fmla="*/ 493903 h 493902"/>
                  <a:gd name="connsiteX1" fmla="*/ 194009 w 213567"/>
                  <a:gd name="connsiteY1" fmla="*/ 491172 h 493902"/>
                  <a:gd name="connsiteX2" fmla="*/ 45101 w 213567"/>
                  <a:gd name="connsiteY2" fmla="*/ 342265 h 493902"/>
                  <a:gd name="connsiteX3" fmla="*/ 42434 w 213567"/>
                  <a:gd name="connsiteY3" fmla="*/ 334582 h 493902"/>
                  <a:gd name="connsiteX4" fmla="*/ 46816 w 213567"/>
                  <a:gd name="connsiteY4" fmla="*/ 327723 h 493902"/>
                  <a:gd name="connsiteX5" fmla="*/ 55770 w 213567"/>
                  <a:gd name="connsiteY5" fmla="*/ 311912 h 493902"/>
                  <a:gd name="connsiteX6" fmla="*/ 65040 w 213567"/>
                  <a:gd name="connsiteY6" fmla="*/ 302641 h 493902"/>
                  <a:gd name="connsiteX7" fmla="*/ 83646 w 213567"/>
                  <a:gd name="connsiteY7" fmla="*/ 302641 h 493902"/>
                  <a:gd name="connsiteX8" fmla="*/ 83646 w 213567"/>
                  <a:gd name="connsiteY8" fmla="*/ 250761 h 493902"/>
                  <a:gd name="connsiteX9" fmla="*/ 42625 w 213567"/>
                  <a:gd name="connsiteY9" fmla="*/ 209740 h 493902"/>
                  <a:gd name="connsiteX10" fmla="*/ 9287 w 213567"/>
                  <a:gd name="connsiteY10" fmla="*/ 209740 h 493902"/>
                  <a:gd name="connsiteX11" fmla="*/ 715 w 213567"/>
                  <a:gd name="connsiteY11" fmla="*/ 204025 h 493902"/>
                  <a:gd name="connsiteX12" fmla="*/ 2747 w 213567"/>
                  <a:gd name="connsiteY12" fmla="*/ 193929 h 493902"/>
                  <a:gd name="connsiteX13" fmla="*/ 193946 w 213567"/>
                  <a:gd name="connsiteY13" fmla="*/ 2730 h 493902"/>
                  <a:gd name="connsiteX14" fmla="*/ 200486 w 213567"/>
                  <a:gd name="connsiteY14" fmla="*/ 0 h 493902"/>
                  <a:gd name="connsiteX15" fmla="*/ 200486 w 213567"/>
                  <a:gd name="connsiteY15" fmla="*/ 0 h 493902"/>
                  <a:gd name="connsiteX16" fmla="*/ 207026 w 213567"/>
                  <a:gd name="connsiteY16" fmla="*/ 2730 h 493902"/>
                  <a:gd name="connsiteX17" fmla="*/ 213567 w 213567"/>
                  <a:gd name="connsiteY17" fmla="*/ 5461 h 493902"/>
                  <a:gd name="connsiteX18" fmla="*/ 213567 w 213567"/>
                  <a:gd name="connsiteY18" fmla="*/ 24066 h 493902"/>
                  <a:gd name="connsiteX19" fmla="*/ 201565 w 213567"/>
                  <a:gd name="connsiteY19" fmla="*/ 21336 h 493902"/>
                  <a:gd name="connsiteX20" fmla="*/ 31639 w 213567"/>
                  <a:gd name="connsiteY20" fmla="*/ 191262 h 493902"/>
                  <a:gd name="connsiteX21" fmla="*/ 46371 w 213567"/>
                  <a:gd name="connsiteY21" fmla="*/ 191262 h 493902"/>
                  <a:gd name="connsiteX22" fmla="*/ 52912 w 213567"/>
                  <a:gd name="connsiteY22" fmla="*/ 193992 h 493902"/>
                  <a:gd name="connsiteX23" fmla="*/ 99331 w 213567"/>
                  <a:gd name="connsiteY23" fmla="*/ 240411 h 493902"/>
                  <a:gd name="connsiteX24" fmla="*/ 102061 w 213567"/>
                  <a:gd name="connsiteY24" fmla="*/ 246951 h 493902"/>
                  <a:gd name="connsiteX25" fmla="*/ 102061 w 213567"/>
                  <a:gd name="connsiteY25" fmla="*/ 311975 h 493902"/>
                  <a:gd name="connsiteX26" fmla="*/ 92790 w 213567"/>
                  <a:gd name="connsiteY26" fmla="*/ 321246 h 493902"/>
                  <a:gd name="connsiteX27" fmla="*/ 73042 w 213567"/>
                  <a:gd name="connsiteY27" fmla="*/ 321246 h 493902"/>
                  <a:gd name="connsiteX28" fmla="*/ 65168 w 213567"/>
                  <a:gd name="connsiteY28" fmla="*/ 336232 h 493902"/>
                  <a:gd name="connsiteX29" fmla="*/ 201565 w 213567"/>
                  <a:gd name="connsiteY29" fmla="*/ 472567 h 493902"/>
                  <a:gd name="connsiteX30" fmla="*/ 213567 w 213567"/>
                  <a:gd name="connsiteY30" fmla="*/ 469836 h 493902"/>
                  <a:gd name="connsiteX31" fmla="*/ 213567 w 213567"/>
                  <a:gd name="connsiteY31" fmla="*/ 488442 h 493902"/>
                  <a:gd name="connsiteX32" fmla="*/ 207026 w 213567"/>
                  <a:gd name="connsiteY32" fmla="*/ 491172 h 493902"/>
                  <a:gd name="connsiteX33" fmla="*/ 200549 w 213567"/>
                  <a:gd name="connsiteY33" fmla="*/ 493903 h 493902"/>
                  <a:gd name="connsiteX34" fmla="*/ 200549 w 213567"/>
                  <a:gd name="connsiteY34"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3567" h="493902">
                    <a:moveTo>
                      <a:pt x="200549" y="493903"/>
                    </a:moveTo>
                    <a:cubicBezTo>
                      <a:pt x="198073" y="493903"/>
                      <a:pt x="195723" y="492950"/>
                      <a:pt x="194009" y="491172"/>
                    </a:cubicBezTo>
                    <a:lnTo>
                      <a:pt x="45101" y="342265"/>
                    </a:lnTo>
                    <a:cubicBezTo>
                      <a:pt x="43070" y="340233"/>
                      <a:pt x="42117" y="337439"/>
                      <a:pt x="42434" y="334582"/>
                    </a:cubicBezTo>
                    <a:cubicBezTo>
                      <a:pt x="42752" y="331724"/>
                      <a:pt x="44403" y="329247"/>
                      <a:pt x="46816" y="327723"/>
                    </a:cubicBezTo>
                    <a:cubicBezTo>
                      <a:pt x="52468" y="324294"/>
                      <a:pt x="55770" y="318389"/>
                      <a:pt x="55770" y="311912"/>
                    </a:cubicBezTo>
                    <a:cubicBezTo>
                      <a:pt x="55770" y="306769"/>
                      <a:pt x="59960" y="302641"/>
                      <a:pt x="65040" y="302641"/>
                    </a:cubicBezTo>
                    <a:lnTo>
                      <a:pt x="83646" y="302641"/>
                    </a:lnTo>
                    <a:lnTo>
                      <a:pt x="83646" y="250761"/>
                    </a:lnTo>
                    <a:lnTo>
                      <a:pt x="42625" y="209740"/>
                    </a:lnTo>
                    <a:lnTo>
                      <a:pt x="9287" y="209740"/>
                    </a:lnTo>
                    <a:cubicBezTo>
                      <a:pt x="5541" y="209740"/>
                      <a:pt x="2175" y="207454"/>
                      <a:pt x="715" y="204025"/>
                    </a:cubicBezTo>
                    <a:cubicBezTo>
                      <a:pt x="-745" y="200596"/>
                      <a:pt x="80" y="196532"/>
                      <a:pt x="2747" y="193929"/>
                    </a:cubicBezTo>
                    <a:lnTo>
                      <a:pt x="193946" y="2730"/>
                    </a:lnTo>
                    <a:cubicBezTo>
                      <a:pt x="195660" y="1016"/>
                      <a:pt x="198073" y="0"/>
                      <a:pt x="200486" y="0"/>
                    </a:cubicBezTo>
                    <a:lnTo>
                      <a:pt x="200486" y="0"/>
                    </a:lnTo>
                    <a:cubicBezTo>
                      <a:pt x="202962" y="0"/>
                      <a:pt x="205312" y="952"/>
                      <a:pt x="207026" y="2730"/>
                    </a:cubicBezTo>
                    <a:cubicBezTo>
                      <a:pt x="208805" y="4508"/>
                      <a:pt x="211090" y="5461"/>
                      <a:pt x="213567" y="5461"/>
                    </a:cubicBezTo>
                    <a:lnTo>
                      <a:pt x="213567" y="24066"/>
                    </a:lnTo>
                    <a:cubicBezTo>
                      <a:pt x="209312" y="24066"/>
                      <a:pt x="205248" y="23114"/>
                      <a:pt x="201565" y="21336"/>
                    </a:cubicBezTo>
                    <a:lnTo>
                      <a:pt x="31639" y="191262"/>
                    </a:lnTo>
                    <a:lnTo>
                      <a:pt x="46371" y="191262"/>
                    </a:lnTo>
                    <a:cubicBezTo>
                      <a:pt x="48848" y="191262"/>
                      <a:pt x="51197" y="192214"/>
                      <a:pt x="52912" y="193992"/>
                    </a:cubicBezTo>
                    <a:lnTo>
                      <a:pt x="99331" y="240411"/>
                    </a:lnTo>
                    <a:cubicBezTo>
                      <a:pt x="101045" y="242125"/>
                      <a:pt x="102061" y="244538"/>
                      <a:pt x="102061" y="246951"/>
                    </a:cubicBezTo>
                    <a:lnTo>
                      <a:pt x="102061" y="311975"/>
                    </a:lnTo>
                    <a:cubicBezTo>
                      <a:pt x="102061" y="317119"/>
                      <a:pt x="97870" y="321246"/>
                      <a:pt x="92790" y="321246"/>
                    </a:cubicBezTo>
                    <a:lnTo>
                      <a:pt x="73042" y="321246"/>
                    </a:lnTo>
                    <a:cubicBezTo>
                      <a:pt x="71645" y="326771"/>
                      <a:pt x="68914" y="331914"/>
                      <a:pt x="65168" y="336232"/>
                    </a:cubicBezTo>
                    <a:lnTo>
                      <a:pt x="201565" y="472567"/>
                    </a:lnTo>
                    <a:cubicBezTo>
                      <a:pt x="205248" y="470789"/>
                      <a:pt x="209376" y="469836"/>
                      <a:pt x="213567" y="469836"/>
                    </a:cubicBezTo>
                    <a:lnTo>
                      <a:pt x="213567" y="488442"/>
                    </a:lnTo>
                    <a:cubicBezTo>
                      <a:pt x="211090" y="488442"/>
                      <a:pt x="208741" y="489394"/>
                      <a:pt x="207026" y="491172"/>
                    </a:cubicBezTo>
                    <a:cubicBezTo>
                      <a:pt x="205375" y="492950"/>
                      <a:pt x="203026" y="493903"/>
                      <a:pt x="200549" y="493903"/>
                    </a:cubicBezTo>
                    <a:lnTo>
                      <a:pt x="200549" y="493903"/>
                    </a:lnTo>
                    <a:close/>
                  </a:path>
                </a:pathLst>
              </a:custGeom>
              <a:grpFill/>
              <a:ln w="6350" cap="flat">
                <a:noFill/>
                <a:prstDash val="solid"/>
                <a:miter/>
              </a:ln>
            </p:spPr>
            <p:txBody>
              <a:bodyPr rtlCol="0" anchor="ctr"/>
              <a:lstStyle/>
              <a:p>
                <a:endParaRPr lang="de-DE"/>
              </a:p>
            </p:txBody>
          </p:sp>
          <p:sp>
            <p:nvSpPr>
              <p:cNvPr id="337" name="Freihandform 1021">
                <a:extLst>
                  <a:ext uri="{FF2B5EF4-FFF2-40B4-BE49-F238E27FC236}">
                    <a16:creationId xmlns:a16="http://schemas.microsoft.com/office/drawing/2014/main" id="{CA13B462-4CFA-4791-80EE-39BC3F75E1ED}"/>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grpSp>
      </p:grpSp>
      <p:grpSp>
        <p:nvGrpSpPr>
          <p:cNvPr id="353" name="Grafik 2">
            <a:extLst>
              <a:ext uri="{FF2B5EF4-FFF2-40B4-BE49-F238E27FC236}">
                <a16:creationId xmlns:a16="http://schemas.microsoft.com/office/drawing/2014/main" id="{77AEA07A-87CA-4D31-835F-E2186ED920E3}"/>
              </a:ext>
            </a:extLst>
          </p:cNvPr>
          <p:cNvGrpSpPr/>
          <p:nvPr/>
        </p:nvGrpSpPr>
        <p:grpSpPr>
          <a:xfrm>
            <a:off x="7606837" y="2726593"/>
            <a:ext cx="622046" cy="635952"/>
            <a:chOff x="4449635" y="4386008"/>
            <a:chExt cx="622046" cy="635952"/>
          </a:xfrm>
          <a:solidFill>
            <a:schemeClr val="accent1"/>
          </a:solidFill>
        </p:grpSpPr>
        <p:sp>
          <p:nvSpPr>
            <p:cNvPr id="354" name="Freihandform 510">
              <a:extLst>
                <a:ext uri="{FF2B5EF4-FFF2-40B4-BE49-F238E27FC236}">
                  <a16:creationId xmlns:a16="http://schemas.microsoft.com/office/drawing/2014/main" id="{366F7D8B-743A-424D-A870-84CCDA9ED7EA}"/>
                </a:ext>
              </a:extLst>
            </p:cNvPr>
            <p:cNvSpPr/>
            <p:nvPr/>
          </p:nvSpPr>
          <p:spPr>
            <a:xfrm>
              <a:off x="4449635" y="4410837"/>
              <a:ext cx="622046" cy="611123"/>
            </a:xfrm>
            <a:custGeom>
              <a:avLst/>
              <a:gdLst>
                <a:gd name="connsiteX0" fmla="*/ 621919 w 622046"/>
                <a:gd name="connsiteY0" fmla="*/ 351155 h 611123"/>
                <a:gd name="connsiteX1" fmla="*/ 621284 w 622046"/>
                <a:gd name="connsiteY1" fmla="*/ 347726 h 611123"/>
                <a:gd name="connsiteX2" fmla="*/ 621221 w 622046"/>
                <a:gd name="connsiteY2" fmla="*/ 347535 h 611123"/>
                <a:gd name="connsiteX3" fmla="*/ 621221 w 622046"/>
                <a:gd name="connsiteY3" fmla="*/ 347535 h 611123"/>
                <a:gd name="connsiteX4" fmla="*/ 563118 w 622046"/>
                <a:gd name="connsiteY4" fmla="*/ 202565 h 611123"/>
                <a:gd name="connsiteX5" fmla="*/ 553466 w 622046"/>
                <a:gd name="connsiteY5" fmla="*/ 196024 h 611123"/>
                <a:gd name="connsiteX6" fmla="*/ 346964 w 622046"/>
                <a:gd name="connsiteY6" fmla="*/ 196024 h 611123"/>
                <a:gd name="connsiteX7" fmla="*/ 321374 w 622046"/>
                <a:gd name="connsiteY7" fmla="*/ 151765 h 611123"/>
                <a:gd name="connsiteX8" fmla="*/ 321374 w 622046"/>
                <a:gd name="connsiteY8" fmla="*/ 138621 h 611123"/>
                <a:gd name="connsiteX9" fmla="*/ 352489 w 622046"/>
                <a:gd name="connsiteY9" fmla="*/ 144716 h 611123"/>
                <a:gd name="connsiteX10" fmla="*/ 411163 w 622046"/>
                <a:gd name="connsiteY10" fmla="*/ 120396 h 611123"/>
                <a:gd name="connsiteX11" fmla="*/ 411163 w 622046"/>
                <a:gd name="connsiteY11" fmla="*/ 105728 h 611123"/>
                <a:gd name="connsiteX12" fmla="*/ 367157 w 622046"/>
                <a:gd name="connsiteY12" fmla="*/ 61722 h 611123"/>
                <a:gd name="connsiteX13" fmla="*/ 380555 w 622046"/>
                <a:gd name="connsiteY13" fmla="*/ 48323 h 611123"/>
                <a:gd name="connsiteX14" fmla="*/ 365887 w 622046"/>
                <a:gd name="connsiteY14" fmla="*/ 33655 h 611123"/>
                <a:gd name="connsiteX15" fmla="*/ 352489 w 622046"/>
                <a:gd name="connsiteY15" fmla="*/ 47054 h 611123"/>
                <a:gd name="connsiteX16" fmla="*/ 308483 w 622046"/>
                <a:gd name="connsiteY16" fmla="*/ 3048 h 611123"/>
                <a:gd name="connsiteX17" fmla="*/ 293815 w 622046"/>
                <a:gd name="connsiteY17" fmla="*/ 3048 h 611123"/>
                <a:gd name="connsiteX18" fmla="*/ 269494 w 622046"/>
                <a:gd name="connsiteY18" fmla="*/ 61659 h 611123"/>
                <a:gd name="connsiteX19" fmla="*/ 300609 w 622046"/>
                <a:gd name="connsiteY19" fmla="*/ 126302 h 611123"/>
                <a:gd name="connsiteX20" fmla="*/ 300609 w 622046"/>
                <a:gd name="connsiteY20" fmla="*/ 151638 h 611123"/>
                <a:gd name="connsiteX21" fmla="*/ 274955 w 622046"/>
                <a:gd name="connsiteY21" fmla="*/ 195897 h 611123"/>
                <a:gd name="connsiteX22" fmla="*/ 68517 w 622046"/>
                <a:gd name="connsiteY22" fmla="*/ 195897 h 611123"/>
                <a:gd name="connsiteX23" fmla="*/ 58865 w 622046"/>
                <a:gd name="connsiteY23" fmla="*/ 202438 h 611123"/>
                <a:gd name="connsiteX24" fmla="*/ 699 w 622046"/>
                <a:gd name="connsiteY24" fmla="*/ 347599 h 611123"/>
                <a:gd name="connsiteX25" fmla="*/ 64 w 622046"/>
                <a:gd name="connsiteY25" fmla="*/ 351091 h 611123"/>
                <a:gd name="connsiteX26" fmla="*/ 0 w 622046"/>
                <a:gd name="connsiteY26" fmla="*/ 351472 h 611123"/>
                <a:gd name="connsiteX27" fmla="*/ 0 w 622046"/>
                <a:gd name="connsiteY27" fmla="*/ 600773 h 611123"/>
                <a:gd name="connsiteX28" fmla="*/ 10351 w 622046"/>
                <a:gd name="connsiteY28" fmla="*/ 611124 h 611123"/>
                <a:gd name="connsiteX29" fmla="*/ 196977 w 622046"/>
                <a:gd name="connsiteY29" fmla="*/ 611124 h 611123"/>
                <a:gd name="connsiteX30" fmla="*/ 269558 w 622046"/>
                <a:gd name="connsiteY30" fmla="*/ 611124 h 611123"/>
                <a:gd name="connsiteX31" fmla="*/ 352489 w 622046"/>
                <a:gd name="connsiteY31" fmla="*/ 611124 h 611123"/>
                <a:gd name="connsiteX32" fmla="*/ 425069 w 622046"/>
                <a:gd name="connsiteY32" fmla="*/ 611124 h 611123"/>
                <a:gd name="connsiteX33" fmla="*/ 611696 w 622046"/>
                <a:gd name="connsiteY33" fmla="*/ 611124 h 611123"/>
                <a:gd name="connsiteX34" fmla="*/ 622046 w 622046"/>
                <a:gd name="connsiteY34" fmla="*/ 600773 h 611123"/>
                <a:gd name="connsiteX35" fmla="*/ 622046 w 622046"/>
                <a:gd name="connsiteY35" fmla="*/ 351472 h 611123"/>
                <a:gd name="connsiteX36" fmla="*/ 621919 w 622046"/>
                <a:gd name="connsiteY36" fmla="*/ 351155 h 611123"/>
                <a:gd name="connsiteX37" fmla="*/ 290195 w 622046"/>
                <a:gd name="connsiteY37" fmla="*/ 61785 h 611123"/>
                <a:gd name="connsiteX38" fmla="*/ 301689 w 622046"/>
                <a:gd name="connsiteY38" fmla="*/ 25717 h 611123"/>
                <a:gd name="connsiteX39" fmla="*/ 388430 w 622046"/>
                <a:gd name="connsiteY39" fmla="*/ 112459 h 611123"/>
                <a:gd name="connsiteX40" fmla="*/ 352361 w 622046"/>
                <a:gd name="connsiteY40" fmla="*/ 123952 h 611123"/>
                <a:gd name="connsiteX41" fmla="*/ 290195 w 622046"/>
                <a:gd name="connsiteY41" fmla="*/ 61785 h 611123"/>
                <a:gd name="connsiteX42" fmla="*/ 244920 w 622046"/>
                <a:gd name="connsiteY42" fmla="*/ 289369 h 611123"/>
                <a:gd name="connsiteX43" fmla="*/ 300609 w 622046"/>
                <a:gd name="connsiteY43" fmla="*/ 289369 h 611123"/>
                <a:gd name="connsiteX44" fmla="*/ 300609 w 622046"/>
                <a:gd name="connsiteY44" fmla="*/ 341185 h 611123"/>
                <a:gd name="connsiteX45" fmla="*/ 214948 w 622046"/>
                <a:gd name="connsiteY45" fmla="*/ 341185 h 611123"/>
                <a:gd name="connsiteX46" fmla="*/ 244920 w 622046"/>
                <a:gd name="connsiteY46" fmla="*/ 289369 h 611123"/>
                <a:gd name="connsiteX47" fmla="*/ 321310 w 622046"/>
                <a:gd name="connsiteY47" fmla="*/ 289369 h 611123"/>
                <a:gd name="connsiteX48" fmla="*/ 376999 w 622046"/>
                <a:gd name="connsiteY48" fmla="*/ 289369 h 611123"/>
                <a:gd name="connsiteX49" fmla="*/ 407035 w 622046"/>
                <a:gd name="connsiteY49" fmla="*/ 341185 h 611123"/>
                <a:gd name="connsiteX50" fmla="*/ 321374 w 622046"/>
                <a:gd name="connsiteY50" fmla="*/ 341185 h 611123"/>
                <a:gd name="connsiteX51" fmla="*/ 321374 w 622046"/>
                <a:gd name="connsiteY51" fmla="*/ 289369 h 611123"/>
                <a:gd name="connsiteX52" fmla="*/ 546418 w 622046"/>
                <a:gd name="connsiteY52" fmla="*/ 216789 h 611123"/>
                <a:gd name="connsiteX53" fmla="*/ 596265 w 622046"/>
                <a:gd name="connsiteY53" fmla="*/ 341185 h 611123"/>
                <a:gd name="connsiteX54" fmla="*/ 430974 w 622046"/>
                <a:gd name="connsiteY54" fmla="*/ 341185 h 611123"/>
                <a:gd name="connsiteX55" fmla="*/ 358966 w 622046"/>
                <a:gd name="connsiteY55" fmla="*/ 216789 h 611123"/>
                <a:gd name="connsiteX56" fmla="*/ 546418 w 622046"/>
                <a:gd name="connsiteY56" fmla="*/ 216789 h 611123"/>
                <a:gd name="connsiteX57" fmla="*/ 364998 w 622046"/>
                <a:gd name="connsiteY57" fmla="*/ 268605 h 611123"/>
                <a:gd name="connsiteX58" fmla="*/ 321310 w 622046"/>
                <a:gd name="connsiteY58" fmla="*/ 268605 h 611123"/>
                <a:gd name="connsiteX59" fmla="*/ 321310 w 622046"/>
                <a:gd name="connsiteY59" fmla="*/ 193167 h 611123"/>
                <a:gd name="connsiteX60" fmla="*/ 364998 w 622046"/>
                <a:gd name="connsiteY60" fmla="*/ 268605 h 611123"/>
                <a:gd name="connsiteX61" fmla="*/ 300609 w 622046"/>
                <a:gd name="connsiteY61" fmla="*/ 268605 h 611123"/>
                <a:gd name="connsiteX62" fmla="*/ 256921 w 622046"/>
                <a:gd name="connsiteY62" fmla="*/ 268605 h 611123"/>
                <a:gd name="connsiteX63" fmla="*/ 300609 w 622046"/>
                <a:gd name="connsiteY63" fmla="*/ 193167 h 611123"/>
                <a:gd name="connsiteX64" fmla="*/ 300609 w 622046"/>
                <a:gd name="connsiteY64" fmla="*/ 268605 h 611123"/>
                <a:gd name="connsiteX65" fmla="*/ 75502 w 622046"/>
                <a:gd name="connsiteY65" fmla="*/ 216789 h 611123"/>
                <a:gd name="connsiteX66" fmla="*/ 262954 w 622046"/>
                <a:gd name="connsiteY66" fmla="*/ 216789 h 611123"/>
                <a:gd name="connsiteX67" fmla="*/ 190945 w 622046"/>
                <a:gd name="connsiteY67" fmla="*/ 341185 h 611123"/>
                <a:gd name="connsiteX68" fmla="*/ 107633 w 622046"/>
                <a:gd name="connsiteY68" fmla="*/ 341185 h 611123"/>
                <a:gd name="connsiteX69" fmla="*/ 25654 w 622046"/>
                <a:gd name="connsiteY69" fmla="*/ 341185 h 611123"/>
                <a:gd name="connsiteX70" fmla="*/ 75502 w 622046"/>
                <a:gd name="connsiteY70" fmla="*/ 216789 h 611123"/>
                <a:gd name="connsiteX71" fmla="*/ 20701 w 622046"/>
                <a:gd name="connsiteY71" fmla="*/ 361950 h 611123"/>
                <a:gd name="connsiteX72" fmla="*/ 103632 w 622046"/>
                <a:gd name="connsiteY72" fmla="*/ 361950 h 611123"/>
                <a:gd name="connsiteX73" fmla="*/ 186563 w 622046"/>
                <a:gd name="connsiteY73" fmla="*/ 361950 h 611123"/>
                <a:gd name="connsiteX74" fmla="*/ 186563 w 622046"/>
                <a:gd name="connsiteY74" fmla="*/ 590550 h 611123"/>
                <a:gd name="connsiteX75" fmla="*/ 20701 w 622046"/>
                <a:gd name="connsiteY75" fmla="*/ 590550 h 611123"/>
                <a:gd name="connsiteX76" fmla="*/ 20701 w 622046"/>
                <a:gd name="connsiteY76" fmla="*/ 361950 h 611123"/>
                <a:gd name="connsiteX77" fmla="*/ 207264 w 622046"/>
                <a:gd name="connsiteY77" fmla="*/ 361950 h 611123"/>
                <a:gd name="connsiteX78" fmla="*/ 414592 w 622046"/>
                <a:gd name="connsiteY78" fmla="*/ 361950 h 611123"/>
                <a:gd name="connsiteX79" fmla="*/ 414592 w 622046"/>
                <a:gd name="connsiteY79" fmla="*/ 590550 h 611123"/>
                <a:gd name="connsiteX80" fmla="*/ 362776 w 622046"/>
                <a:gd name="connsiteY80" fmla="*/ 590550 h 611123"/>
                <a:gd name="connsiteX81" fmla="*/ 362776 w 622046"/>
                <a:gd name="connsiteY81" fmla="*/ 507111 h 611123"/>
                <a:gd name="connsiteX82" fmla="*/ 383540 w 622046"/>
                <a:gd name="connsiteY82" fmla="*/ 507111 h 611123"/>
                <a:gd name="connsiteX83" fmla="*/ 383540 w 622046"/>
                <a:gd name="connsiteY83" fmla="*/ 486347 h 611123"/>
                <a:gd name="connsiteX84" fmla="*/ 352425 w 622046"/>
                <a:gd name="connsiteY84" fmla="*/ 486347 h 611123"/>
                <a:gd name="connsiteX85" fmla="*/ 269494 w 622046"/>
                <a:gd name="connsiteY85" fmla="*/ 486347 h 611123"/>
                <a:gd name="connsiteX86" fmla="*/ 238379 w 622046"/>
                <a:gd name="connsiteY86" fmla="*/ 486347 h 611123"/>
                <a:gd name="connsiteX87" fmla="*/ 238379 w 622046"/>
                <a:gd name="connsiteY87" fmla="*/ 507111 h 611123"/>
                <a:gd name="connsiteX88" fmla="*/ 259143 w 622046"/>
                <a:gd name="connsiteY88" fmla="*/ 507111 h 611123"/>
                <a:gd name="connsiteX89" fmla="*/ 259143 w 622046"/>
                <a:gd name="connsiteY89" fmla="*/ 590550 h 611123"/>
                <a:gd name="connsiteX90" fmla="*/ 207328 w 622046"/>
                <a:gd name="connsiteY90" fmla="*/ 590550 h 611123"/>
                <a:gd name="connsiteX91" fmla="*/ 207328 w 622046"/>
                <a:gd name="connsiteY91" fmla="*/ 361950 h 611123"/>
                <a:gd name="connsiteX92" fmla="*/ 279845 w 622046"/>
                <a:gd name="connsiteY92" fmla="*/ 590550 h 611123"/>
                <a:gd name="connsiteX93" fmla="*/ 279845 w 622046"/>
                <a:gd name="connsiteY93" fmla="*/ 507111 h 611123"/>
                <a:gd name="connsiteX94" fmla="*/ 342074 w 622046"/>
                <a:gd name="connsiteY94" fmla="*/ 507111 h 611123"/>
                <a:gd name="connsiteX95" fmla="*/ 342074 w 622046"/>
                <a:gd name="connsiteY95" fmla="*/ 590550 h 611123"/>
                <a:gd name="connsiteX96" fmla="*/ 279845 w 622046"/>
                <a:gd name="connsiteY96" fmla="*/ 590550 h 611123"/>
                <a:gd name="connsiteX97" fmla="*/ 601218 w 622046"/>
                <a:gd name="connsiteY97" fmla="*/ 590550 h 611123"/>
                <a:gd name="connsiteX98" fmla="*/ 435356 w 622046"/>
                <a:gd name="connsiteY98" fmla="*/ 590550 h 611123"/>
                <a:gd name="connsiteX99" fmla="*/ 435356 w 622046"/>
                <a:gd name="connsiteY99" fmla="*/ 361950 h 611123"/>
                <a:gd name="connsiteX100" fmla="*/ 601218 w 622046"/>
                <a:gd name="connsiteY100" fmla="*/ 361950 h 611123"/>
                <a:gd name="connsiteX101" fmla="*/ 601218 w 622046"/>
                <a:gd name="connsiteY101" fmla="*/ 590550 h 61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2046" h="611123">
                  <a:moveTo>
                    <a:pt x="621919" y="351155"/>
                  </a:moveTo>
                  <a:cubicBezTo>
                    <a:pt x="621855" y="350012"/>
                    <a:pt x="621729" y="348805"/>
                    <a:pt x="621284" y="347726"/>
                  </a:cubicBezTo>
                  <a:lnTo>
                    <a:pt x="621221" y="347535"/>
                  </a:lnTo>
                  <a:cubicBezTo>
                    <a:pt x="621221" y="347535"/>
                    <a:pt x="621221" y="347535"/>
                    <a:pt x="621221" y="347535"/>
                  </a:cubicBezTo>
                  <a:lnTo>
                    <a:pt x="563118" y="202565"/>
                  </a:lnTo>
                  <a:cubicBezTo>
                    <a:pt x="561530" y="198628"/>
                    <a:pt x="557721" y="196024"/>
                    <a:pt x="553466" y="196024"/>
                  </a:cubicBezTo>
                  <a:lnTo>
                    <a:pt x="346964" y="196024"/>
                  </a:lnTo>
                  <a:lnTo>
                    <a:pt x="321374" y="151765"/>
                  </a:lnTo>
                  <a:lnTo>
                    <a:pt x="321374" y="138621"/>
                  </a:lnTo>
                  <a:cubicBezTo>
                    <a:pt x="330962" y="142557"/>
                    <a:pt x="341503" y="144716"/>
                    <a:pt x="352489" y="144716"/>
                  </a:cubicBezTo>
                  <a:cubicBezTo>
                    <a:pt x="374650" y="144716"/>
                    <a:pt x="395478" y="136080"/>
                    <a:pt x="411163" y="120396"/>
                  </a:cubicBezTo>
                  <a:cubicBezTo>
                    <a:pt x="415227" y="116332"/>
                    <a:pt x="415227" y="109791"/>
                    <a:pt x="411163" y="105728"/>
                  </a:cubicBezTo>
                  <a:lnTo>
                    <a:pt x="367157" y="61722"/>
                  </a:lnTo>
                  <a:lnTo>
                    <a:pt x="380555" y="48323"/>
                  </a:lnTo>
                  <a:lnTo>
                    <a:pt x="365887" y="33655"/>
                  </a:lnTo>
                  <a:lnTo>
                    <a:pt x="352489" y="47054"/>
                  </a:lnTo>
                  <a:lnTo>
                    <a:pt x="308483" y="3048"/>
                  </a:lnTo>
                  <a:cubicBezTo>
                    <a:pt x="304419" y="-1016"/>
                    <a:pt x="297879" y="-1016"/>
                    <a:pt x="293815" y="3048"/>
                  </a:cubicBezTo>
                  <a:cubicBezTo>
                    <a:pt x="278130" y="18732"/>
                    <a:pt x="269494" y="39560"/>
                    <a:pt x="269494" y="61659"/>
                  </a:cubicBezTo>
                  <a:cubicBezTo>
                    <a:pt x="269494" y="87757"/>
                    <a:pt x="281686" y="111061"/>
                    <a:pt x="300609" y="126302"/>
                  </a:cubicBezTo>
                  <a:lnTo>
                    <a:pt x="300609" y="151638"/>
                  </a:lnTo>
                  <a:lnTo>
                    <a:pt x="274955" y="195897"/>
                  </a:lnTo>
                  <a:lnTo>
                    <a:pt x="68517" y="195897"/>
                  </a:lnTo>
                  <a:cubicBezTo>
                    <a:pt x="64262" y="195897"/>
                    <a:pt x="60452" y="198501"/>
                    <a:pt x="58865" y="202438"/>
                  </a:cubicBezTo>
                  <a:lnTo>
                    <a:pt x="699" y="347599"/>
                  </a:lnTo>
                  <a:cubicBezTo>
                    <a:pt x="254" y="348742"/>
                    <a:pt x="64" y="349885"/>
                    <a:pt x="64" y="351091"/>
                  </a:cubicBezTo>
                  <a:cubicBezTo>
                    <a:pt x="64" y="351218"/>
                    <a:pt x="0" y="351346"/>
                    <a:pt x="0" y="351472"/>
                  </a:cubicBezTo>
                  <a:lnTo>
                    <a:pt x="0" y="600773"/>
                  </a:lnTo>
                  <a:cubicBezTo>
                    <a:pt x="0" y="606488"/>
                    <a:pt x="4636" y="611124"/>
                    <a:pt x="10351" y="611124"/>
                  </a:cubicBezTo>
                  <a:lnTo>
                    <a:pt x="196977" y="611124"/>
                  </a:lnTo>
                  <a:lnTo>
                    <a:pt x="269558" y="611124"/>
                  </a:lnTo>
                  <a:lnTo>
                    <a:pt x="352489" y="611124"/>
                  </a:lnTo>
                  <a:lnTo>
                    <a:pt x="425069" y="611124"/>
                  </a:lnTo>
                  <a:lnTo>
                    <a:pt x="611696" y="611124"/>
                  </a:lnTo>
                  <a:cubicBezTo>
                    <a:pt x="617411" y="611124"/>
                    <a:pt x="622046" y="606488"/>
                    <a:pt x="622046" y="600773"/>
                  </a:cubicBezTo>
                  <a:lnTo>
                    <a:pt x="622046" y="351472"/>
                  </a:lnTo>
                  <a:cubicBezTo>
                    <a:pt x="621983" y="351409"/>
                    <a:pt x="621919" y="351282"/>
                    <a:pt x="621919" y="351155"/>
                  </a:cubicBezTo>
                  <a:close/>
                  <a:moveTo>
                    <a:pt x="290195" y="61785"/>
                  </a:moveTo>
                  <a:cubicBezTo>
                    <a:pt x="290195" y="48704"/>
                    <a:pt x="294196" y="36195"/>
                    <a:pt x="301689" y="25717"/>
                  </a:cubicBezTo>
                  <a:lnTo>
                    <a:pt x="388430" y="112459"/>
                  </a:lnTo>
                  <a:cubicBezTo>
                    <a:pt x="377952" y="119888"/>
                    <a:pt x="365506" y="123952"/>
                    <a:pt x="352361" y="123952"/>
                  </a:cubicBezTo>
                  <a:cubicBezTo>
                    <a:pt x="318135" y="124016"/>
                    <a:pt x="290195" y="96075"/>
                    <a:pt x="290195" y="61785"/>
                  </a:cubicBezTo>
                  <a:close/>
                  <a:moveTo>
                    <a:pt x="244920" y="289369"/>
                  </a:moveTo>
                  <a:lnTo>
                    <a:pt x="300609" y="289369"/>
                  </a:lnTo>
                  <a:lnTo>
                    <a:pt x="300609" y="341185"/>
                  </a:lnTo>
                  <a:lnTo>
                    <a:pt x="214948" y="341185"/>
                  </a:lnTo>
                  <a:lnTo>
                    <a:pt x="244920" y="289369"/>
                  </a:lnTo>
                  <a:close/>
                  <a:moveTo>
                    <a:pt x="321310" y="289369"/>
                  </a:moveTo>
                  <a:lnTo>
                    <a:pt x="376999" y="289369"/>
                  </a:lnTo>
                  <a:lnTo>
                    <a:pt x="407035" y="341185"/>
                  </a:lnTo>
                  <a:lnTo>
                    <a:pt x="321374" y="341185"/>
                  </a:lnTo>
                  <a:lnTo>
                    <a:pt x="321374" y="289369"/>
                  </a:lnTo>
                  <a:close/>
                  <a:moveTo>
                    <a:pt x="546418" y="216789"/>
                  </a:moveTo>
                  <a:lnTo>
                    <a:pt x="596265" y="341185"/>
                  </a:lnTo>
                  <a:lnTo>
                    <a:pt x="430974" y="341185"/>
                  </a:lnTo>
                  <a:lnTo>
                    <a:pt x="358966" y="216789"/>
                  </a:lnTo>
                  <a:lnTo>
                    <a:pt x="546418" y="216789"/>
                  </a:lnTo>
                  <a:close/>
                  <a:moveTo>
                    <a:pt x="364998" y="268605"/>
                  </a:moveTo>
                  <a:lnTo>
                    <a:pt x="321310" y="268605"/>
                  </a:lnTo>
                  <a:lnTo>
                    <a:pt x="321310" y="193167"/>
                  </a:lnTo>
                  <a:lnTo>
                    <a:pt x="364998" y="268605"/>
                  </a:lnTo>
                  <a:close/>
                  <a:moveTo>
                    <a:pt x="300609" y="268605"/>
                  </a:moveTo>
                  <a:lnTo>
                    <a:pt x="256921" y="268605"/>
                  </a:lnTo>
                  <a:lnTo>
                    <a:pt x="300609" y="193167"/>
                  </a:lnTo>
                  <a:lnTo>
                    <a:pt x="300609" y="268605"/>
                  </a:lnTo>
                  <a:close/>
                  <a:moveTo>
                    <a:pt x="75502" y="216789"/>
                  </a:moveTo>
                  <a:lnTo>
                    <a:pt x="262954" y="216789"/>
                  </a:lnTo>
                  <a:lnTo>
                    <a:pt x="190945" y="341185"/>
                  </a:lnTo>
                  <a:lnTo>
                    <a:pt x="107633" y="341185"/>
                  </a:lnTo>
                  <a:lnTo>
                    <a:pt x="25654" y="341185"/>
                  </a:lnTo>
                  <a:lnTo>
                    <a:pt x="75502" y="216789"/>
                  </a:lnTo>
                  <a:close/>
                  <a:moveTo>
                    <a:pt x="20701" y="361950"/>
                  </a:moveTo>
                  <a:lnTo>
                    <a:pt x="103632" y="361950"/>
                  </a:lnTo>
                  <a:lnTo>
                    <a:pt x="186563" y="361950"/>
                  </a:lnTo>
                  <a:lnTo>
                    <a:pt x="186563" y="590550"/>
                  </a:lnTo>
                  <a:lnTo>
                    <a:pt x="20701" y="590550"/>
                  </a:lnTo>
                  <a:lnTo>
                    <a:pt x="20701" y="361950"/>
                  </a:lnTo>
                  <a:close/>
                  <a:moveTo>
                    <a:pt x="207264" y="361950"/>
                  </a:moveTo>
                  <a:lnTo>
                    <a:pt x="414592" y="361950"/>
                  </a:lnTo>
                  <a:lnTo>
                    <a:pt x="414592" y="590550"/>
                  </a:lnTo>
                  <a:lnTo>
                    <a:pt x="362776" y="590550"/>
                  </a:lnTo>
                  <a:lnTo>
                    <a:pt x="362776" y="507111"/>
                  </a:lnTo>
                  <a:lnTo>
                    <a:pt x="383540" y="507111"/>
                  </a:lnTo>
                  <a:lnTo>
                    <a:pt x="383540" y="486347"/>
                  </a:lnTo>
                  <a:lnTo>
                    <a:pt x="352425" y="486347"/>
                  </a:lnTo>
                  <a:lnTo>
                    <a:pt x="269494" y="486347"/>
                  </a:lnTo>
                  <a:lnTo>
                    <a:pt x="238379" y="486347"/>
                  </a:lnTo>
                  <a:lnTo>
                    <a:pt x="238379" y="507111"/>
                  </a:lnTo>
                  <a:lnTo>
                    <a:pt x="259143" y="507111"/>
                  </a:lnTo>
                  <a:lnTo>
                    <a:pt x="259143" y="590550"/>
                  </a:lnTo>
                  <a:lnTo>
                    <a:pt x="207328" y="590550"/>
                  </a:lnTo>
                  <a:lnTo>
                    <a:pt x="207328" y="361950"/>
                  </a:lnTo>
                  <a:close/>
                  <a:moveTo>
                    <a:pt x="279845" y="590550"/>
                  </a:moveTo>
                  <a:lnTo>
                    <a:pt x="279845" y="507111"/>
                  </a:lnTo>
                  <a:lnTo>
                    <a:pt x="342074" y="507111"/>
                  </a:lnTo>
                  <a:lnTo>
                    <a:pt x="342074" y="590550"/>
                  </a:lnTo>
                  <a:lnTo>
                    <a:pt x="279845" y="590550"/>
                  </a:lnTo>
                  <a:close/>
                  <a:moveTo>
                    <a:pt x="601218" y="590550"/>
                  </a:moveTo>
                  <a:lnTo>
                    <a:pt x="435356" y="590550"/>
                  </a:lnTo>
                  <a:lnTo>
                    <a:pt x="435356" y="361950"/>
                  </a:lnTo>
                  <a:lnTo>
                    <a:pt x="601218" y="361950"/>
                  </a:lnTo>
                  <a:lnTo>
                    <a:pt x="601218" y="590550"/>
                  </a:lnTo>
                  <a:close/>
                </a:path>
              </a:pathLst>
            </a:custGeom>
            <a:grpFill/>
            <a:ln w="6350" cap="flat">
              <a:noFill/>
              <a:prstDash val="solid"/>
              <a:miter/>
            </a:ln>
          </p:spPr>
          <p:txBody>
            <a:bodyPr rtlCol="0" anchor="ctr"/>
            <a:lstStyle/>
            <a:p>
              <a:endParaRPr lang="de-DE"/>
            </a:p>
          </p:txBody>
        </p:sp>
        <p:sp>
          <p:nvSpPr>
            <p:cNvPr id="355" name="Freihandform 511">
              <a:extLst>
                <a:ext uri="{FF2B5EF4-FFF2-40B4-BE49-F238E27FC236}">
                  <a16:creationId xmlns:a16="http://schemas.microsoft.com/office/drawing/2014/main" id="{3E899193-AA64-49A9-B8E6-43D402B9C543}"/>
                </a:ext>
              </a:extLst>
            </p:cNvPr>
            <p:cNvSpPr/>
            <p:nvPr/>
          </p:nvSpPr>
          <p:spPr>
            <a:xfrm>
              <a:off x="4916106" y="4793488"/>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65 h 82930"/>
                <a:gd name="connsiteX10" fmla="*/ 82931 w 103632"/>
                <a:gd name="connsiteY10" fmla="*/ 20765 h 82930"/>
                <a:gd name="connsiteX11" fmla="*/ 82931 w 103632"/>
                <a:gd name="connsiteY11" fmla="*/ 62230 h 82930"/>
                <a:gd name="connsiteX12" fmla="*/ 20701 w 103632"/>
                <a:gd name="connsiteY12" fmla="*/ 62230 h 82930"/>
                <a:gd name="connsiteX13" fmla="*/ 20701 w 103632"/>
                <a:gd name="connsiteY13"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6"/>
                    <a:pt x="103632" y="72580"/>
                  </a:cubicBezTo>
                  <a:lnTo>
                    <a:pt x="103632" y="10351"/>
                  </a:lnTo>
                  <a:cubicBezTo>
                    <a:pt x="103632" y="4635"/>
                    <a:pt x="98997" y="0"/>
                    <a:pt x="93282" y="0"/>
                  </a:cubicBezTo>
                  <a:lnTo>
                    <a:pt x="10351" y="0"/>
                  </a:lnTo>
                  <a:cubicBezTo>
                    <a:pt x="4635" y="0"/>
                    <a:pt x="0" y="4635"/>
                    <a:pt x="0" y="10351"/>
                  </a:cubicBezTo>
                  <a:lnTo>
                    <a:pt x="0" y="72580"/>
                  </a:lnTo>
                  <a:cubicBezTo>
                    <a:pt x="0" y="78296"/>
                    <a:pt x="4635" y="82931"/>
                    <a:pt x="10351" y="82931"/>
                  </a:cubicBezTo>
                  <a:close/>
                  <a:moveTo>
                    <a:pt x="20701" y="20765"/>
                  </a:moveTo>
                  <a:lnTo>
                    <a:pt x="82931" y="20765"/>
                  </a:lnTo>
                  <a:lnTo>
                    <a:pt x="82931" y="62230"/>
                  </a:lnTo>
                  <a:lnTo>
                    <a:pt x="20701" y="62230"/>
                  </a:lnTo>
                  <a:lnTo>
                    <a:pt x="20701" y="20765"/>
                  </a:lnTo>
                  <a:close/>
                </a:path>
              </a:pathLst>
            </a:custGeom>
            <a:grpFill/>
            <a:ln w="6350" cap="flat">
              <a:noFill/>
              <a:prstDash val="solid"/>
              <a:miter/>
            </a:ln>
          </p:spPr>
          <p:txBody>
            <a:bodyPr rtlCol="0" anchor="ctr"/>
            <a:lstStyle/>
            <a:p>
              <a:endParaRPr lang="de-DE"/>
            </a:p>
          </p:txBody>
        </p:sp>
        <p:sp>
          <p:nvSpPr>
            <p:cNvPr id="356" name="Freihandform 512">
              <a:extLst>
                <a:ext uri="{FF2B5EF4-FFF2-40B4-BE49-F238E27FC236}">
                  <a16:creationId xmlns:a16="http://schemas.microsoft.com/office/drawing/2014/main" id="{67ACEBF9-CBC9-4BE7-9CCE-5AD07B16542E}"/>
                </a:ext>
              </a:extLst>
            </p:cNvPr>
            <p:cNvSpPr/>
            <p:nvPr/>
          </p:nvSpPr>
          <p:spPr>
            <a:xfrm>
              <a:off x="4916106" y="4897183"/>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01 h 82930"/>
                <a:gd name="connsiteX10" fmla="*/ 82931 w 103632"/>
                <a:gd name="connsiteY10" fmla="*/ 20701 h 82930"/>
                <a:gd name="connsiteX11" fmla="*/ 82931 w 103632"/>
                <a:gd name="connsiteY11" fmla="*/ 62166 h 82930"/>
                <a:gd name="connsiteX12" fmla="*/ 20701 w 103632"/>
                <a:gd name="connsiteY12" fmla="*/ 62166 h 82930"/>
                <a:gd name="connsiteX13" fmla="*/ 20701 w 103632"/>
                <a:gd name="connsiteY13" fmla="*/ 20701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5"/>
                    <a:pt x="103632" y="72580"/>
                  </a:cubicBezTo>
                  <a:lnTo>
                    <a:pt x="103632" y="10351"/>
                  </a:lnTo>
                  <a:cubicBezTo>
                    <a:pt x="103632" y="4635"/>
                    <a:pt x="98997" y="0"/>
                    <a:pt x="93282" y="0"/>
                  </a:cubicBezTo>
                  <a:lnTo>
                    <a:pt x="10351" y="0"/>
                  </a:lnTo>
                  <a:cubicBezTo>
                    <a:pt x="4635" y="0"/>
                    <a:pt x="0" y="4635"/>
                    <a:pt x="0" y="10351"/>
                  </a:cubicBezTo>
                  <a:lnTo>
                    <a:pt x="0" y="72580"/>
                  </a:lnTo>
                  <a:cubicBezTo>
                    <a:pt x="0" y="78295"/>
                    <a:pt x="4635" y="82931"/>
                    <a:pt x="10351" y="82931"/>
                  </a:cubicBezTo>
                  <a:close/>
                  <a:moveTo>
                    <a:pt x="20701" y="20701"/>
                  </a:moveTo>
                  <a:lnTo>
                    <a:pt x="82931" y="20701"/>
                  </a:lnTo>
                  <a:lnTo>
                    <a:pt x="82931" y="62166"/>
                  </a:lnTo>
                  <a:lnTo>
                    <a:pt x="20701" y="62166"/>
                  </a:lnTo>
                  <a:lnTo>
                    <a:pt x="20701" y="20701"/>
                  </a:lnTo>
                  <a:close/>
                </a:path>
              </a:pathLst>
            </a:custGeom>
            <a:grpFill/>
            <a:ln w="6350" cap="flat">
              <a:noFill/>
              <a:prstDash val="solid"/>
              <a:miter/>
            </a:ln>
          </p:spPr>
          <p:txBody>
            <a:bodyPr rtlCol="0" anchor="ctr"/>
            <a:lstStyle/>
            <a:p>
              <a:endParaRPr lang="de-DE"/>
            </a:p>
          </p:txBody>
        </p:sp>
        <p:sp>
          <p:nvSpPr>
            <p:cNvPr id="357" name="Freihandform 513">
              <a:extLst>
                <a:ext uri="{FF2B5EF4-FFF2-40B4-BE49-F238E27FC236}">
                  <a16:creationId xmlns:a16="http://schemas.microsoft.com/office/drawing/2014/main" id="{8FDF24E5-FD16-4312-88C1-627422D559F8}"/>
                </a:ext>
              </a:extLst>
            </p:cNvPr>
            <p:cNvSpPr/>
            <p:nvPr/>
          </p:nvSpPr>
          <p:spPr>
            <a:xfrm>
              <a:off x="4501451" y="4793488"/>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230 h 82930"/>
                <a:gd name="connsiteX10" fmla="*/ 20638 w 103632"/>
                <a:gd name="connsiteY10" fmla="*/ 62230 h 82930"/>
                <a:gd name="connsiteX11" fmla="*/ 20638 w 103632"/>
                <a:gd name="connsiteY11" fmla="*/ 20765 h 82930"/>
                <a:gd name="connsiteX12" fmla="*/ 82867 w 103632"/>
                <a:gd name="connsiteY12" fmla="*/ 20765 h 82930"/>
                <a:gd name="connsiteX13" fmla="*/ 82867 w 103632"/>
                <a:gd name="connsiteY13" fmla="*/ 62230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6"/>
                    <a:pt x="4635" y="82931"/>
                    <a:pt x="10351" y="82931"/>
                  </a:cubicBezTo>
                  <a:lnTo>
                    <a:pt x="93282" y="82931"/>
                  </a:lnTo>
                  <a:cubicBezTo>
                    <a:pt x="98996" y="82931"/>
                    <a:pt x="103632" y="78296"/>
                    <a:pt x="103632" y="72580"/>
                  </a:cubicBezTo>
                  <a:lnTo>
                    <a:pt x="103632" y="10351"/>
                  </a:lnTo>
                  <a:cubicBezTo>
                    <a:pt x="103632" y="4635"/>
                    <a:pt x="98996" y="0"/>
                    <a:pt x="93282" y="0"/>
                  </a:cubicBezTo>
                  <a:close/>
                  <a:moveTo>
                    <a:pt x="82867" y="62230"/>
                  </a:moveTo>
                  <a:lnTo>
                    <a:pt x="20638" y="62230"/>
                  </a:lnTo>
                  <a:lnTo>
                    <a:pt x="20638" y="20765"/>
                  </a:lnTo>
                  <a:lnTo>
                    <a:pt x="82867" y="20765"/>
                  </a:lnTo>
                  <a:lnTo>
                    <a:pt x="82867" y="62230"/>
                  </a:lnTo>
                  <a:close/>
                </a:path>
              </a:pathLst>
            </a:custGeom>
            <a:grpFill/>
            <a:ln w="6350" cap="flat">
              <a:noFill/>
              <a:prstDash val="solid"/>
              <a:miter/>
            </a:ln>
          </p:spPr>
          <p:txBody>
            <a:bodyPr rtlCol="0" anchor="ctr"/>
            <a:lstStyle/>
            <a:p>
              <a:endParaRPr lang="de-DE"/>
            </a:p>
          </p:txBody>
        </p:sp>
        <p:sp>
          <p:nvSpPr>
            <p:cNvPr id="358" name="Freihandform 514">
              <a:extLst>
                <a:ext uri="{FF2B5EF4-FFF2-40B4-BE49-F238E27FC236}">
                  <a16:creationId xmlns:a16="http://schemas.microsoft.com/office/drawing/2014/main" id="{BD7E73AB-DAFB-4239-BB33-2F245866321C}"/>
                </a:ext>
              </a:extLst>
            </p:cNvPr>
            <p:cNvSpPr/>
            <p:nvPr/>
          </p:nvSpPr>
          <p:spPr>
            <a:xfrm>
              <a:off x="4501451" y="4897183"/>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166 h 82930"/>
                <a:gd name="connsiteX10" fmla="*/ 20638 w 103632"/>
                <a:gd name="connsiteY10" fmla="*/ 62166 h 82930"/>
                <a:gd name="connsiteX11" fmla="*/ 20638 w 103632"/>
                <a:gd name="connsiteY11" fmla="*/ 20701 h 82930"/>
                <a:gd name="connsiteX12" fmla="*/ 82867 w 103632"/>
                <a:gd name="connsiteY12" fmla="*/ 20701 h 82930"/>
                <a:gd name="connsiteX13" fmla="*/ 82867 w 103632"/>
                <a:gd name="connsiteY13" fmla="*/ 62166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5"/>
                    <a:pt x="4635" y="82931"/>
                    <a:pt x="10351" y="82931"/>
                  </a:cubicBezTo>
                  <a:lnTo>
                    <a:pt x="93282" y="82931"/>
                  </a:lnTo>
                  <a:cubicBezTo>
                    <a:pt x="98996" y="82931"/>
                    <a:pt x="103632" y="78295"/>
                    <a:pt x="103632" y="72580"/>
                  </a:cubicBezTo>
                  <a:lnTo>
                    <a:pt x="103632" y="10351"/>
                  </a:lnTo>
                  <a:cubicBezTo>
                    <a:pt x="103632" y="4635"/>
                    <a:pt x="98996" y="0"/>
                    <a:pt x="93282" y="0"/>
                  </a:cubicBezTo>
                  <a:close/>
                  <a:moveTo>
                    <a:pt x="82867" y="62166"/>
                  </a:moveTo>
                  <a:lnTo>
                    <a:pt x="20638" y="62166"/>
                  </a:lnTo>
                  <a:lnTo>
                    <a:pt x="20638" y="20701"/>
                  </a:lnTo>
                  <a:lnTo>
                    <a:pt x="82867" y="20701"/>
                  </a:lnTo>
                  <a:lnTo>
                    <a:pt x="82867" y="62166"/>
                  </a:lnTo>
                  <a:close/>
                </a:path>
              </a:pathLst>
            </a:custGeom>
            <a:grpFill/>
            <a:ln w="6350" cap="flat">
              <a:noFill/>
              <a:prstDash val="solid"/>
              <a:miter/>
            </a:ln>
          </p:spPr>
          <p:txBody>
            <a:bodyPr rtlCol="0" anchor="ctr"/>
            <a:lstStyle/>
            <a:p>
              <a:endParaRPr lang="de-DE"/>
            </a:p>
          </p:txBody>
        </p:sp>
        <p:sp>
          <p:nvSpPr>
            <p:cNvPr id="359" name="Freihandform 515">
              <a:extLst>
                <a:ext uri="{FF2B5EF4-FFF2-40B4-BE49-F238E27FC236}">
                  <a16:creationId xmlns:a16="http://schemas.microsoft.com/office/drawing/2014/main" id="{567A90AE-CBD1-4EF9-BE9A-317AA077DE58}"/>
                </a:ext>
              </a:extLst>
            </p:cNvPr>
            <p:cNvSpPr/>
            <p:nvPr/>
          </p:nvSpPr>
          <p:spPr>
            <a:xfrm>
              <a:off x="4719129" y="4793488"/>
              <a:ext cx="82930" cy="82930"/>
            </a:xfrm>
            <a:custGeom>
              <a:avLst/>
              <a:gdLst>
                <a:gd name="connsiteX0" fmla="*/ 41466 w 82930"/>
                <a:gd name="connsiteY0" fmla="*/ 82931 h 82930"/>
                <a:gd name="connsiteX1" fmla="*/ 82931 w 82930"/>
                <a:gd name="connsiteY1" fmla="*/ 41465 h 82930"/>
                <a:gd name="connsiteX2" fmla="*/ 41466 w 82930"/>
                <a:gd name="connsiteY2" fmla="*/ 0 h 82930"/>
                <a:gd name="connsiteX3" fmla="*/ 0 w 82930"/>
                <a:gd name="connsiteY3" fmla="*/ 41465 h 82930"/>
                <a:gd name="connsiteX4" fmla="*/ 41466 w 82930"/>
                <a:gd name="connsiteY4" fmla="*/ 82931 h 82930"/>
                <a:gd name="connsiteX5" fmla="*/ 41466 w 82930"/>
                <a:gd name="connsiteY5" fmla="*/ 20765 h 82930"/>
                <a:gd name="connsiteX6" fmla="*/ 62230 w 82930"/>
                <a:gd name="connsiteY6" fmla="*/ 41529 h 82930"/>
                <a:gd name="connsiteX7" fmla="*/ 41466 w 82930"/>
                <a:gd name="connsiteY7" fmla="*/ 62293 h 82930"/>
                <a:gd name="connsiteX8" fmla="*/ 20701 w 82930"/>
                <a:gd name="connsiteY8" fmla="*/ 41529 h 82930"/>
                <a:gd name="connsiteX9" fmla="*/ 41466 w 82930"/>
                <a:gd name="connsiteY9"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30" h="82930">
                  <a:moveTo>
                    <a:pt x="41466" y="82931"/>
                  </a:moveTo>
                  <a:cubicBezTo>
                    <a:pt x="64326" y="82931"/>
                    <a:pt x="82931" y="64326"/>
                    <a:pt x="82931" y="41465"/>
                  </a:cubicBezTo>
                  <a:cubicBezTo>
                    <a:pt x="82931" y="18605"/>
                    <a:pt x="64326" y="0"/>
                    <a:pt x="41466" y="0"/>
                  </a:cubicBezTo>
                  <a:cubicBezTo>
                    <a:pt x="18605" y="0"/>
                    <a:pt x="0" y="18605"/>
                    <a:pt x="0" y="41465"/>
                  </a:cubicBezTo>
                  <a:cubicBezTo>
                    <a:pt x="0" y="64326"/>
                    <a:pt x="18605" y="82931"/>
                    <a:pt x="41466" y="82931"/>
                  </a:cubicBezTo>
                  <a:close/>
                  <a:moveTo>
                    <a:pt x="41466" y="20765"/>
                  </a:moveTo>
                  <a:cubicBezTo>
                    <a:pt x="52896" y="20765"/>
                    <a:pt x="62230" y="30099"/>
                    <a:pt x="62230" y="41529"/>
                  </a:cubicBezTo>
                  <a:cubicBezTo>
                    <a:pt x="62230" y="52959"/>
                    <a:pt x="52959" y="62293"/>
                    <a:pt x="41466" y="62293"/>
                  </a:cubicBezTo>
                  <a:cubicBezTo>
                    <a:pt x="29972" y="62293"/>
                    <a:pt x="20701" y="52959"/>
                    <a:pt x="20701" y="41529"/>
                  </a:cubicBezTo>
                  <a:cubicBezTo>
                    <a:pt x="20701" y="30035"/>
                    <a:pt x="30036" y="20765"/>
                    <a:pt x="41466" y="20765"/>
                  </a:cubicBezTo>
                  <a:close/>
                </a:path>
              </a:pathLst>
            </a:custGeom>
            <a:grpFill/>
            <a:ln w="6350" cap="flat">
              <a:noFill/>
              <a:prstDash val="solid"/>
              <a:miter/>
            </a:ln>
          </p:spPr>
          <p:txBody>
            <a:bodyPr rtlCol="0" anchor="ctr"/>
            <a:lstStyle/>
            <a:p>
              <a:endParaRPr lang="de-DE"/>
            </a:p>
          </p:txBody>
        </p:sp>
        <p:sp>
          <p:nvSpPr>
            <p:cNvPr id="360" name="Freihandform 516">
              <a:extLst>
                <a:ext uri="{FF2B5EF4-FFF2-40B4-BE49-F238E27FC236}">
                  <a16:creationId xmlns:a16="http://schemas.microsoft.com/office/drawing/2014/main" id="{3C2020D1-FA78-4036-94ED-DDF69277DD27}"/>
                </a:ext>
              </a:extLst>
            </p:cNvPr>
            <p:cNvSpPr/>
            <p:nvPr/>
          </p:nvSpPr>
          <p:spPr>
            <a:xfrm>
              <a:off x="4840096" y="4421822"/>
              <a:ext cx="26813" cy="58674"/>
            </a:xfrm>
            <a:custGeom>
              <a:avLst/>
              <a:gdLst>
                <a:gd name="connsiteX0" fmla="*/ 14669 w 26813"/>
                <a:gd name="connsiteY0" fmla="*/ 58674 h 58674"/>
                <a:gd name="connsiteX1" fmla="*/ 14669 w 26813"/>
                <a:gd name="connsiteY1" fmla="*/ 0 h 58674"/>
                <a:gd name="connsiteX2" fmla="*/ 0 w 26813"/>
                <a:gd name="connsiteY2" fmla="*/ 14668 h 58674"/>
                <a:gd name="connsiteX3" fmla="*/ 0 w 26813"/>
                <a:gd name="connsiteY3" fmla="*/ 44006 h 58674"/>
                <a:gd name="connsiteX4" fmla="*/ 14669 w 26813"/>
                <a:gd name="connsiteY4" fmla="*/ 58674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3" h="58674">
                  <a:moveTo>
                    <a:pt x="14669" y="58674"/>
                  </a:moveTo>
                  <a:cubicBezTo>
                    <a:pt x="30861" y="42482"/>
                    <a:pt x="30861" y="16193"/>
                    <a:pt x="14669" y="0"/>
                  </a:cubicBezTo>
                  <a:lnTo>
                    <a:pt x="0" y="14668"/>
                  </a:lnTo>
                  <a:cubicBezTo>
                    <a:pt x="8065" y="22733"/>
                    <a:pt x="8065" y="35941"/>
                    <a:pt x="0" y="44006"/>
                  </a:cubicBezTo>
                  <a:lnTo>
                    <a:pt x="14669" y="58674"/>
                  </a:lnTo>
                  <a:close/>
                </a:path>
              </a:pathLst>
            </a:custGeom>
            <a:grpFill/>
            <a:ln w="6350" cap="flat">
              <a:noFill/>
              <a:prstDash val="solid"/>
              <a:miter/>
            </a:ln>
          </p:spPr>
          <p:txBody>
            <a:bodyPr rtlCol="0" anchor="ctr"/>
            <a:lstStyle/>
            <a:p>
              <a:endParaRPr lang="de-DE"/>
            </a:p>
          </p:txBody>
        </p:sp>
        <p:sp>
          <p:nvSpPr>
            <p:cNvPr id="361" name="Freihandform 517">
              <a:extLst>
                <a:ext uri="{FF2B5EF4-FFF2-40B4-BE49-F238E27FC236}">
                  <a16:creationId xmlns:a16="http://schemas.microsoft.com/office/drawing/2014/main" id="{83C30BCA-5FFF-422E-AF62-E713A00F76AE}"/>
                </a:ext>
              </a:extLst>
            </p:cNvPr>
            <p:cNvSpPr/>
            <p:nvPr/>
          </p:nvSpPr>
          <p:spPr>
            <a:xfrm>
              <a:off x="4883213" y="4403597"/>
              <a:ext cx="32892" cy="88011"/>
            </a:xfrm>
            <a:custGeom>
              <a:avLst/>
              <a:gdLst>
                <a:gd name="connsiteX0" fmla="*/ 14668 w 32892"/>
                <a:gd name="connsiteY0" fmla="*/ 88011 h 88011"/>
                <a:gd name="connsiteX1" fmla="*/ 32893 w 32892"/>
                <a:gd name="connsiteY1" fmla="*/ 44005 h 88011"/>
                <a:gd name="connsiteX2" fmla="*/ 14668 w 32892"/>
                <a:gd name="connsiteY2" fmla="*/ 0 h 88011"/>
                <a:gd name="connsiteX3" fmla="*/ 0 w 32892"/>
                <a:gd name="connsiteY3" fmla="*/ 14668 h 88011"/>
                <a:gd name="connsiteX4" fmla="*/ 12128 w 32892"/>
                <a:gd name="connsiteY4" fmla="*/ 44005 h 88011"/>
                <a:gd name="connsiteX5" fmla="*/ 0 w 32892"/>
                <a:gd name="connsiteY5" fmla="*/ 73343 h 88011"/>
                <a:gd name="connsiteX6" fmla="*/ 14668 w 32892"/>
                <a:gd name="connsiteY6" fmla="*/ 88011 h 8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2" h="88011">
                  <a:moveTo>
                    <a:pt x="14668" y="88011"/>
                  </a:moveTo>
                  <a:cubicBezTo>
                    <a:pt x="26416" y="76264"/>
                    <a:pt x="32893" y="60643"/>
                    <a:pt x="32893" y="44005"/>
                  </a:cubicBezTo>
                  <a:cubicBezTo>
                    <a:pt x="32893" y="27432"/>
                    <a:pt x="26416" y="11811"/>
                    <a:pt x="14668" y="0"/>
                  </a:cubicBezTo>
                  <a:lnTo>
                    <a:pt x="0" y="14668"/>
                  </a:lnTo>
                  <a:cubicBezTo>
                    <a:pt x="7810" y="22543"/>
                    <a:pt x="12128" y="32893"/>
                    <a:pt x="12128" y="44005"/>
                  </a:cubicBezTo>
                  <a:cubicBezTo>
                    <a:pt x="12128" y="55055"/>
                    <a:pt x="7810" y="65468"/>
                    <a:pt x="0" y="73343"/>
                  </a:cubicBezTo>
                  <a:lnTo>
                    <a:pt x="14668" y="88011"/>
                  </a:lnTo>
                  <a:close/>
                </a:path>
              </a:pathLst>
            </a:custGeom>
            <a:grpFill/>
            <a:ln w="6350" cap="flat">
              <a:noFill/>
              <a:prstDash val="solid"/>
              <a:miter/>
            </a:ln>
          </p:spPr>
          <p:txBody>
            <a:bodyPr rtlCol="0" anchor="ctr"/>
            <a:lstStyle/>
            <a:p>
              <a:endParaRPr lang="de-DE" dirty="0"/>
            </a:p>
          </p:txBody>
        </p:sp>
        <p:sp>
          <p:nvSpPr>
            <p:cNvPr id="362" name="Freihandform 518">
              <a:extLst>
                <a:ext uri="{FF2B5EF4-FFF2-40B4-BE49-F238E27FC236}">
                  <a16:creationId xmlns:a16="http://schemas.microsoft.com/office/drawing/2014/main" id="{B6E14142-B7EB-42BD-A2F6-39D05EEA67EE}"/>
                </a:ext>
              </a:extLst>
            </p:cNvPr>
            <p:cNvSpPr/>
            <p:nvPr/>
          </p:nvSpPr>
          <p:spPr>
            <a:xfrm>
              <a:off x="4920996" y="4386008"/>
              <a:ext cx="40195" cy="123189"/>
            </a:xfrm>
            <a:custGeom>
              <a:avLst/>
              <a:gdLst>
                <a:gd name="connsiteX0" fmla="*/ 14668 w 40195"/>
                <a:gd name="connsiteY0" fmla="*/ 123190 h 123189"/>
                <a:gd name="connsiteX1" fmla="*/ 40195 w 40195"/>
                <a:gd name="connsiteY1" fmla="*/ 61595 h 123189"/>
                <a:gd name="connsiteX2" fmla="*/ 14668 w 40195"/>
                <a:gd name="connsiteY2" fmla="*/ 0 h 123189"/>
                <a:gd name="connsiteX3" fmla="*/ 0 w 40195"/>
                <a:gd name="connsiteY3" fmla="*/ 14668 h 123189"/>
                <a:gd name="connsiteX4" fmla="*/ 19431 w 40195"/>
                <a:gd name="connsiteY4" fmla="*/ 61595 h 123189"/>
                <a:gd name="connsiteX5" fmla="*/ 0 w 40195"/>
                <a:gd name="connsiteY5" fmla="*/ 108521 h 123189"/>
                <a:gd name="connsiteX6" fmla="*/ 14668 w 40195"/>
                <a:gd name="connsiteY6" fmla="*/ 123190 h 12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123189">
                  <a:moveTo>
                    <a:pt x="14668" y="123190"/>
                  </a:moveTo>
                  <a:cubicBezTo>
                    <a:pt x="31115" y="106743"/>
                    <a:pt x="40195" y="84899"/>
                    <a:pt x="40195" y="61595"/>
                  </a:cubicBezTo>
                  <a:cubicBezTo>
                    <a:pt x="40195" y="38354"/>
                    <a:pt x="31115" y="16446"/>
                    <a:pt x="14668" y="0"/>
                  </a:cubicBezTo>
                  <a:lnTo>
                    <a:pt x="0" y="14668"/>
                  </a:lnTo>
                  <a:cubicBezTo>
                    <a:pt x="12573" y="27241"/>
                    <a:pt x="19431" y="43878"/>
                    <a:pt x="19431" y="61595"/>
                  </a:cubicBezTo>
                  <a:cubicBezTo>
                    <a:pt x="19431" y="79311"/>
                    <a:pt x="12509" y="95948"/>
                    <a:pt x="0" y="108521"/>
                  </a:cubicBezTo>
                  <a:lnTo>
                    <a:pt x="14668" y="123190"/>
                  </a:lnTo>
                  <a:close/>
                </a:path>
              </a:pathLst>
            </a:custGeom>
            <a:grpFill/>
            <a:ln w="6350" cap="flat">
              <a:noFill/>
              <a:prstDash val="solid"/>
              <a:miter/>
            </a:ln>
          </p:spPr>
          <p:txBody>
            <a:bodyPr rtlCol="0" anchor="ctr"/>
            <a:lstStyle/>
            <a:p>
              <a:endParaRPr lang="de-DE"/>
            </a:p>
          </p:txBody>
        </p:sp>
      </p:grpSp>
      <p:grpSp>
        <p:nvGrpSpPr>
          <p:cNvPr id="363" name="Grafik 2">
            <a:extLst>
              <a:ext uri="{FF2B5EF4-FFF2-40B4-BE49-F238E27FC236}">
                <a16:creationId xmlns:a16="http://schemas.microsoft.com/office/drawing/2014/main" id="{655548BC-D6E1-4944-8143-B545EAC5788F}"/>
              </a:ext>
            </a:extLst>
          </p:cNvPr>
          <p:cNvGrpSpPr/>
          <p:nvPr/>
        </p:nvGrpSpPr>
        <p:grpSpPr>
          <a:xfrm>
            <a:off x="10249750" y="2695831"/>
            <a:ext cx="622046" cy="635952"/>
            <a:chOff x="4449635" y="4386008"/>
            <a:chExt cx="622046" cy="635952"/>
          </a:xfrm>
          <a:solidFill>
            <a:schemeClr val="accent1"/>
          </a:solidFill>
        </p:grpSpPr>
        <p:sp>
          <p:nvSpPr>
            <p:cNvPr id="364" name="Freihandform 510">
              <a:extLst>
                <a:ext uri="{FF2B5EF4-FFF2-40B4-BE49-F238E27FC236}">
                  <a16:creationId xmlns:a16="http://schemas.microsoft.com/office/drawing/2014/main" id="{0BDD67D7-B97A-4EC3-9EB8-B2A3DF741334}"/>
                </a:ext>
              </a:extLst>
            </p:cNvPr>
            <p:cNvSpPr/>
            <p:nvPr/>
          </p:nvSpPr>
          <p:spPr>
            <a:xfrm>
              <a:off x="4449635" y="4410837"/>
              <a:ext cx="622046" cy="611123"/>
            </a:xfrm>
            <a:custGeom>
              <a:avLst/>
              <a:gdLst>
                <a:gd name="connsiteX0" fmla="*/ 621919 w 622046"/>
                <a:gd name="connsiteY0" fmla="*/ 351155 h 611123"/>
                <a:gd name="connsiteX1" fmla="*/ 621284 w 622046"/>
                <a:gd name="connsiteY1" fmla="*/ 347726 h 611123"/>
                <a:gd name="connsiteX2" fmla="*/ 621221 w 622046"/>
                <a:gd name="connsiteY2" fmla="*/ 347535 h 611123"/>
                <a:gd name="connsiteX3" fmla="*/ 621221 w 622046"/>
                <a:gd name="connsiteY3" fmla="*/ 347535 h 611123"/>
                <a:gd name="connsiteX4" fmla="*/ 563118 w 622046"/>
                <a:gd name="connsiteY4" fmla="*/ 202565 h 611123"/>
                <a:gd name="connsiteX5" fmla="*/ 553466 w 622046"/>
                <a:gd name="connsiteY5" fmla="*/ 196024 h 611123"/>
                <a:gd name="connsiteX6" fmla="*/ 346964 w 622046"/>
                <a:gd name="connsiteY6" fmla="*/ 196024 h 611123"/>
                <a:gd name="connsiteX7" fmla="*/ 321374 w 622046"/>
                <a:gd name="connsiteY7" fmla="*/ 151765 h 611123"/>
                <a:gd name="connsiteX8" fmla="*/ 321374 w 622046"/>
                <a:gd name="connsiteY8" fmla="*/ 138621 h 611123"/>
                <a:gd name="connsiteX9" fmla="*/ 352489 w 622046"/>
                <a:gd name="connsiteY9" fmla="*/ 144716 h 611123"/>
                <a:gd name="connsiteX10" fmla="*/ 411163 w 622046"/>
                <a:gd name="connsiteY10" fmla="*/ 120396 h 611123"/>
                <a:gd name="connsiteX11" fmla="*/ 411163 w 622046"/>
                <a:gd name="connsiteY11" fmla="*/ 105728 h 611123"/>
                <a:gd name="connsiteX12" fmla="*/ 367157 w 622046"/>
                <a:gd name="connsiteY12" fmla="*/ 61722 h 611123"/>
                <a:gd name="connsiteX13" fmla="*/ 380555 w 622046"/>
                <a:gd name="connsiteY13" fmla="*/ 48323 h 611123"/>
                <a:gd name="connsiteX14" fmla="*/ 365887 w 622046"/>
                <a:gd name="connsiteY14" fmla="*/ 33655 h 611123"/>
                <a:gd name="connsiteX15" fmla="*/ 352489 w 622046"/>
                <a:gd name="connsiteY15" fmla="*/ 47054 h 611123"/>
                <a:gd name="connsiteX16" fmla="*/ 308483 w 622046"/>
                <a:gd name="connsiteY16" fmla="*/ 3048 h 611123"/>
                <a:gd name="connsiteX17" fmla="*/ 293815 w 622046"/>
                <a:gd name="connsiteY17" fmla="*/ 3048 h 611123"/>
                <a:gd name="connsiteX18" fmla="*/ 269494 w 622046"/>
                <a:gd name="connsiteY18" fmla="*/ 61659 h 611123"/>
                <a:gd name="connsiteX19" fmla="*/ 300609 w 622046"/>
                <a:gd name="connsiteY19" fmla="*/ 126302 h 611123"/>
                <a:gd name="connsiteX20" fmla="*/ 300609 w 622046"/>
                <a:gd name="connsiteY20" fmla="*/ 151638 h 611123"/>
                <a:gd name="connsiteX21" fmla="*/ 274955 w 622046"/>
                <a:gd name="connsiteY21" fmla="*/ 195897 h 611123"/>
                <a:gd name="connsiteX22" fmla="*/ 68517 w 622046"/>
                <a:gd name="connsiteY22" fmla="*/ 195897 h 611123"/>
                <a:gd name="connsiteX23" fmla="*/ 58865 w 622046"/>
                <a:gd name="connsiteY23" fmla="*/ 202438 h 611123"/>
                <a:gd name="connsiteX24" fmla="*/ 699 w 622046"/>
                <a:gd name="connsiteY24" fmla="*/ 347599 h 611123"/>
                <a:gd name="connsiteX25" fmla="*/ 64 w 622046"/>
                <a:gd name="connsiteY25" fmla="*/ 351091 h 611123"/>
                <a:gd name="connsiteX26" fmla="*/ 0 w 622046"/>
                <a:gd name="connsiteY26" fmla="*/ 351472 h 611123"/>
                <a:gd name="connsiteX27" fmla="*/ 0 w 622046"/>
                <a:gd name="connsiteY27" fmla="*/ 600773 h 611123"/>
                <a:gd name="connsiteX28" fmla="*/ 10351 w 622046"/>
                <a:gd name="connsiteY28" fmla="*/ 611124 h 611123"/>
                <a:gd name="connsiteX29" fmla="*/ 196977 w 622046"/>
                <a:gd name="connsiteY29" fmla="*/ 611124 h 611123"/>
                <a:gd name="connsiteX30" fmla="*/ 269558 w 622046"/>
                <a:gd name="connsiteY30" fmla="*/ 611124 h 611123"/>
                <a:gd name="connsiteX31" fmla="*/ 352489 w 622046"/>
                <a:gd name="connsiteY31" fmla="*/ 611124 h 611123"/>
                <a:gd name="connsiteX32" fmla="*/ 425069 w 622046"/>
                <a:gd name="connsiteY32" fmla="*/ 611124 h 611123"/>
                <a:gd name="connsiteX33" fmla="*/ 611696 w 622046"/>
                <a:gd name="connsiteY33" fmla="*/ 611124 h 611123"/>
                <a:gd name="connsiteX34" fmla="*/ 622046 w 622046"/>
                <a:gd name="connsiteY34" fmla="*/ 600773 h 611123"/>
                <a:gd name="connsiteX35" fmla="*/ 622046 w 622046"/>
                <a:gd name="connsiteY35" fmla="*/ 351472 h 611123"/>
                <a:gd name="connsiteX36" fmla="*/ 621919 w 622046"/>
                <a:gd name="connsiteY36" fmla="*/ 351155 h 611123"/>
                <a:gd name="connsiteX37" fmla="*/ 290195 w 622046"/>
                <a:gd name="connsiteY37" fmla="*/ 61785 h 611123"/>
                <a:gd name="connsiteX38" fmla="*/ 301689 w 622046"/>
                <a:gd name="connsiteY38" fmla="*/ 25717 h 611123"/>
                <a:gd name="connsiteX39" fmla="*/ 388430 w 622046"/>
                <a:gd name="connsiteY39" fmla="*/ 112459 h 611123"/>
                <a:gd name="connsiteX40" fmla="*/ 352361 w 622046"/>
                <a:gd name="connsiteY40" fmla="*/ 123952 h 611123"/>
                <a:gd name="connsiteX41" fmla="*/ 290195 w 622046"/>
                <a:gd name="connsiteY41" fmla="*/ 61785 h 611123"/>
                <a:gd name="connsiteX42" fmla="*/ 244920 w 622046"/>
                <a:gd name="connsiteY42" fmla="*/ 289369 h 611123"/>
                <a:gd name="connsiteX43" fmla="*/ 300609 w 622046"/>
                <a:gd name="connsiteY43" fmla="*/ 289369 h 611123"/>
                <a:gd name="connsiteX44" fmla="*/ 300609 w 622046"/>
                <a:gd name="connsiteY44" fmla="*/ 341185 h 611123"/>
                <a:gd name="connsiteX45" fmla="*/ 214948 w 622046"/>
                <a:gd name="connsiteY45" fmla="*/ 341185 h 611123"/>
                <a:gd name="connsiteX46" fmla="*/ 244920 w 622046"/>
                <a:gd name="connsiteY46" fmla="*/ 289369 h 611123"/>
                <a:gd name="connsiteX47" fmla="*/ 321310 w 622046"/>
                <a:gd name="connsiteY47" fmla="*/ 289369 h 611123"/>
                <a:gd name="connsiteX48" fmla="*/ 376999 w 622046"/>
                <a:gd name="connsiteY48" fmla="*/ 289369 h 611123"/>
                <a:gd name="connsiteX49" fmla="*/ 407035 w 622046"/>
                <a:gd name="connsiteY49" fmla="*/ 341185 h 611123"/>
                <a:gd name="connsiteX50" fmla="*/ 321374 w 622046"/>
                <a:gd name="connsiteY50" fmla="*/ 341185 h 611123"/>
                <a:gd name="connsiteX51" fmla="*/ 321374 w 622046"/>
                <a:gd name="connsiteY51" fmla="*/ 289369 h 611123"/>
                <a:gd name="connsiteX52" fmla="*/ 546418 w 622046"/>
                <a:gd name="connsiteY52" fmla="*/ 216789 h 611123"/>
                <a:gd name="connsiteX53" fmla="*/ 596265 w 622046"/>
                <a:gd name="connsiteY53" fmla="*/ 341185 h 611123"/>
                <a:gd name="connsiteX54" fmla="*/ 430974 w 622046"/>
                <a:gd name="connsiteY54" fmla="*/ 341185 h 611123"/>
                <a:gd name="connsiteX55" fmla="*/ 358966 w 622046"/>
                <a:gd name="connsiteY55" fmla="*/ 216789 h 611123"/>
                <a:gd name="connsiteX56" fmla="*/ 546418 w 622046"/>
                <a:gd name="connsiteY56" fmla="*/ 216789 h 611123"/>
                <a:gd name="connsiteX57" fmla="*/ 364998 w 622046"/>
                <a:gd name="connsiteY57" fmla="*/ 268605 h 611123"/>
                <a:gd name="connsiteX58" fmla="*/ 321310 w 622046"/>
                <a:gd name="connsiteY58" fmla="*/ 268605 h 611123"/>
                <a:gd name="connsiteX59" fmla="*/ 321310 w 622046"/>
                <a:gd name="connsiteY59" fmla="*/ 193167 h 611123"/>
                <a:gd name="connsiteX60" fmla="*/ 364998 w 622046"/>
                <a:gd name="connsiteY60" fmla="*/ 268605 h 611123"/>
                <a:gd name="connsiteX61" fmla="*/ 300609 w 622046"/>
                <a:gd name="connsiteY61" fmla="*/ 268605 h 611123"/>
                <a:gd name="connsiteX62" fmla="*/ 256921 w 622046"/>
                <a:gd name="connsiteY62" fmla="*/ 268605 h 611123"/>
                <a:gd name="connsiteX63" fmla="*/ 300609 w 622046"/>
                <a:gd name="connsiteY63" fmla="*/ 193167 h 611123"/>
                <a:gd name="connsiteX64" fmla="*/ 300609 w 622046"/>
                <a:gd name="connsiteY64" fmla="*/ 268605 h 611123"/>
                <a:gd name="connsiteX65" fmla="*/ 75502 w 622046"/>
                <a:gd name="connsiteY65" fmla="*/ 216789 h 611123"/>
                <a:gd name="connsiteX66" fmla="*/ 262954 w 622046"/>
                <a:gd name="connsiteY66" fmla="*/ 216789 h 611123"/>
                <a:gd name="connsiteX67" fmla="*/ 190945 w 622046"/>
                <a:gd name="connsiteY67" fmla="*/ 341185 h 611123"/>
                <a:gd name="connsiteX68" fmla="*/ 107633 w 622046"/>
                <a:gd name="connsiteY68" fmla="*/ 341185 h 611123"/>
                <a:gd name="connsiteX69" fmla="*/ 25654 w 622046"/>
                <a:gd name="connsiteY69" fmla="*/ 341185 h 611123"/>
                <a:gd name="connsiteX70" fmla="*/ 75502 w 622046"/>
                <a:gd name="connsiteY70" fmla="*/ 216789 h 611123"/>
                <a:gd name="connsiteX71" fmla="*/ 20701 w 622046"/>
                <a:gd name="connsiteY71" fmla="*/ 361950 h 611123"/>
                <a:gd name="connsiteX72" fmla="*/ 103632 w 622046"/>
                <a:gd name="connsiteY72" fmla="*/ 361950 h 611123"/>
                <a:gd name="connsiteX73" fmla="*/ 186563 w 622046"/>
                <a:gd name="connsiteY73" fmla="*/ 361950 h 611123"/>
                <a:gd name="connsiteX74" fmla="*/ 186563 w 622046"/>
                <a:gd name="connsiteY74" fmla="*/ 590550 h 611123"/>
                <a:gd name="connsiteX75" fmla="*/ 20701 w 622046"/>
                <a:gd name="connsiteY75" fmla="*/ 590550 h 611123"/>
                <a:gd name="connsiteX76" fmla="*/ 20701 w 622046"/>
                <a:gd name="connsiteY76" fmla="*/ 361950 h 611123"/>
                <a:gd name="connsiteX77" fmla="*/ 207264 w 622046"/>
                <a:gd name="connsiteY77" fmla="*/ 361950 h 611123"/>
                <a:gd name="connsiteX78" fmla="*/ 414592 w 622046"/>
                <a:gd name="connsiteY78" fmla="*/ 361950 h 611123"/>
                <a:gd name="connsiteX79" fmla="*/ 414592 w 622046"/>
                <a:gd name="connsiteY79" fmla="*/ 590550 h 611123"/>
                <a:gd name="connsiteX80" fmla="*/ 362776 w 622046"/>
                <a:gd name="connsiteY80" fmla="*/ 590550 h 611123"/>
                <a:gd name="connsiteX81" fmla="*/ 362776 w 622046"/>
                <a:gd name="connsiteY81" fmla="*/ 507111 h 611123"/>
                <a:gd name="connsiteX82" fmla="*/ 383540 w 622046"/>
                <a:gd name="connsiteY82" fmla="*/ 507111 h 611123"/>
                <a:gd name="connsiteX83" fmla="*/ 383540 w 622046"/>
                <a:gd name="connsiteY83" fmla="*/ 486347 h 611123"/>
                <a:gd name="connsiteX84" fmla="*/ 352425 w 622046"/>
                <a:gd name="connsiteY84" fmla="*/ 486347 h 611123"/>
                <a:gd name="connsiteX85" fmla="*/ 269494 w 622046"/>
                <a:gd name="connsiteY85" fmla="*/ 486347 h 611123"/>
                <a:gd name="connsiteX86" fmla="*/ 238379 w 622046"/>
                <a:gd name="connsiteY86" fmla="*/ 486347 h 611123"/>
                <a:gd name="connsiteX87" fmla="*/ 238379 w 622046"/>
                <a:gd name="connsiteY87" fmla="*/ 507111 h 611123"/>
                <a:gd name="connsiteX88" fmla="*/ 259143 w 622046"/>
                <a:gd name="connsiteY88" fmla="*/ 507111 h 611123"/>
                <a:gd name="connsiteX89" fmla="*/ 259143 w 622046"/>
                <a:gd name="connsiteY89" fmla="*/ 590550 h 611123"/>
                <a:gd name="connsiteX90" fmla="*/ 207328 w 622046"/>
                <a:gd name="connsiteY90" fmla="*/ 590550 h 611123"/>
                <a:gd name="connsiteX91" fmla="*/ 207328 w 622046"/>
                <a:gd name="connsiteY91" fmla="*/ 361950 h 611123"/>
                <a:gd name="connsiteX92" fmla="*/ 279845 w 622046"/>
                <a:gd name="connsiteY92" fmla="*/ 590550 h 611123"/>
                <a:gd name="connsiteX93" fmla="*/ 279845 w 622046"/>
                <a:gd name="connsiteY93" fmla="*/ 507111 h 611123"/>
                <a:gd name="connsiteX94" fmla="*/ 342074 w 622046"/>
                <a:gd name="connsiteY94" fmla="*/ 507111 h 611123"/>
                <a:gd name="connsiteX95" fmla="*/ 342074 w 622046"/>
                <a:gd name="connsiteY95" fmla="*/ 590550 h 611123"/>
                <a:gd name="connsiteX96" fmla="*/ 279845 w 622046"/>
                <a:gd name="connsiteY96" fmla="*/ 590550 h 611123"/>
                <a:gd name="connsiteX97" fmla="*/ 601218 w 622046"/>
                <a:gd name="connsiteY97" fmla="*/ 590550 h 611123"/>
                <a:gd name="connsiteX98" fmla="*/ 435356 w 622046"/>
                <a:gd name="connsiteY98" fmla="*/ 590550 h 611123"/>
                <a:gd name="connsiteX99" fmla="*/ 435356 w 622046"/>
                <a:gd name="connsiteY99" fmla="*/ 361950 h 611123"/>
                <a:gd name="connsiteX100" fmla="*/ 601218 w 622046"/>
                <a:gd name="connsiteY100" fmla="*/ 361950 h 611123"/>
                <a:gd name="connsiteX101" fmla="*/ 601218 w 622046"/>
                <a:gd name="connsiteY101" fmla="*/ 590550 h 61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2046" h="611123">
                  <a:moveTo>
                    <a:pt x="621919" y="351155"/>
                  </a:moveTo>
                  <a:cubicBezTo>
                    <a:pt x="621855" y="350012"/>
                    <a:pt x="621729" y="348805"/>
                    <a:pt x="621284" y="347726"/>
                  </a:cubicBezTo>
                  <a:lnTo>
                    <a:pt x="621221" y="347535"/>
                  </a:lnTo>
                  <a:cubicBezTo>
                    <a:pt x="621221" y="347535"/>
                    <a:pt x="621221" y="347535"/>
                    <a:pt x="621221" y="347535"/>
                  </a:cubicBezTo>
                  <a:lnTo>
                    <a:pt x="563118" y="202565"/>
                  </a:lnTo>
                  <a:cubicBezTo>
                    <a:pt x="561530" y="198628"/>
                    <a:pt x="557721" y="196024"/>
                    <a:pt x="553466" y="196024"/>
                  </a:cubicBezTo>
                  <a:lnTo>
                    <a:pt x="346964" y="196024"/>
                  </a:lnTo>
                  <a:lnTo>
                    <a:pt x="321374" y="151765"/>
                  </a:lnTo>
                  <a:lnTo>
                    <a:pt x="321374" y="138621"/>
                  </a:lnTo>
                  <a:cubicBezTo>
                    <a:pt x="330962" y="142557"/>
                    <a:pt x="341503" y="144716"/>
                    <a:pt x="352489" y="144716"/>
                  </a:cubicBezTo>
                  <a:cubicBezTo>
                    <a:pt x="374650" y="144716"/>
                    <a:pt x="395478" y="136080"/>
                    <a:pt x="411163" y="120396"/>
                  </a:cubicBezTo>
                  <a:cubicBezTo>
                    <a:pt x="415227" y="116332"/>
                    <a:pt x="415227" y="109791"/>
                    <a:pt x="411163" y="105728"/>
                  </a:cubicBezTo>
                  <a:lnTo>
                    <a:pt x="367157" y="61722"/>
                  </a:lnTo>
                  <a:lnTo>
                    <a:pt x="380555" y="48323"/>
                  </a:lnTo>
                  <a:lnTo>
                    <a:pt x="365887" y="33655"/>
                  </a:lnTo>
                  <a:lnTo>
                    <a:pt x="352489" y="47054"/>
                  </a:lnTo>
                  <a:lnTo>
                    <a:pt x="308483" y="3048"/>
                  </a:lnTo>
                  <a:cubicBezTo>
                    <a:pt x="304419" y="-1016"/>
                    <a:pt x="297879" y="-1016"/>
                    <a:pt x="293815" y="3048"/>
                  </a:cubicBezTo>
                  <a:cubicBezTo>
                    <a:pt x="278130" y="18732"/>
                    <a:pt x="269494" y="39560"/>
                    <a:pt x="269494" y="61659"/>
                  </a:cubicBezTo>
                  <a:cubicBezTo>
                    <a:pt x="269494" y="87757"/>
                    <a:pt x="281686" y="111061"/>
                    <a:pt x="300609" y="126302"/>
                  </a:cubicBezTo>
                  <a:lnTo>
                    <a:pt x="300609" y="151638"/>
                  </a:lnTo>
                  <a:lnTo>
                    <a:pt x="274955" y="195897"/>
                  </a:lnTo>
                  <a:lnTo>
                    <a:pt x="68517" y="195897"/>
                  </a:lnTo>
                  <a:cubicBezTo>
                    <a:pt x="64262" y="195897"/>
                    <a:pt x="60452" y="198501"/>
                    <a:pt x="58865" y="202438"/>
                  </a:cubicBezTo>
                  <a:lnTo>
                    <a:pt x="699" y="347599"/>
                  </a:lnTo>
                  <a:cubicBezTo>
                    <a:pt x="254" y="348742"/>
                    <a:pt x="64" y="349885"/>
                    <a:pt x="64" y="351091"/>
                  </a:cubicBezTo>
                  <a:cubicBezTo>
                    <a:pt x="64" y="351218"/>
                    <a:pt x="0" y="351346"/>
                    <a:pt x="0" y="351472"/>
                  </a:cubicBezTo>
                  <a:lnTo>
                    <a:pt x="0" y="600773"/>
                  </a:lnTo>
                  <a:cubicBezTo>
                    <a:pt x="0" y="606488"/>
                    <a:pt x="4636" y="611124"/>
                    <a:pt x="10351" y="611124"/>
                  </a:cubicBezTo>
                  <a:lnTo>
                    <a:pt x="196977" y="611124"/>
                  </a:lnTo>
                  <a:lnTo>
                    <a:pt x="269558" y="611124"/>
                  </a:lnTo>
                  <a:lnTo>
                    <a:pt x="352489" y="611124"/>
                  </a:lnTo>
                  <a:lnTo>
                    <a:pt x="425069" y="611124"/>
                  </a:lnTo>
                  <a:lnTo>
                    <a:pt x="611696" y="611124"/>
                  </a:lnTo>
                  <a:cubicBezTo>
                    <a:pt x="617411" y="611124"/>
                    <a:pt x="622046" y="606488"/>
                    <a:pt x="622046" y="600773"/>
                  </a:cubicBezTo>
                  <a:lnTo>
                    <a:pt x="622046" y="351472"/>
                  </a:lnTo>
                  <a:cubicBezTo>
                    <a:pt x="621983" y="351409"/>
                    <a:pt x="621919" y="351282"/>
                    <a:pt x="621919" y="351155"/>
                  </a:cubicBezTo>
                  <a:close/>
                  <a:moveTo>
                    <a:pt x="290195" y="61785"/>
                  </a:moveTo>
                  <a:cubicBezTo>
                    <a:pt x="290195" y="48704"/>
                    <a:pt x="294196" y="36195"/>
                    <a:pt x="301689" y="25717"/>
                  </a:cubicBezTo>
                  <a:lnTo>
                    <a:pt x="388430" y="112459"/>
                  </a:lnTo>
                  <a:cubicBezTo>
                    <a:pt x="377952" y="119888"/>
                    <a:pt x="365506" y="123952"/>
                    <a:pt x="352361" y="123952"/>
                  </a:cubicBezTo>
                  <a:cubicBezTo>
                    <a:pt x="318135" y="124016"/>
                    <a:pt x="290195" y="96075"/>
                    <a:pt x="290195" y="61785"/>
                  </a:cubicBezTo>
                  <a:close/>
                  <a:moveTo>
                    <a:pt x="244920" y="289369"/>
                  </a:moveTo>
                  <a:lnTo>
                    <a:pt x="300609" y="289369"/>
                  </a:lnTo>
                  <a:lnTo>
                    <a:pt x="300609" y="341185"/>
                  </a:lnTo>
                  <a:lnTo>
                    <a:pt x="214948" y="341185"/>
                  </a:lnTo>
                  <a:lnTo>
                    <a:pt x="244920" y="289369"/>
                  </a:lnTo>
                  <a:close/>
                  <a:moveTo>
                    <a:pt x="321310" y="289369"/>
                  </a:moveTo>
                  <a:lnTo>
                    <a:pt x="376999" y="289369"/>
                  </a:lnTo>
                  <a:lnTo>
                    <a:pt x="407035" y="341185"/>
                  </a:lnTo>
                  <a:lnTo>
                    <a:pt x="321374" y="341185"/>
                  </a:lnTo>
                  <a:lnTo>
                    <a:pt x="321374" y="289369"/>
                  </a:lnTo>
                  <a:close/>
                  <a:moveTo>
                    <a:pt x="546418" y="216789"/>
                  </a:moveTo>
                  <a:lnTo>
                    <a:pt x="596265" y="341185"/>
                  </a:lnTo>
                  <a:lnTo>
                    <a:pt x="430974" y="341185"/>
                  </a:lnTo>
                  <a:lnTo>
                    <a:pt x="358966" y="216789"/>
                  </a:lnTo>
                  <a:lnTo>
                    <a:pt x="546418" y="216789"/>
                  </a:lnTo>
                  <a:close/>
                  <a:moveTo>
                    <a:pt x="364998" y="268605"/>
                  </a:moveTo>
                  <a:lnTo>
                    <a:pt x="321310" y="268605"/>
                  </a:lnTo>
                  <a:lnTo>
                    <a:pt x="321310" y="193167"/>
                  </a:lnTo>
                  <a:lnTo>
                    <a:pt x="364998" y="268605"/>
                  </a:lnTo>
                  <a:close/>
                  <a:moveTo>
                    <a:pt x="300609" y="268605"/>
                  </a:moveTo>
                  <a:lnTo>
                    <a:pt x="256921" y="268605"/>
                  </a:lnTo>
                  <a:lnTo>
                    <a:pt x="300609" y="193167"/>
                  </a:lnTo>
                  <a:lnTo>
                    <a:pt x="300609" y="268605"/>
                  </a:lnTo>
                  <a:close/>
                  <a:moveTo>
                    <a:pt x="75502" y="216789"/>
                  </a:moveTo>
                  <a:lnTo>
                    <a:pt x="262954" y="216789"/>
                  </a:lnTo>
                  <a:lnTo>
                    <a:pt x="190945" y="341185"/>
                  </a:lnTo>
                  <a:lnTo>
                    <a:pt x="107633" y="341185"/>
                  </a:lnTo>
                  <a:lnTo>
                    <a:pt x="25654" y="341185"/>
                  </a:lnTo>
                  <a:lnTo>
                    <a:pt x="75502" y="216789"/>
                  </a:lnTo>
                  <a:close/>
                  <a:moveTo>
                    <a:pt x="20701" y="361950"/>
                  </a:moveTo>
                  <a:lnTo>
                    <a:pt x="103632" y="361950"/>
                  </a:lnTo>
                  <a:lnTo>
                    <a:pt x="186563" y="361950"/>
                  </a:lnTo>
                  <a:lnTo>
                    <a:pt x="186563" y="590550"/>
                  </a:lnTo>
                  <a:lnTo>
                    <a:pt x="20701" y="590550"/>
                  </a:lnTo>
                  <a:lnTo>
                    <a:pt x="20701" y="361950"/>
                  </a:lnTo>
                  <a:close/>
                  <a:moveTo>
                    <a:pt x="207264" y="361950"/>
                  </a:moveTo>
                  <a:lnTo>
                    <a:pt x="414592" y="361950"/>
                  </a:lnTo>
                  <a:lnTo>
                    <a:pt x="414592" y="590550"/>
                  </a:lnTo>
                  <a:lnTo>
                    <a:pt x="362776" y="590550"/>
                  </a:lnTo>
                  <a:lnTo>
                    <a:pt x="362776" y="507111"/>
                  </a:lnTo>
                  <a:lnTo>
                    <a:pt x="383540" y="507111"/>
                  </a:lnTo>
                  <a:lnTo>
                    <a:pt x="383540" y="486347"/>
                  </a:lnTo>
                  <a:lnTo>
                    <a:pt x="352425" y="486347"/>
                  </a:lnTo>
                  <a:lnTo>
                    <a:pt x="269494" y="486347"/>
                  </a:lnTo>
                  <a:lnTo>
                    <a:pt x="238379" y="486347"/>
                  </a:lnTo>
                  <a:lnTo>
                    <a:pt x="238379" y="507111"/>
                  </a:lnTo>
                  <a:lnTo>
                    <a:pt x="259143" y="507111"/>
                  </a:lnTo>
                  <a:lnTo>
                    <a:pt x="259143" y="590550"/>
                  </a:lnTo>
                  <a:lnTo>
                    <a:pt x="207328" y="590550"/>
                  </a:lnTo>
                  <a:lnTo>
                    <a:pt x="207328" y="361950"/>
                  </a:lnTo>
                  <a:close/>
                  <a:moveTo>
                    <a:pt x="279845" y="590550"/>
                  </a:moveTo>
                  <a:lnTo>
                    <a:pt x="279845" y="507111"/>
                  </a:lnTo>
                  <a:lnTo>
                    <a:pt x="342074" y="507111"/>
                  </a:lnTo>
                  <a:lnTo>
                    <a:pt x="342074" y="590550"/>
                  </a:lnTo>
                  <a:lnTo>
                    <a:pt x="279845" y="590550"/>
                  </a:lnTo>
                  <a:close/>
                  <a:moveTo>
                    <a:pt x="601218" y="590550"/>
                  </a:moveTo>
                  <a:lnTo>
                    <a:pt x="435356" y="590550"/>
                  </a:lnTo>
                  <a:lnTo>
                    <a:pt x="435356" y="361950"/>
                  </a:lnTo>
                  <a:lnTo>
                    <a:pt x="601218" y="361950"/>
                  </a:lnTo>
                  <a:lnTo>
                    <a:pt x="601218" y="590550"/>
                  </a:lnTo>
                  <a:close/>
                </a:path>
              </a:pathLst>
            </a:custGeom>
            <a:grpFill/>
            <a:ln w="6350" cap="flat">
              <a:noFill/>
              <a:prstDash val="solid"/>
              <a:miter/>
            </a:ln>
          </p:spPr>
          <p:txBody>
            <a:bodyPr rtlCol="0" anchor="ctr"/>
            <a:lstStyle/>
            <a:p>
              <a:endParaRPr lang="de-DE"/>
            </a:p>
          </p:txBody>
        </p:sp>
        <p:sp>
          <p:nvSpPr>
            <p:cNvPr id="365" name="Freihandform 511">
              <a:extLst>
                <a:ext uri="{FF2B5EF4-FFF2-40B4-BE49-F238E27FC236}">
                  <a16:creationId xmlns:a16="http://schemas.microsoft.com/office/drawing/2014/main" id="{EC8AB8B8-76D1-4817-BE19-16270CADBB2A}"/>
                </a:ext>
              </a:extLst>
            </p:cNvPr>
            <p:cNvSpPr/>
            <p:nvPr/>
          </p:nvSpPr>
          <p:spPr>
            <a:xfrm>
              <a:off x="4916106" y="4793488"/>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65 h 82930"/>
                <a:gd name="connsiteX10" fmla="*/ 82931 w 103632"/>
                <a:gd name="connsiteY10" fmla="*/ 20765 h 82930"/>
                <a:gd name="connsiteX11" fmla="*/ 82931 w 103632"/>
                <a:gd name="connsiteY11" fmla="*/ 62230 h 82930"/>
                <a:gd name="connsiteX12" fmla="*/ 20701 w 103632"/>
                <a:gd name="connsiteY12" fmla="*/ 62230 h 82930"/>
                <a:gd name="connsiteX13" fmla="*/ 20701 w 103632"/>
                <a:gd name="connsiteY13"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6"/>
                    <a:pt x="103632" y="72580"/>
                  </a:cubicBezTo>
                  <a:lnTo>
                    <a:pt x="103632" y="10351"/>
                  </a:lnTo>
                  <a:cubicBezTo>
                    <a:pt x="103632" y="4635"/>
                    <a:pt x="98997" y="0"/>
                    <a:pt x="93282" y="0"/>
                  </a:cubicBezTo>
                  <a:lnTo>
                    <a:pt x="10351" y="0"/>
                  </a:lnTo>
                  <a:cubicBezTo>
                    <a:pt x="4635" y="0"/>
                    <a:pt x="0" y="4635"/>
                    <a:pt x="0" y="10351"/>
                  </a:cubicBezTo>
                  <a:lnTo>
                    <a:pt x="0" y="72580"/>
                  </a:lnTo>
                  <a:cubicBezTo>
                    <a:pt x="0" y="78296"/>
                    <a:pt x="4635" y="82931"/>
                    <a:pt x="10351" y="82931"/>
                  </a:cubicBezTo>
                  <a:close/>
                  <a:moveTo>
                    <a:pt x="20701" y="20765"/>
                  </a:moveTo>
                  <a:lnTo>
                    <a:pt x="82931" y="20765"/>
                  </a:lnTo>
                  <a:lnTo>
                    <a:pt x="82931" y="62230"/>
                  </a:lnTo>
                  <a:lnTo>
                    <a:pt x="20701" y="62230"/>
                  </a:lnTo>
                  <a:lnTo>
                    <a:pt x="20701" y="20765"/>
                  </a:lnTo>
                  <a:close/>
                </a:path>
              </a:pathLst>
            </a:custGeom>
            <a:grpFill/>
            <a:ln w="6350" cap="flat">
              <a:noFill/>
              <a:prstDash val="solid"/>
              <a:miter/>
            </a:ln>
          </p:spPr>
          <p:txBody>
            <a:bodyPr rtlCol="0" anchor="ctr"/>
            <a:lstStyle/>
            <a:p>
              <a:endParaRPr lang="de-DE"/>
            </a:p>
          </p:txBody>
        </p:sp>
        <p:sp>
          <p:nvSpPr>
            <p:cNvPr id="366" name="Freihandform 512">
              <a:extLst>
                <a:ext uri="{FF2B5EF4-FFF2-40B4-BE49-F238E27FC236}">
                  <a16:creationId xmlns:a16="http://schemas.microsoft.com/office/drawing/2014/main" id="{8CD72D93-AD81-4178-BC8A-0C6E5E718EBC}"/>
                </a:ext>
              </a:extLst>
            </p:cNvPr>
            <p:cNvSpPr/>
            <p:nvPr/>
          </p:nvSpPr>
          <p:spPr>
            <a:xfrm>
              <a:off x="4916106" y="4897183"/>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01 h 82930"/>
                <a:gd name="connsiteX10" fmla="*/ 82931 w 103632"/>
                <a:gd name="connsiteY10" fmla="*/ 20701 h 82930"/>
                <a:gd name="connsiteX11" fmla="*/ 82931 w 103632"/>
                <a:gd name="connsiteY11" fmla="*/ 62166 h 82930"/>
                <a:gd name="connsiteX12" fmla="*/ 20701 w 103632"/>
                <a:gd name="connsiteY12" fmla="*/ 62166 h 82930"/>
                <a:gd name="connsiteX13" fmla="*/ 20701 w 103632"/>
                <a:gd name="connsiteY13" fmla="*/ 20701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5"/>
                    <a:pt x="103632" y="72580"/>
                  </a:cubicBezTo>
                  <a:lnTo>
                    <a:pt x="103632" y="10351"/>
                  </a:lnTo>
                  <a:cubicBezTo>
                    <a:pt x="103632" y="4635"/>
                    <a:pt x="98997" y="0"/>
                    <a:pt x="93282" y="0"/>
                  </a:cubicBezTo>
                  <a:lnTo>
                    <a:pt x="10351" y="0"/>
                  </a:lnTo>
                  <a:cubicBezTo>
                    <a:pt x="4635" y="0"/>
                    <a:pt x="0" y="4635"/>
                    <a:pt x="0" y="10351"/>
                  </a:cubicBezTo>
                  <a:lnTo>
                    <a:pt x="0" y="72580"/>
                  </a:lnTo>
                  <a:cubicBezTo>
                    <a:pt x="0" y="78295"/>
                    <a:pt x="4635" y="82931"/>
                    <a:pt x="10351" y="82931"/>
                  </a:cubicBezTo>
                  <a:close/>
                  <a:moveTo>
                    <a:pt x="20701" y="20701"/>
                  </a:moveTo>
                  <a:lnTo>
                    <a:pt x="82931" y="20701"/>
                  </a:lnTo>
                  <a:lnTo>
                    <a:pt x="82931" y="62166"/>
                  </a:lnTo>
                  <a:lnTo>
                    <a:pt x="20701" y="62166"/>
                  </a:lnTo>
                  <a:lnTo>
                    <a:pt x="20701" y="20701"/>
                  </a:lnTo>
                  <a:close/>
                </a:path>
              </a:pathLst>
            </a:custGeom>
            <a:grpFill/>
            <a:ln w="6350" cap="flat">
              <a:noFill/>
              <a:prstDash val="solid"/>
              <a:miter/>
            </a:ln>
          </p:spPr>
          <p:txBody>
            <a:bodyPr rtlCol="0" anchor="ctr"/>
            <a:lstStyle/>
            <a:p>
              <a:endParaRPr lang="de-DE"/>
            </a:p>
          </p:txBody>
        </p:sp>
        <p:sp>
          <p:nvSpPr>
            <p:cNvPr id="367" name="Freihandform 513">
              <a:extLst>
                <a:ext uri="{FF2B5EF4-FFF2-40B4-BE49-F238E27FC236}">
                  <a16:creationId xmlns:a16="http://schemas.microsoft.com/office/drawing/2014/main" id="{795D6ED0-FB30-4E41-AA93-26D0180473C4}"/>
                </a:ext>
              </a:extLst>
            </p:cNvPr>
            <p:cNvSpPr/>
            <p:nvPr/>
          </p:nvSpPr>
          <p:spPr>
            <a:xfrm>
              <a:off x="4501451" y="4793488"/>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230 h 82930"/>
                <a:gd name="connsiteX10" fmla="*/ 20638 w 103632"/>
                <a:gd name="connsiteY10" fmla="*/ 62230 h 82930"/>
                <a:gd name="connsiteX11" fmla="*/ 20638 w 103632"/>
                <a:gd name="connsiteY11" fmla="*/ 20765 h 82930"/>
                <a:gd name="connsiteX12" fmla="*/ 82867 w 103632"/>
                <a:gd name="connsiteY12" fmla="*/ 20765 h 82930"/>
                <a:gd name="connsiteX13" fmla="*/ 82867 w 103632"/>
                <a:gd name="connsiteY13" fmla="*/ 62230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6"/>
                    <a:pt x="4635" y="82931"/>
                    <a:pt x="10351" y="82931"/>
                  </a:cubicBezTo>
                  <a:lnTo>
                    <a:pt x="93282" y="82931"/>
                  </a:lnTo>
                  <a:cubicBezTo>
                    <a:pt x="98996" y="82931"/>
                    <a:pt x="103632" y="78296"/>
                    <a:pt x="103632" y="72580"/>
                  </a:cubicBezTo>
                  <a:lnTo>
                    <a:pt x="103632" y="10351"/>
                  </a:lnTo>
                  <a:cubicBezTo>
                    <a:pt x="103632" y="4635"/>
                    <a:pt x="98996" y="0"/>
                    <a:pt x="93282" y="0"/>
                  </a:cubicBezTo>
                  <a:close/>
                  <a:moveTo>
                    <a:pt x="82867" y="62230"/>
                  </a:moveTo>
                  <a:lnTo>
                    <a:pt x="20638" y="62230"/>
                  </a:lnTo>
                  <a:lnTo>
                    <a:pt x="20638" y="20765"/>
                  </a:lnTo>
                  <a:lnTo>
                    <a:pt x="82867" y="20765"/>
                  </a:lnTo>
                  <a:lnTo>
                    <a:pt x="82867" y="62230"/>
                  </a:lnTo>
                  <a:close/>
                </a:path>
              </a:pathLst>
            </a:custGeom>
            <a:grpFill/>
            <a:ln w="6350" cap="flat">
              <a:noFill/>
              <a:prstDash val="solid"/>
              <a:miter/>
            </a:ln>
          </p:spPr>
          <p:txBody>
            <a:bodyPr rtlCol="0" anchor="ctr"/>
            <a:lstStyle/>
            <a:p>
              <a:endParaRPr lang="de-DE"/>
            </a:p>
          </p:txBody>
        </p:sp>
        <p:sp>
          <p:nvSpPr>
            <p:cNvPr id="368" name="Freihandform 514">
              <a:extLst>
                <a:ext uri="{FF2B5EF4-FFF2-40B4-BE49-F238E27FC236}">
                  <a16:creationId xmlns:a16="http://schemas.microsoft.com/office/drawing/2014/main" id="{281D89E1-6398-49D3-B8BE-1AF723D733FF}"/>
                </a:ext>
              </a:extLst>
            </p:cNvPr>
            <p:cNvSpPr/>
            <p:nvPr/>
          </p:nvSpPr>
          <p:spPr>
            <a:xfrm>
              <a:off x="4501451" y="4897183"/>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166 h 82930"/>
                <a:gd name="connsiteX10" fmla="*/ 20638 w 103632"/>
                <a:gd name="connsiteY10" fmla="*/ 62166 h 82930"/>
                <a:gd name="connsiteX11" fmla="*/ 20638 w 103632"/>
                <a:gd name="connsiteY11" fmla="*/ 20701 h 82930"/>
                <a:gd name="connsiteX12" fmla="*/ 82867 w 103632"/>
                <a:gd name="connsiteY12" fmla="*/ 20701 h 82930"/>
                <a:gd name="connsiteX13" fmla="*/ 82867 w 103632"/>
                <a:gd name="connsiteY13" fmla="*/ 62166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5"/>
                    <a:pt x="4635" y="82931"/>
                    <a:pt x="10351" y="82931"/>
                  </a:cubicBezTo>
                  <a:lnTo>
                    <a:pt x="93282" y="82931"/>
                  </a:lnTo>
                  <a:cubicBezTo>
                    <a:pt x="98996" y="82931"/>
                    <a:pt x="103632" y="78295"/>
                    <a:pt x="103632" y="72580"/>
                  </a:cubicBezTo>
                  <a:lnTo>
                    <a:pt x="103632" y="10351"/>
                  </a:lnTo>
                  <a:cubicBezTo>
                    <a:pt x="103632" y="4635"/>
                    <a:pt x="98996" y="0"/>
                    <a:pt x="93282" y="0"/>
                  </a:cubicBezTo>
                  <a:close/>
                  <a:moveTo>
                    <a:pt x="82867" y="62166"/>
                  </a:moveTo>
                  <a:lnTo>
                    <a:pt x="20638" y="62166"/>
                  </a:lnTo>
                  <a:lnTo>
                    <a:pt x="20638" y="20701"/>
                  </a:lnTo>
                  <a:lnTo>
                    <a:pt x="82867" y="20701"/>
                  </a:lnTo>
                  <a:lnTo>
                    <a:pt x="82867" y="62166"/>
                  </a:lnTo>
                  <a:close/>
                </a:path>
              </a:pathLst>
            </a:custGeom>
            <a:grpFill/>
            <a:ln w="6350" cap="flat">
              <a:noFill/>
              <a:prstDash val="solid"/>
              <a:miter/>
            </a:ln>
          </p:spPr>
          <p:txBody>
            <a:bodyPr rtlCol="0" anchor="ctr"/>
            <a:lstStyle/>
            <a:p>
              <a:endParaRPr lang="de-DE"/>
            </a:p>
          </p:txBody>
        </p:sp>
        <p:sp>
          <p:nvSpPr>
            <p:cNvPr id="369" name="Freihandform 515">
              <a:extLst>
                <a:ext uri="{FF2B5EF4-FFF2-40B4-BE49-F238E27FC236}">
                  <a16:creationId xmlns:a16="http://schemas.microsoft.com/office/drawing/2014/main" id="{FB6106FF-4E4A-4AA6-AAE9-D9C530020DFD}"/>
                </a:ext>
              </a:extLst>
            </p:cNvPr>
            <p:cNvSpPr/>
            <p:nvPr/>
          </p:nvSpPr>
          <p:spPr>
            <a:xfrm>
              <a:off x="4719129" y="4793488"/>
              <a:ext cx="82930" cy="82930"/>
            </a:xfrm>
            <a:custGeom>
              <a:avLst/>
              <a:gdLst>
                <a:gd name="connsiteX0" fmla="*/ 41466 w 82930"/>
                <a:gd name="connsiteY0" fmla="*/ 82931 h 82930"/>
                <a:gd name="connsiteX1" fmla="*/ 82931 w 82930"/>
                <a:gd name="connsiteY1" fmla="*/ 41465 h 82930"/>
                <a:gd name="connsiteX2" fmla="*/ 41466 w 82930"/>
                <a:gd name="connsiteY2" fmla="*/ 0 h 82930"/>
                <a:gd name="connsiteX3" fmla="*/ 0 w 82930"/>
                <a:gd name="connsiteY3" fmla="*/ 41465 h 82930"/>
                <a:gd name="connsiteX4" fmla="*/ 41466 w 82930"/>
                <a:gd name="connsiteY4" fmla="*/ 82931 h 82930"/>
                <a:gd name="connsiteX5" fmla="*/ 41466 w 82930"/>
                <a:gd name="connsiteY5" fmla="*/ 20765 h 82930"/>
                <a:gd name="connsiteX6" fmla="*/ 62230 w 82930"/>
                <a:gd name="connsiteY6" fmla="*/ 41529 h 82930"/>
                <a:gd name="connsiteX7" fmla="*/ 41466 w 82930"/>
                <a:gd name="connsiteY7" fmla="*/ 62293 h 82930"/>
                <a:gd name="connsiteX8" fmla="*/ 20701 w 82930"/>
                <a:gd name="connsiteY8" fmla="*/ 41529 h 82930"/>
                <a:gd name="connsiteX9" fmla="*/ 41466 w 82930"/>
                <a:gd name="connsiteY9"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30" h="82930">
                  <a:moveTo>
                    <a:pt x="41466" y="82931"/>
                  </a:moveTo>
                  <a:cubicBezTo>
                    <a:pt x="64326" y="82931"/>
                    <a:pt x="82931" y="64326"/>
                    <a:pt x="82931" y="41465"/>
                  </a:cubicBezTo>
                  <a:cubicBezTo>
                    <a:pt x="82931" y="18605"/>
                    <a:pt x="64326" y="0"/>
                    <a:pt x="41466" y="0"/>
                  </a:cubicBezTo>
                  <a:cubicBezTo>
                    <a:pt x="18605" y="0"/>
                    <a:pt x="0" y="18605"/>
                    <a:pt x="0" y="41465"/>
                  </a:cubicBezTo>
                  <a:cubicBezTo>
                    <a:pt x="0" y="64326"/>
                    <a:pt x="18605" y="82931"/>
                    <a:pt x="41466" y="82931"/>
                  </a:cubicBezTo>
                  <a:close/>
                  <a:moveTo>
                    <a:pt x="41466" y="20765"/>
                  </a:moveTo>
                  <a:cubicBezTo>
                    <a:pt x="52896" y="20765"/>
                    <a:pt x="62230" y="30099"/>
                    <a:pt x="62230" y="41529"/>
                  </a:cubicBezTo>
                  <a:cubicBezTo>
                    <a:pt x="62230" y="52959"/>
                    <a:pt x="52959" y="62293"/>
                    <a:pt x="41466" y="62293"/>
                  </a:cubicBezTo>
                  <a:cubicBezTo>
                    <a:pt x="29972" y="62293"/>
                    <a:pt x="20701" y="52959"/>
                    <a:pt x="20701" y="41529"/>
                  </a:cubicBezTo>
                  <a:cubicBezTo>
                    <a:pt x="20701" y="30035"/>
                    <a:pt x="30036" y="20765"/>
                    <a:pt x="41466" y="20765"/>
                  </a:cubicBezTo>
                  <a:close/>
                </a:path>
              </a:pathLst>
            </a:custGeom>
            <a:grpFill/>
            <a:ln w="6350" cap="flat">
              <a:noFill/>
              <a:prstDash val="solid"/>
              <a:miter/>
            </a:ln>
          </p:spPr>
          <p:txBody>
            <a:bodyPr rtlCol="0" anchor="ctr"/>
            <a:lstStyle/>
            <a:p>
              <a:endParaRPr lang="de-DE"/>
            </a:p>
          </p:txBody>
        </p:sp>
        <p:sp>
          <p:nvSpPr>
            <p:cNvPr id="370" name="Freihandform 516">
              <a:extLst>
                <a:ext uri="{FF2B5EF4-FFF2-40B4-BE49-F238E27FC236}">
                  <a16:creationId xmlns:a16="http://schemas.microsoft.com/office/drawing/2014/main" id="{0CDC7038-698F-4AB4-B3AD-357E069FE69D}"/>
                </a:ext>
              </a:extLst>
            </p:cNvPr>
            <p:cNvSpPr/>
            <p:nvPr/>
          </p:nvSpPr>
          <p:spPr>
            <a:xfrm>
              <a:off x="4840096" y="4421822"/>
              <a:ext cx="26813" cy="58674"/>
            </a:xfrm>
            <a:custGeom>
              <a:avLst/>
              <a:gdLst>
                <a:gd name="connsiteX0" fmla="*/ 14669 w 26813"/>
                <a:gd name="connsiteY0" fmla="*/ 58674 h 58674"/>
                <a:gd name="connsiteX1" fmla="*/ 14669 w 26813"/>
                <a:gd name="connsiteY1" fmla="*/ 0 h 58674"/>
                <a:gd name="connsiteX2" fmla="*/ 0 w 26813"/>
                <a:gd name="connsiteY2" fmla="*/ 14668 h 58674"/>
                <a:gd name="connsiteX3" fmla="*/ 0 w 26813"/>
                <a:gd name="connsiteY3" fmla="*/ 44006 h 58674"/>
                <a:gd name="connsiteX4" fmla="*/ 14669 w 26813"/>
                <a:gd name="connsiteY4" fmla="*/ 58674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3" h="58674">
                  <a:moveTo>
                    <a:pt x="14669" y="58674"/>
                  </a:moveTo>
                  <a:cubicBezTo>
                    <a:pt x="30861" y="42482"/>
                    <a:pt x="30861" y="16193"/>
                    <a:pt x="14669" y="0"/>
                  </a:cubicBezTo>
                  <a:lnTo>
                    <a:pt x="0" y="14668"/>
                  </a:lnTo>
                  <a:cubicBezTo>
                    <a:pt x="8065" y="22733"/>
                    <a:pt x="8065" y="35941"/>
                    <a:pt x="0" y="44006"/>
                  </a:cubicBezTo>
                  <a:lnTo>
                    <a:pt x="14669" y="58674"/>
                  </a:lnTo>
                  <a:close/>
                </a:path>
              </a:pathLst>
            </a:custGeom>
            <a:grpFill/>
            <a:ln w="6350" cap="flat">
              <a:noFill/>
              <a:prstDash val="solid"/>
              <a:miter/>
            </a:ln>
          </p:spPr>
          <p:txBody>
            <a:bodyPr rtlCol="0" anchor="ctr"/>
            <a:lstStyle/>
            <a:p>
              <a:endParaRPr lang="de-DE"/>
            </a:p>
          </p:txBody>
        </p:sp>
        <p:sp>
          <p:nvSpPr>
            <p:cNvPr id="371" name="Freihandform 517">
              <a:extLst>
                <a:ext uri="{FF2B5EF4-FFF2-40B4-BE49-F238E27FC236}">
                  <a16:creationId xmlns:a16="http://schemas.microsoft.com/office/drawing/2014/main" id="{B065E8C0-B2D8-4F44-8E4E-66F421383C1D}"/>
                </a:ext>
              </a:extLst>
            </p:cNvPr>
            <p:cNvSpPr/>
            <p:nvPr/>
          </p:nvSpPr>
          <p:spPr>
            <a:xfrm>
              <a:off x="4883213" y="4403597"/>
              <a:ext cx="32892" cy="88011"/>
            </a:xfrm>
            <a:custGeom>
              <a:avLst/>
              <a:gdLst>
                <a:gd name="connsiteX0" fmla="*/ 14668 w 32892"/>
                <a:gd name="connsiteY0" fmla="*/ 88011 h 88011"/>
                <a:gd name="connsiteX1" fmla="*/ 32893 w 32892"/>
                <a:gd name="connsiteY1" fmla="*/ 44005 h 88011"/>
                <a:gd name="connsiteX2" fmla="*/ 14668 w 32892"/>
                <a:gd name="connsiteY2" fmla="*/ 0 h 88011"/>
                <a:gd name="connsiteX3" fmla="*/ 0 w 32892"/>
                <a:gd name="connsiteY3" fmla="*/ 14668 h 88011"/>
                <a:gd name="connsiteX4" fmla="*/ 12128 w 32892"/>
                <a:gd name="connsiteY4" fmla="*/ 44005 h 88011"/>
                <a:gd name="connsiteX5" fmla="*/ 0 w 32892"/>
                <a:gd name="connsiteY5" fmla="*/ 73343 h 88011"/>
                <a:gd name="connsiteX6" fmla="*/ 14668 w 32892"/>
                <a:gd name="connsiteY6" fmla="*/ 88011 h 8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2" h="88011">
                  <a:moveTo>
                    <a:pt x="14668" y="88011"/>
                  </a:moveTo>
                  <a:cubicBezTo>
                    <a:pt x="26416" y="76264"/>
                    <a:pt x="32893" y="60643"/>
                    <a:pt x="32893" y="44005"/>
                  </a:cubicBezTo>
                  <a:cubicBezTo>
                    <a:pt x="32893" y="27432"/>
                    <a:pt x="26416" y="11811"/>
                    <a:pt x="14668" y="0"/>
                  </a:cubicBezTo>
                  <a:lnTo>
                    <a:pt x="0" y="14668"/>
                  </a:lnTo>
                  <a:cubicBezTo>
                    <a:pt x="7810" y="22543"/>
                    <a:pt x="12128" y="32893"/>
                    <a:pt x="12128" y="44005"/>
                  </a:cubicBezTo>
                  <a:cubicBezTo>
                    <a:pt x="12128" y="55055"/>
                    <a:pt x="7810" y="65468"/>
                    <a:pt x="0" y="73343"/>
                  </a:cubicBezTo>
                  <a:lnTo>
                    <a:pt x="14668" y="88011"/>
                  </a:lnTo>
                  <a:close/>
                </a:path>
              </a:pathLst>
            </a:custGeom>
            <a:grpFill/>
            <a:ln w="6350" cap="flat">
              <a:noFill/>
              <a:prstDash val="solid"/>
              <a:miter/>
            </a:ln>
          </p:spPr>
          <p:txBody>
            <a:bodyPr rtlCol="0" anchor="ctr"/>
            <a:lstStyle/>
            <a:p>
              <a:endParaRPr lang="de-DE" dirty="0"/>
            </a:p>
          </p:txBody>
        </p:sp>
        <p:sp>
          <p:nvSpPr>
            <p:cNvPr id="372" name="Freihandform 518">
              <a:extLst>
                <a:ext uri="{FF2B5EF4-FFF2-40B4-BE49-F238E27FC236}">
                  <a16:creationId xmlns:a16="http://schemas.microsoft.com/office/drawing/2014/main" id="{3C05753F-18A8-4778-A9C6-166C098B4343}"/>
                </a:ext>
              </a:extLst>
            </p:cNvPr>
            <p:cNvSpPr/>
            <p:nvPr/>
          </p:nvSpPr>
          <p:spPr>
            <a:xfrm>
              <a:off x="4920996" y="4386008"/>
              <a:ext cx="40195" cy="123189"/>
            </a:xfrm>
            <a:custGeom>
              <a:avLst/>
              <a:gdLst>
                <a:gd name="connsiteX0" fmla="*/ 14668 w 40195"/>
                <a:gd name="connsiteY0" fmla="*/ 123190 h 123189"/>
                <a:gd name="connsiteX1" fmla="*/ 40195 w 40195"/>
                <a:gd name="connsiteY1" fmla="*/ 61595 h 123189"/>
                <a:gd name="connsiteX2" fmla="*/ 14668 w 40195"/>
                <a:gd name="connsiteY2" fmla="*/ 0 h 123189"/>
                <a:gd name="connsiteX3" fmla="*/ 0 w 40195"/>
                <a:gd name="connsiteY3" fmla="*/ 14668 h 123189"/>
                <a:gd name="connsiteX4" fmla="*/ 19431 w 40195"/>
                <a:gd name="connsiteY4" fmla="*/ 61595 h 123189"/>
                <a:gd name="connsiteX5" fmla="*/ 0 w 40195"/>
                <a:gd name="connsiteY5" fmla="*/ 108521 h 123189"/>
                <a:gd name="connsiteX6" fmla="*/ 14668 w 40195"/>
                <a:gd name="connsiteY6" fmla="*/ 123190 h 12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123189">
                  <a:moveTo>
                    <a:pt x="14668" y="123190"/>
                  </a:moveTo>
                  <a:cubicBezTo>
                    <a:pt x="31115" y="106743"/>
                    <a:pt x="40195" y="84899"/>
                    <a:pt x="40195" y="61595"/>
                  </a:cubicBezTo>
                  <a:cubicBezTo>
                    <a:pt x="40195" y="38354"/>
                    <a:pt x="31115" y="16446"/>
                    <a:pt x="14668" y="0"/>
                  </a:cubicBezTo>
                  <a:lnTo>
                    <a:pt x="0" y="14668"/>
                  </a:lnTo>
                  <a:cubicBezTo>
                    <a:pt x="12573" y="27241"/>
                    <a:pt x="19431" y="43878"/>
                    <a:pt x="19431" y="61595"/>
                  </a:cubicBezTo>
                  <a:cubicBezTo>
                    <a:pt x="19431" y="79311"/>
                    <a:pt x="12509" y="95948"/>
                    <a:pt x="0" y="108521"/>
                  </a:cubicBezTo>
                  <a:lnTo>
                    <a:pt x="14668" y="123190"/>
                  </a:lnTo>
                  <a:close/>
                </a:path>
              </a:pathLst>
            </a:custGeom>
            <a:grpFill/>
            <a:ln w="6350" cap="flat">
              <a:noFill/>
              <a:prstDash val="solid"/>
              <a:miter/>
            </a:ln>
          </p:spPr>
          <p:txBody>
            <a:bodyPr rtlCol="0" anchor="ctr"/>
            <a:lstStyle/>
            <a:p>
              <a:endParaRPr lang="de-DE"/>
            </a:p>
          </p:txBody>
        </p:sp>
      </p:grpSp>
      <p:sp>
        <p:nvSpPr>
          <p:cNvPr id="383" name="Freihandform 72">
            <a:extLst>
              <a:ext uri="{FF2B5EF4-FFF2-40B4-BE49-F238E27FC236}">
                <a16:creationId xmlns:a16="http://schemas.microsoft.com/office/drawing/2014/main" id="{2C8ED899-D30F-4967-84E1-D6CBD771A85A}"/>
              </a:ext>
            </a:extLst>
          </p:cNvPr>
          <p:cNvSpPr/>
          <p:nvPr/>
        </p:nvSpPr>
        <p:spPr>
          <a:xfrm>
            <a:off x="8954994" y="3803882"/>
            <a:ext cx="835193" cy="314231"/>
          </a:xfrm>
          <a:custGeom>
            <a:avLst/>
            <a:gdLst>
              <a:gd name="connsiteX0" fmla="*/ 491807 w 871727"/>
              <a:gd name="connsiteY0" fmla="*/ 200533 h 327977"/>
              <a:gd name="connsiteX1" fmla="*/ 520382 w 871727"/>
              <a:gd name="connsiteY1" fmla="*/ 200533 h 327977"/>
              <a:gd name="connsiteX2" fmla="*/ 520700 w 871727"/>
              <a:gd name="connsiteY2" fmla="*/ 200216 h 327977"/>
              <a:gd name="connsiteX3" fmla="*/ 558038 w 871727"/>
              <a:gd name="connsiteY3" fmla="*/ 179896 h 327977"/>
              <a:gd name="connsiteX4" fmla="*/ 609917 w 871727"/>
              <a:gd name="connsiteY4" fmla="*/ 14097 h 327977"/>
              <a:gd name="connsiteX5" fmla="*/ 614363 w 871727"/>
              <a:gd name="connsiteY5" fmla="*/ 0 h 327977"/>
              <a:gd name="connsiteX6" fmla="*/ 629094 w 871727"/>
              <a:gd name="connsiteY6" fmla="*/ 0 h 327977"/>
              <a:gd name="connsiteX7" fmla="*/ 756539 w 871727"/>
              <a:gd name="connsiteY7" fmla="*/ 0 h 327977"/>
              <a:gd name="connsiteX8" fmla="*/ 776605 w 871727"/>
              <a:gd name="connsiteY8" fmla="*/ 0 h 327977"/>
              <a:gd name="connsiteX9" fmla="*/ 776605 w 871727"/>
              <a:gd name="connsiteY9" fmla="*/ 20066 h 327977"/>
              <a:gd name="connsiteX10" fmla="*/ 776605 w 871727"/>
              <a:gd name="connsiteY10" fmla="*/ 176276 h 327977"/>
              <a:gd name="connsiteX11" fmla="*/ 822452 w 871727"/>
              <a:gd name="connsiteY11" fmla="*/ 176276 h 327977"/>
              <a:gd name="connsiteX12" fmla="*/ 822452 w 871727"/>
              <a:gd name="connsiteY12" fmla="*/ 182690 h 327977"/>
              <a:gd name="connsiteX13" fmla="*/ 849757 w 871727"/>
              <a:gd name="connsiteY13" fmla="*/ 200152 h 327977"/>
              <a:gd name="connsiteX14" fmla="*/ 871728 w 871727"/>
              <a:gd name="connsiteY14" fmla="*/ 253111 h 327977"/>
              <a:gd name="connsiteX15" fmla="*/ 849757 w 871727"/>
              <a:gd name="connsiteY15" fmla="*/ 306070 h 327977"/>
              <a:gd name="connsiteX16" fmla="*/ 796798 w 871727"/>
              <a:gd name="connsiteY16" fmla="*/ 327978 h 327977"/>
              <a:gd name="connsiteX17" fmla="*/ 743839 w 871727"/>
              <a:gd name="connsiteY17" fmla="*/ 306070 h 327977"/>
              <a:gd name="connsiteX18" fmla="*/ 726440 w 871727"/>
              <a:gd name="connsiteY18" fmla="*/ 278892 h 327977"/>
              <a:gd name="connsiteX19" fmla="*/ 644144 w 871727"/>
              <a:gd name="connsiteY19" fmla="*/ 278892 h 327977"/>
              <a:gd name="connsiteX20" fmla="*/ 626745 w 871727"/>
              <a:gd name="connsiteY20" fmla="*/ 306070 h 327977"/>
              <a:gd name="connsiteX21" fmla="*/ 573786 w 871727"/>
              <a:gd name="connsiteY21" fmla="*/ 327978 h 327977"/>
              <a:gd name="connsiteX22" fmla="*/ 520827 w 871727"/>
              <a:gd name="connsiteY22" fmla="*/ 306070 h 327977"/>
              <a:gd name="connsiteX23" fmla="*/ 506603 w 871727"/>
              <a:gd name="connsiteY23" fmla="*/ 286258 h 327977"/>
              <a:gd name="connsiteX24" fmla="*/ 491934 w 871727"/>
              <a:gd name="connsiteY24" fmla="*/ 286258 h 327977"/>
              <a:gd name="connsiteX25" fmla="*/ 491934 w 871727"/>
              <a:gd name="connsiteY25" fmla="*/ 295783 h 327977"/>
              <a:gd name="connsiteX26" fmla="*/ 311150 w 871727"/>
              <a:gd name="connsiteY26" fmla="*/ 283401 h 327977"/>
              <a:gd name="connsiteX27" fmla="*/ 311150 w 871727"/>
              <a:gd name="connsiteY27" fmla="*/ 263335 h 327977"/>
              <a:gd name="connsiteX28" fmla="*/ 444436 w 871727"/>
              <a:gd name="connsiteY28" fmla="*/ 263335 h 327977"/>
              <a:gd name="connsiteX29" fmla="*/ 444436 w 871727"/>
              <a:gd name="connsiteY29" fmla="*/ 37148 h 327977"/>
              <a:gd name="connsiteX30" fmla="*/ 491934 w 871727"/>
              <a:gd name="connsiteY30" fmla="*/ 37148 h 327977"/>
              <a:gd name="connsiteX31" fmla="*/ 491934 w 871727"/>
              <a:gd name="connsiteY31" fmla="*/ 200533 h 327977"/>
              <a:gd name="connsiteX32" fmla="*/ 491807 w 871727"/>
              <a:gd name="connsiteY32" fmla="*/ 200533 h 327977"/>
              <a:gd name="connsiteX33" fmla="*/ 8890 w 871727"/>
              <a:gd name="connsiteY33" fmla="*/ 277685 h 327977"/>
              <a:gd name="connsiteX34" fmla="*/ 228981 w 871727"/>
              <a:gd name="connsiteY34" fmla="*/ 277685 h 327977"/>
              <a:gd name="connsiteX35" fmla="*/ 237807 w 871727"/>
              <a:gd name="connsiteY35" fmla="*/ 277685 h 327977"/>
              <a:gd name="connsiteX36" fmla="*/ 237807 w 871727"/>
              <a:gd name="connsiteY36" fmla="*/ 286576 h 327977"/>
              <a:gd name="connsiteX37" fmla="*/ 237807 w 871727"/>
              <a:gd name="connsiteY37" fmla="*/ 315214 h 327977"/>
              <a:gd name="connsiteX38" fmla="*/ 237807 w 871727"/>
              <a:gd name="connsiteY38" fmla="*/ 324104 h 327977"/>
              <a:gd name="connsiteX39" fmla="*/ 228981 w 871727"/>
              <a:gd name="connsiteY39" fmla="*/ 324104 h 327977"/>
              <a:gd name="connsiteX40" fmla="*/ 8890 w 871727"/>
              <a:gd name="connsiteY40" fmla="*/ 324104 h 327977"/>
              <a:gd name="connsiteX41" fmla="*/ 0 w 871727"/>
              <a:gd name="connsiteY41" fmla="*/ 324104 h 327977"/>
              <a:gd name="connsiteX42" fmla="*/ 0 w 871727"/>
              <a:gd name="connsiteY42" fmla="*/ 315214 h 327977"/>
              <a:gd name="connsiteX43" fmla="*/ 0 w 871727"/>
              <a:gd name="connsiteY43" fmla="*/ 286576 h 327977"/>
              <a:gd name="connsiteX44" fmla="*/ 0 w 871727"/>
              <a:gd name="connsiteY44" fmla="*/ 277685 h 327977"/>
              <a:gd name="connsiteX45" fmla="*/ 8890 w 871727"/>
              <a:gd name="connsiteY45" fmla="*/ 277685 h 327977"/>
              <a:gd name="connsiteX46" fmla="*/ 8890 w 871727"/>
              <a:gd name="connsiteY46" fmla="*/ 277685 h 327977"/>
              <a:gd name="connsiteX47" fmla="*/ 124015 w 871727"/>
              <a:gd name="connsiteY47" fmla="*/ 295402 h 327977"/>
              <a:gd name="connsiteX48" fmla="*/ 124015 w 871727"/>
              <a:gd name="connsiteY48" fmla="*/ 306324 h 327977"/>
              <a:gd name="connsiteX49" fmla="*/ 220154 w 871727"/>
              <a:gd name="connsiteY49" fmla="*/ 306324 h 327977"/>
              <a:gd name="connsiteX50" fmla="*/ 220154 w 871727"/>
              <a:gd name="connsiteY50" fmla="*/ 295402 h 327977"/>
              <a:gd name="connsiteX51" fmla="*/ 124015 w 871727"/>
              <a:gd name="connsiteY51" fmla="*/ 295402 h 327977"/>
              <a:gd name="connsiteX52" fmla="*/ 124015 w 871727"/>
              <a:gd name="connsiteY52" fmla="*/ 295402 h 327977"/>
              <a:gd name="connsiteX53" fmla="*/ 108394 w 871727"/>
              <a:gd name="connsiteY53" fmla="*/ 306324 h 327977"/>
              <a:gd name="connsiteX54" fmla="*/ 108394 w 871727"/>
              <a:gd name="connsiteY54" fmla="*/ 295402 h 327977"/>
              <a:gd name="connsiteX55" fmla="*/ 17780 w 871727"/>
              <a:gd name="connsiteY55" fmla="*/ 295402 h 327977"/>
              <a:gd name="connsiteX56" fmla="*/ 17780 w 871727"/>
              <a:gd name="connsiteY56" fmla="*/ 306324 h 327977"/>
              <a:gd name="connsiteX57" fmla="*/ 108394 w 871727"/>
              <a:gd name="connsiteY57" fmla="*/ 306324 h 327977"/>
              <a:gd name="connsiteX58" fmla="*/ 108394 w 871727"/>
              <a:gd name="connsiteY58" fmla="*/ 306324 h 327977"/>
              <a:gd name="connsiteX59" fmla="*/ 173164 w 871727"/>
              <a:gd name="connsiteY59" fmla="*/ 41973 h 327977"/>
              <a:gd name="connsiteX60" fmla="*/ 55372 w 871727"/>
              <a:gd name="connsiteY60" fmla="*/ 41973 h 327977"/>
              <a:gd name="connsiteX61" fmla="*/ 45148 w 871727"/>
              <a:gd name="connsiteY61" fmla="*/ 41973 h 327977"/>
              <a:gd name="connsiteX62" fmla="*/ 45148 w 871727"/>
              <a:gd name="connsiteY62" fmla="*/ 52134 h 327977"/>
              <a:gd name="connsiteX63" fmla="*/ 45148 w 871727"/>
              <a:gd name="connsiteY63" fmla="*/ 140272 h 327977"/>
              <a:gd name="connsiteX64" fmla="*/ 45148 w 871727"/>
              <a:gd name="connsiteY64" fmla="*/ 150432 h 327977"/>
              <a:gd name="connsiteX65" fmla="*/ 55372 w 871727"/>
              <a:gd name="connsiteY65" fmla="*/ 150432 h 327977"/>
              <a:gd name="connsiteX66" fmla="*/ 173164 w 871727"/>
              <a:gd name="connsiteY66" fmla="*/ 150432 h 327977"/>
              <a:gd name="connsiteX67" fmla="*/ 183388 w 871727"/>
              <a:gd name="connsiteY67" fmla="*/ 150432 h 327977"/>
              <a:gd name="connsiteX68" fmla="*/ 183388 w 871727"/>
              <a:gd name="connsiteY68" fmla="*/ 140272 h 327977"/>
              <a:gd name="connsiteX69" fmla="*/ 183388 w 871727"/>
              <a:gd name="connsiteY69" fmla="*/ 52134 h 327977"/>
              <a:gd name="connsiteX70" fmla="*/ 183388 w 871727"/>
              <a:gd name="connsiteY70" fmla="*/ 41973 h 327977"/>
              <a:gd name="connsiteX71" fmla="*/ 173164 w 871727"/>
              <a:gd name="connsiteY71" fmla="*/ 41973 h 327977"/>
              <a:gd name="connsiteX72" fmla="*/ 173164 w 871727"/>
              <a:gd name="connsiteY72" fmla="*/ 41973 h 327977"/>
              <a:gd name="connsiteX73" fmla="*/ 140970 w 871727"/>
              <a:gd name="connsiteY73" fmla="*/ 62357 h 327977"/>
              <a:gd name="connsiteX74" fmla="*/ 163004 w 871727"/>
              <a:gd name="connsiteY74" fmla="*/ 128460 h 327977"/>
              <a:gd name="connsiteX75" fmla="*/ 163004 w 871727"/>
              <a:gd name="connsiteY75" fmla="*/ 130111 h 327977"/>
              <a:gd name="connsiteX76" fmla="*/ 151574 w 871727"/>
              <a:gd name="connsiteY76" fmla="*/ 130111 h 327977"/>
              <a:gd name="connsiteX77" fmla="*/ 128968 w 871727"/>
              <a:gd name="connsiteY77" fmla="*/ 62357 h 327977"/>
              <a:gd name="connsiteX78" fmla="*/ 140970 w 871727"/>
              <a:gd name="connsiteY78" fmla="*/ 62357 h 327977"/>
              <a:gd name="connsiteX79" fmla="*/ 140970 w 871727"/>
              <a:gd name="connsiteY79" fmla="*/ 62357 h 327977"/>
              <a:gd name="connsiteX80" fmla="*/ 163004 w 871727"/>
              <a:gd name="connsiteY80" fmla="*/ 96393 h 327977"/>
              <a:gd name="connsiteX81" fmla="*/ 151701 w 871727"/>
              <a:gd name="connsiteY81" fmla="*/ 62421 h 327977"/>
              <a:gd name="connsiteX82" fmla="*/ 163004 w 871727"/>
              <a:gd name="connsiteY82" fmla="*/ 62421 h 327977"/>
              <a:gd name="connsiteX83" fmla="*/ 163004 w 871727"/>
              <a:gd name="connsiteY83" fmla="*/ 96393 h 327977"/>
              <a:gd name="connsiteX84" fmla="*/ 163004 w 871727"/>
              <a:gd name="connsiteY84" fmla="*/ 96393 h 327977"/>
              <a:gd name="connsiteX85" fmla="*/ 73025 w 871727"/>
              <a:gd name="connsiteY85" fmla="*/ 62357 h 327977"/>
              <a:gd name="connsiteX86" fmla="*/ 95631 w 871727"/>
              <a:gd name="connsiteY86" fmla="*/ 130111 h 327977"/>
              <a:gd name="connsiteX87" fmla="*/ 83693 w 871727"/>
              <a:gd name="connsiteY87" fmla="*/ 130111 h 327977"/>
              <a:gd name="connsiteX88" fmla="*/ 65595 w 871727"/>
              <a:gd name="connsiteY88" fmla="*/ 75946 h 327977"/>
              <a:gd name="connsiteX89" fmla="*/ 65595 w 871727"/>
              <a:gd name="connsiteY89" fmla="*/ 62357 h 327977"/>
              <a:gd name="connsiteX90" fmla="*/ 73025 w 871727"/>
              <a:gd name="connsiteY90" fmla="*/ 62357 h 327977"/>
              <a:gd name="connsiteX91" fmla="*/ 73025 w 871727"/>
              <a:gd name="connsiteY91" fmla="*/ 62357 h 327977"/>
              <a:gd name="connsiteX92" fmla="*/ 106299 w 871727"/>
              <a:gd name="connsiteY92" fmla="*/ 130111 h 327977"/>
              <a:gd name="connsiteX93" fmla="*/ 83693 w 871727"/>
              <a:gd name="connsiteY93" fmla="*/ 62357 h 327977"/>
              <a:gd name="connsiteX94" fmla="*/ 95631 w 871727"/>
              <a:gd name="connsiteY94" fmla="*/ 62357 h 327977"/>
              <a:gd name="connsiteX95" fmla="*/ 118237 w 871727"/>
              <a:gd name="connsiteY95" fmla="*/ 130111 h 327977"/>
              <a:gd name="connsiteX96" fmla="*/ 106299 w 871727"/>
              <a:gd name="connsiteY96" fmla="*/ 130111 h 327977"/>
              <a:gd name="connsiteX97" fmla="*/ 106299 w 871727"/>
              <a:gd name="connsiteY97" fmla="*/ 130111 h 327977"/>
              <a:gd name="connsiteX98" fmla="*/ 128968 w 871727"/>
              <a:gd name="connsiteY98" fmla="*/ 130111 h 327977"/>
              <a:gd name="connsiteX99" fmla="*/ 106363 w 871727"/>
              <a:gd name="connsiteY99" fmla="*/ 62357 h 327977"/>
              <a:gd name="connsiteX100" fmla="*/ 118301 w 871727"/>
              <a:gd name="connsiteY100" fmla="*/ 62357 h 327977"/>
              <a:gd name="connsiteX101" fmla="*/ 140907 w 871727"/>
              <a:gd name="connsiteY101" fmla="*/ 130111 h 327977"/>
              <a:gd name="connsiteX102" fmla="*/ 128968 w 871727"/>
              <a:gd name="connsiteY102" fmla="*/ 130111 h 327977"/>
              <a:gd name="connsiteX103" fmla="*/ 128968 w 871727"/>
              <a:gd name="connsiteY103" fmla="*/ 130111 h 327977"/>
              <a:gd name="connsiteX104" fmla="*/ 65595 w 871727"/>
              <a:gd name="connsiteY104" fmla="*/ 108014 h 327977"/>
              <a:gd name="connsiteX105" fmla="*/ 72961 w 871727"/>
              <a:gd name="connsiteY105" fmla="*/ 130111 h 327977"/>
              <a:gd name="connsiteX106" fmla="*/ 65595 w 871727"/>
              <a:gd name="connsiteY106" fmla="*/ 130111 h 327977"/>
              <a:gd name="connsiteX107" fmla="*/ 65595 w 871727"/>
              <a:gd name="connsiteY107" fmla="*/ 108014 h 327977"/>
              <a:gd name="connsiteX108" fmla="*/ 65595 w 871727"/>
              <a:gd name="connsiteY108" fmla="*/ 108014 h 327977"/>
              <a:gd name="connsiteX109" fmla="*/ 173164 w 871727"/>
              <a:gd name="connsiteY109" fmla="*/ 161861 h 327977"/>
              <a:gd name="connsiteX110" fmla="*/ 55372 w 871727"/>
              <a:gd name="connsiteY110" fmla="*/ 161861 h 327977"/>
              <a:gd name="connsiteX111" fmla="*/ 45148 w 871727"/>
              <a:gd name="connsiteY111" fmla="*/ 161861 h 327977"/>
              <a:gd name="connsiteX112" fmla="*/ 45148 w 871727"/>
              <a:gd name="connsiteY112" fmla="*/ 172085 h 327977"/>
              <a:gd name="connsiteX113" fmla="*/ 45148 w 871727"/>
              <a:gd name="connsiteY113" fmla="*/ 260223 h 327977"/>
              <a:gd name="connsiteX114" fmla="*/ 45148 w 871727"/>
              <a:gd name="connsiteY114" fmla="*/ 270447 h 327977"/>
              <a:gd name="connsiteX115" fmla="*/ 55372 w 871727"/>
              <a:gd name="connsiteY115" fmla="*/ 270447 h 327977"/>
              <a:gd name="connsiteX116" fmla="*/ 173164 w 871727"/>
              <a:gd name="connsiteY116" fmla="*/ 270447 h 327977"/>
              <a:gd name="connsiteX117" fmla="*/ 183388 w 871727"/>
              <a:gd name="connsiteY117" fmla="*/ 270447 h 327977"/>
              <a:gd name="connsiteX118" fmla="*/ 183388 w 871727"/>
              <a:gd name="connsiteY118" fmla="*/ 260223 h 327977"/>
              <a:gd name="connsiteX119" fmla="*/ 183388 w 871727"/>
              <a:gd name="connsiteY119" fmla="*/ 172085 h 327977"/>
              <a:gd name="connsiteX120" fmla="*/ 183388 w 871727"/>
              <a:gd name="connsiteY120" fmla="*/ 161861 h 327977"/>
              <a:gd name="connsiteX121" fmla="*/ 173164 w 871727"/>
              <a:gd name="connsiteY121" fmla="*/ 161861 h 327977"/>
              <a:gd name="connsiteX122" fmla="*/ 173164 w 871727"/>
              <a:gd name="connsiteY122" fmla="*/ 161861 h 327977"/>
              <a:gd name="connsiteX123" fmla="*/ 140970 w 871727"/>
              <a:gd name="connsiteY123" fmla="*/ 182245 h 327977"/>
              <a:gd name="connsiteX124" fmla="*/ 163004 w 871727"/>
              <a:gd name="connsiteY124" fmla="*/ 248285 h 327977"/>
              <a:gd name="connsiteX125" fmla="*/ 163004 w 871727"/>
              <a:gd name="connsiteY125" fmla="*/ 249936 h 327977"/>
              <a:gd name="connsiteX126" fmla="*/ 151574 w 871727"/>
              <a:gd name="connsiteY126" fmla="*/ 249936 h 327977"/>
              <a:gd name="connsiteX127" fmla="*/ 128968 w 871727"/>
              <a:gd name="connsiteY127" fmla="*/ 182182 h 327977"/>
              <a:gd name="connsiteX128" fmla="*/ 140970 w 871727"/>
              <a:gd name="connsiteY128" fmla="*/ 182182 h 327977"/>
              <a:gd name="connsiteX129" fmla="*/ 140970 w 871727"/>
              <a:gd name="connsiteY129" fmla="*/ 182245 h 327977"/>
              <a:gd name="connsiteX130" fmla="*/ 163004 w 871727"/>
              <a:gd name="connsiteY130" fmla="*/ 216217 h 327977"/>
              <a:gd name="connsiteX131" fmla="*/ 151701 w 871727"/>
              <a:gd name="connsiteY131" fmla="*/ 182245 h 327977"/>
              <a:gd name="connsiteX132" fmla="*/ 163004 w 871727"/>
              <a:gd name="connsiteY132" fmla="*/ 182245 h 327977"/>
              <a:gd name="connsiteX133" fmla="*/ 163004 w 871727"/>
              <a:gd name="connsiteY133" fmla="*/ 216217 h 327977"/>
              <a:gd name="connsiteX134" fmla="*/ 163004 w 871727"/>
              <a:gd name="connsiteY134" fmla="*/ 216217 h 327977"/>
              <a:gd name="connsiteX135" fmla="*/ 73025 w 871727"/>
              <a:gd name="connsiteY135" fmla="*/ 182245 h 327977"/>
              <a:gd name="connsiteX136" fmla="*/ 95631 w 871727"/>
              <a:gd name="connsiteY136" fmla="*/ 249999 h 327977"/>
              <a:gd name="connsiteX137" fmla="*/ 83693 w 871727"/>
              <a:gd name="connsiteY137" fmla="*/ 249999 h 327977"/>
              <a:gd name="connsiteX138" fmla="*/ 65595 w 871727"/>
              <a:gd name="connsiteY138" fmla="*/ 195834 h 327977"/>
              <a:gd name="connsiteX139" fmla="*/ 65595 w 871727"/>
              <a:gd name="connsiteY139" fmla="*/ 182245 h 327977"/>
              <a:gd name="connsiteX140" fmla="*/ 73025 w 871727"/>
              <a:gd name="connsiteY140" fmla="*/ 182245 h 327977"/>
              <a:gd name="connsiteX141" fmla="*/ 73025 w 871727"/>
              <a:gd name="connsiteY141" fmla="*/ 182245 h 327977"/>
              <a:gd name="connsiteX142" fmla="*/ 106299 w 871727"/>
              <a:gd name="connsiteY142" fmla="*/ 249999 h 327977"/>
              <a:gd name="connsiteX143" fmla="*/ 83693 w 871727"/>
              <a:gd name="connsiteY143" fmla="*/ 182245 h 327977"/>
              <a:gd name="connsiteX144" fmla="*/ 95631 w 871727"/>
              <a:gd name="connsiteY144" fmla="*/ 182245 h 327977"/>
              <a:gd name="connsiteX145" fmla="*/ 118237 w 871727"/>
              <a:gd name="connsiteY145" fmla="*/ 249999 h 327977"/>
              <a:gd name="connsiteX146" fmla="*/ 106299 w 871727"/>
              <a:gd name="connsiteY146" fmla="*/ 249999 h 327977"/>
              <a:gd name="connsiteX147" fmla="*/ 106299 w 871727"/>
              <a:gd name="connsiteY147" fmla="*/ 249999 h 327977"/>
              <a:gd name="connsiteX148" fmla="*/ 128968 w 871727"/>
              <a:gd name="connsiteY148" fmla="*/ 249999 h 327977"/>
              <a:gd name="connsiteX149" fmla="*/ 106363 w 871727"/>
              <a:gd name="connsiteY149" fmla="*/ 182245 h 327977"/>
              <a:gd name="connsiteX150" fmla="*/ 118301 w 871727"/>
              <a:gd name="connsiteY150" fmla="*/ 182245 h 327977"/>
              <a:gd name="connsiteX151" fmla="*/ 140907 w 871727"/>
              <a:gd name="connsiteY151" fmla="*/ 249999 h 327977"/>
              <a:gd name="connsiteX152" fmla="*/ 128968 w 871727"/>
              <a:gd name="connsiteY152" fmla="*/ 249999 h 327977"/>
              <a:gd name="connsiteX153" fmla="*/ 128968 w 871727"/>
              <a:gd name="connsiteY153" fmla="*/ 249999 h 327977"/>
              <a:gd name="connsiteX154" fmla="*/ 65595 w 871727"/>
              <a:gd name="connsiteY154" fmla="*/ 227902 h 327977"/>
              <a:gd name="connsiteX155" fmla="*/ 72961 w 871727"/>
              <a:gd name="connsiteY155" fmla="*/ 249999 h 327977"/>
              <a:gd name="connsiteX156" fmla="*/ 65595 w 871727"/>
              <a:gd name="connsiteY156" fmla="*/ 249999 h 327977"/>
              <a:gd name="connsiteX157" fmla="*/ 65595 w 871727"/>
              <a:gd name="connsiteY157" fmla="*/ 227902 h 327977"/>
              <a:gd name="connsiteX158" fmla="*/ 65595 w 871727"/>
              <a:gd name="connsiteY158" fmla="*/ 227902 h 327977"/>
              <a:gd name="connsiteX159" fmla="*/ 408178 w 871727"/>
              <a:gd name="connsiteY159" fmla="*/ 15939 h 327977"/>
              <a:gd name="connsiteX160" fmla="*/ 290385 w 871727"/>
              <a:gd name="connsiteY160" fmla="*/ 15939 h 327977"/>
              <a:gd name="connsiteX161" fmla="*/ 280226 w 871727"/>
              <a:gd name="connsiteY161" fmla="*/ 15939 h 327977"/>
              <a:gd name="connsiteX162" fmla="*/ 280226 w 871727"/>
              <a:gd name="connsiteY162" fmla="*/ 26098 h 327977"/>
              <a:gd name="connsiteX163" fmla="*/ 280226 w 871727"/>
              <a:gd name="connsiteY163" fmla="*/ 114236 h 327977"/>
              <a:gd name="connsiteX164" fmla="*/ 280226 w 871727"/>
              <a:gd name="connsiteY164" fmla="*/ 124397 h 327977"/>
              <a:gd name="connsiteX165" fmla="*/ 290385 w 871727"/>
              <a:gd name="connsiteY165" fmla="*/ 124397 h 327977"/>
              <a:gd name="connsiteX166" fmla="*/ 408178 w 871727"/>
              <a:gd name="connsiteY166" fmla="*/ 124397 h 327977"/>
              <a:gd name="connsiteX167" fmla="*/ 418401 w 871727"/>
              <a:gd name="connsiteY167" fmla="*/ 124397 h 327977"/>
              <a:gd name="connsiteX168" fmla="*/ 418401 w 871727"/>
              <a:gd name="connsiteY168" fmla="*/ 114236 h 327977"/>
              <a:gd name="connsiteX169" fmla="*/ 418401 w 871727"/>
              <a:gd name="connsiteY169" fmla="*/ 26098 h 327977"/>
              <a:gd name="connsiteX170" fmla="*/ 418401 w 871727"/>
              <a:gd name="connsiteY170" fmla="*/ 15939 h 327977"/>
              <a:gd name="connsiteX171" fmla="*/ 408178 w 871727"/>
              <a:gd name="connsiteY171" fmla="*/ 15939 h 327977"/>
              <a:gd name="connsiteX172" fmla="*/ 408178 w 871727"/>
              <a:gd name="connsiteY172" fmla="*/ 15939 h 327977"/>
              <a:gd name="connsiteX173" fmla="*/ 375920 w 871727"/>
              <a:gd name="connsiteY173" fmla="*/ 36259 h 327977"/>
              <a:gd name="connsiteX174" fmla="*/ 363982 w 871727"/>
              <a:gd name="connsiteY174" fmla="*/ 36259 h 327977"/>
              <a:gd name="connsiteX175" fmla="*/ 386588 w 871727"/>
              <a:gd name="connsiteY175" fmla="*/ 104013 h 327977"/>
              <a:gd name="connsiteX176" fmla="*/ 398018 w 871727"/>
              <a:gd name="connsiteY176" fmla="*/ 104013 h 327977"/>
              <a:gd name="connsiteX177" fmla="*/ 398018 w 871727"/>
              <a:gd name="connsiteY177" fmla="*/ 102362 h 327977"/>
              <a:gd name="connsiteX178" fmla="*/ 375920 w 871727"/>
              <a:gd name="connsiteY178" fmla="*/ 36259 h 327977"/>
              <a:gd name="connsiteX179" fmla="*/ 375920 w 871727"/>
              <a:gd name="connsiteY179" fmla="*/ 36259 h 327977"/>
              <a:gd name="connsiteX180" fmla="*/ 397954 w 871727"/>
              <a:gd name="connsiteY180" fmla="*/ 70295 h 327977"/>
              <a:gd name="connsiteX181" fmla="*/ 397954 w 871727"/>
              <a:gd name="connsiteY181" fmla="*/ 36259 h 327977"/>
              <a:gd name="connsiteX182" fmla="*/ 386651 w 871727"/>
              <a:gd name="connsiteY182" fmla="*/ 36259 h 327977"/>
              <a:gd name="connsiteX183" fmla="*/ 397954 w 871727"/>
              <a:gd name="connsiteY183" fmla="*/ 70295 h 327977"/>
              <a:gd name="connsiteX184" fmla="*/ 397954 w 871727"/>
              <a:gd name="connsiteY184" fmla="*/ 70295 h 327977"/>
              <a:gd name="connsiteX185" fmla="*/ 307975 w 871727"/>
              <a:gd name="connsiteY185" fmla="*/ 36259 h 327977"/>
              <a:gd name="connsiteX186" fmla="*/ 300545 w 871727"/>
              <a:gd name="connsiteY186" fmla="*/ 36259 h 327977"/>
              <a:gd name="connsiteX187" fmla="*/ 300545 w 871727"/>
              <a:gd name="connsiteY187" fmla="*/ 49848 h 327977"/>
              <a:gd name="connsiteX188" fmla="*/ 318579 w 871727"/>
              <a:gd name="connsiteY188" fmla="*/ 104013 h 327977"/>
              <a:gd name="connsiteX189" fmla="*/ 330517 w 871727"/>
              <a:gd name="connsiteY189" fmla="*/ 104013 h 327977"/>
              <a:gd name="connsiteX190" fmla="*/ 307975 w 871727"/>
              <a:gd name="connsiteY190" fmla="*/ 36259 h 327977"/>
              <a:gd name="connsiteX191" fmla="*/ 307975 w 871727"/>
              <a:gd name="connsiteY191" fmla="*/ 36259 h 327977"/>
              <a:gd name="connsiteX192" fmla="*/ 341249 w 871727"/>
              <a:gd name="connsiteY192" fmla="*/ 104013 h 327977"/>
              <a:gd name="connsiteX193" fmla="*/ 353187 w 871727"/>
              <a:gd name="connsiteY193" fmla="*/ 104013 h 327977"/>
              <a:gd name="connsiteX194" fmla="*/ 330581 w 871727"/>
              <a:gd name="connsiteY194" fmla="*/ 36259 h 327977"/>
              <a:gd name="connsiteX195" fmla="*/ 318643 w 871727"/>
              <a:gd name="connsiteY195" fmla="*/ 36259 h 327977"/>
              <a:gd name="connsiteX196" fmla="*/ 341249 w 871727"/>
              <a:gd name="connsiteY196" fmla="*/ 104013 h 327977"/>
              <a:gd name="connsiteX197" fmla="*/ 341249 w 871727"/>
              <a:gd name="connsiteY197" fmla="*/ 104013 h 327977"/>
              <a:gd name="connsiteX198" fmla="*/ 363919 w 871727"/>
              <a:gd name="connsiteY198" fmla="*/ 104013 h 327977"/>
              <a:gd name="connsiteX199" fmla="*/ 375857 w 871727"/>
              <a:gd name="connsiteY199" fmla="*/ 104013 h 327977"/>
              <a:gd name="connsiteX200" fmla="*/ 353251 w 871727"/>
              <a:gd name="connsiteY200" fmla="*/ 36259 h 327977"/>
              <a:gd name="connsiteX201" fmla="*/ 341313 w 871727"/>
              <a:gd name="connsiteY201" fmla="*/ 36259 h 327977"/>
              <a:gd name="connsiteX202" fmla="*/ 363919 w 871727"/>
              <a:gd name="connsiteY202" fmla="*/ 104013 h 327977"/>
              <a:gd name="connsiteX203" fmla="*/ 363919 w 871727"/>
              <a:gd name="connsiteY203" fmla="*/ 104013 h 327977"/>
              <a:gd name="connsiteX204" fmla="*/ 300545 w 871727"/>
              <a:gd name="connsiteY204" fmla="*/ 81979 h 327977"/>
              <a:gd name="connsiteX205" fmla="*/ 307911 w 871727"/>
              <a:gd name="connsiteY205" fmla="*/ 104077 h 327977"/>
              <a:gd name="connsiteX206" fmla="*/ 300545 w 871727"/>
              <a:gd name="connsiteY206" fmla="*/ 104077 h 327977"/>
              <a:gd name="connsiteX207" fmla="*/ 300545 w 871727"/>
              <a:gd name="connsiteY207" fmla="*/ 81979 h 327977"/>
              <a:gd name="connsiteX208" fmla="*/ 300545 w 871727"/>
              <a:gd name="connsiteY208" fmla="*/ 81979 h 327977"/>
              <a:gd name="connsiteX209" fmla="*/ 408178 w 871727"/>
              <a:gd name="connsiteY209" fmla="*/ 140462 h 327977"/>
              <a:gd name="connsiteX210" fmla="*/ 290385 w 871727"/>
              <a:gd name="connsiteY210" fmla="*/ 140462 h 327977"/>
              <a:gd name="connsiteX211" fmla="*/ 280226 w 871727"/>
              <a:gd name="connsiteY211" fmla="*/ 140462 h 327977"/>
              <a:gd name="connsiteX212" fmla="*/ 280226 w 871727"/>
              <a:gd name="connsiteY212" fmla="*/ 150685 h 327977"/>
              <a:gd name="connsiteX213" fmla="*/ 280226 w 871727"/>
              <a:gd name="connsiteY213" fmla="*/ 238823 h 327977"/>
              <a:gd name="connsiteX214" fmla="*/ 280226 w 871727"/>
              <a:gd name="connsiteY214" fmla="*/ 249047 h 327977"/>
              <a:gd name="connsiteX215" fmla="*/ 290385 w 871727"/>
              <a:gd name="connsiteY215" fmla="*/ 249047 h 327977"/>
              <a:gd name="connsiteX216" fmla="*/ 408178 w 871727"/>
              <a:gd name="connsiteY216" fmla="*/ 249047 h 327977"/>
              <a:gd name="connsiteX217" fmla="*/ 418401 w 871727"/>
              <a:gd name="connsiteY217" fmla="*/ 249047 h 327977"/>
              <a:gd name="connsiteX218" fmla="*/ 418401 w 871727"/>
              <a:gd name="connsiteY218" fmla="*/ 238823 h 327977"/>
              <a:gd name="connsiteX219" fmla="*/ 418401 w 871727"/>
              <a:gd name="connsiteY219" fmla="*/ 150685 h 327977"/>
              <a:gd name="connsiteX220" fmla="*/ 418401 w 871727"/>
              <a:gd name="connsiteY220" fmla="*/ 140462 h 327977"/>
              <a:gd name="connsiteX221" fmla="*/ 408178 w 871727"/>
              <a:gd name="connsiteY221" fmla="*/ 140462 h 327977"/>
              <a:gd name="connsiteX222" fmla="*/ 408178 w 871727"/>
              <a:gd name="connsiteY222" fmla="*/ 140462 h 327977"/>
              <a:gd name="connsiteX223" fmla="*/ 375920 w 871727"/>
              <a:gd name="connsiteY223" fmla="*/ 160846 h 327977"/>
              <a:gd name="connsiteX224" fmla="*/ 363982 w 871727"/>
              <a:gd name="connsiteY224" fmla="*/ 160846 h 327977"/>
              <a:gd name="connsiteX225" fmla="*/ 386588 w 871727"/>
              <a:gd name="connsiteY225" fmla="*/ 228600 h 327977"/>
              <a:gd name="connsiteX226" fmla="*/ 398018 w 871727"/>
              <a:gd name="connsiteY226" fmla="*/ 228600 h 327977"/>
              <a:gd name="connsiteX227" fmla="*/ 398018 w 871727"/>
              <a:gd name="connsiteY227" fmla="*/ 226949 h 327977"/>
              <a:gd name="connsiteX228" fmla="*/ 375920 w 871727"/>
              <a:gd name="connsiteY228" fmla="*/ 160846 h 327977"/>
              <a:gd name="connsiteX229" fmla="*/ 375920 w 871727"/>
              <a:gd name="connsiteY229" fmla="*/ 160846 h 327977"/>
              <a:gd name="connsiteX230" fmla="*/ 397954 w 871727"/>
              <a:gd name="connsiteY230" fmla="*/ 194818 h 327977"/>
              <a:gd name="connsiteX231" fmla="*/ 397954 w 871727"/>
              <a:gd name="connsiteY231" fmla="*/ 160846 h 327977"/>
              <a:gd name="connsiteX232" fmla="*/ 386651 w 871727"/>
              <a:gd name="connsiteY232" fmla="*/ 160846 h 327977"/>
              <a:gd name="connsiteX233" fmla="*/ 397954 w 871727"/>
              <a:gd name="connsiteY233" fmla="*/ 194818 h 327977"/>
              <a:gd name="connsiteX234" fmla="*/ 397954 w 871727"/>
              <a:gd name="connsiteY234" fmla="*/ 194818 h 327977"/>
              <a:gd name="connsiteX235" fmla="*/ 307975 w 871727"/>
              <a:gd name="connsiteY235" fmla="*/ 160846 h 327977"/>
              <a:gd name="connsiteX236" fmla="*/ 300545 w 871727"/>
              <a:gd name="connsiteY236" fmla="*/ 160846 h 327977"/>
              <a:gd name="connsiteX237" fmla="*/ 300545 w 871727"/>
              <a:gd name="connsiteY237" fmla="*/ 174435 h 327977"/>
              <a:gd name="connsiteX238" fmla="*/ 318579 w 871727"/>
              <a:gd name="connsiteY238" fmla="*/ 228600 h 327977"/>
              <a:gd name="connsiteX239" fmla="*/ 330517 w 871727"/>
              <a:gd name="connsiteY239" fmla="*/ 228600 h 327977"/>
              <a:gd name="connsiteX240" fmla="*/ 307975 w 871727"/>
              <a:gd name="connsiteY240" fmla="*/ 160846 h 327977"/>
              <a:gd name="connsiteX241" fmla="*/ 307975 w 871727"/>
              <a:gd name="connsiteY241" fmla="*/ 160846 h 327977"/>
              <a:gd name="connsiteX242" fmla="*/ 341249 w 871727"/>
              <a:gd name="connsiteY242" fmla="*/ 228600 h 327977"/>
              <a:gd name="connsiteX243" fmla="*/ 353187 w 871727"/>
              <a:gd name="connsiteY243" fmla="*/ 228600 h 327977"/>
              <a:gd name="connsiteX244" fmla="*/ 330581 w 871727"/>
              <a:gd name="connsiteY244" fmla="*/ 160846 h 327977"/>
              <a:gd name="connsiteX245" fmla="*/ 318643 w 871727"/>
              <a:gd name="connsiteY245" fmla="*/ 160846 h 327977"/>
              <a:gd name="connsiteX246" fmla="*/ 341249 w 871727"/>
              <a:gd name="connsiteY246" fmla="*/ 228600 h 327977"/>
              <a:gd name="connsiteX247" fmla="*/ 341249 w 871727"/>
              <a:gd name="connsiteY247" fmla="*/ 228600 h 327977"/>
              <a:gd name="connsiteX248" fmla="*/ 363919 w 871727"/>
              <a:gd name="connsiteY248" fmla="*/ 228600 h 327977"/>
              <a:gd name="connsiteX249" fmla="*/ 375857 w 871727"/>
              <a:gd name="connsiteY249" fmla="*/ 228600 h 327977"/>
              <a:gd name="connsiteX250" fmla="*/ 353251 w 871727"/>
              <a:gd name="connsiteY250" fmla="*/ 160846 h 327977"/>
              <a:gd name="connsiteX251" fmla="*/ 341313 w 871727"/>
              <a:gd name="connsiteY251" fmla="*/ 160846 h 327977"/>
              <a:gd name="connsiteX252" fmla="*/ 363919 w 871727"/>
              <a:gd name="connsiteY252" fmla="*/ 228600 h 327977"/>
              <a:gd name="connsiteX253" fmla="*/ 363919 w 871727"/>
              <a:gd name="connsiteY253" fmla="*/ 228600 h 327977"/>
              <a:gd name="connsiteX254" fmla="*/ 300545 w 871727"/>
              <a:gd name="connsiteY254" fmla="*/ 206502 h 327977"/>
              <a:gd name="connsiteX255" fmla="*/ 307911 w 871727"/>
              <a:gd name="connsiteY255" fmla="*/ 228600 h 327977"/>
              <a:gd name="connsiteX256" fmla="*/ 300545 w 871727"/>
              <a:gd name="connsiteY256" fmla="*/ 228600 h 327977"/>
              <a:gd name="connsiteX257" fmla="*/ 300545 w 871727"/>
              <a:gd name="connsiteY257" fmla="*/ 206502 h 327977"/>
              <a:gd name="connsiteX258" fmla="*/ 300545 w 871727"/>
              <a:gd name="connsiteY258" fmla="*/ 206502 h 327977"/>
              <a:gd name="connsiteX259" fmla="*/ 603694 w 871727"/>
              <a:gd name="connsiteY259" fmla="*/ 168275 h 327977"/>
              <a:gd name="connsiteX260" fmla="*/ 635444 w 871727"/>
              <a:gd name="connsiteY260" fmla="*/ 137985 h 327977"/>
              <a:gd name="connsiteX261" fmla="*/ 626301 w 871727"/>
              <a:gd name="connsiteY261" fmla="*/ 128079 h 327977"/>
              <a:gd name="connsiteX262" fmla="*/ 634555 w 871727"/>
              <a:gd name="connsiteY262" fmla="*/ 120396 h 327977"/>
              <a:gd name="connsiteX263" fmla="*/ 666051 w 871727"/>
              <a:gd name="connsiteY263" fmla="*/ 154559 h 327977"/>
              <a:gd name="connsiteX264" fmla="*/ 657733 w 871727"/>
              <a:gd name="connsiteY264" fmla="*/ 162179 h 327977"/>
              <a:gd name="connsiteX265" fmla="*/ 647382 w 871727"/>
              <a:gd name="connsiteY265" fmla="*/ 150940 h 327977"/>
              <a:gd name="connsiteX266" fmla="*/ 609346 w 871727"/>
              <a:gd name="connsiteY266" fmla="*/ 187261 h 327977"/>
              <a:gd name="connsiteX267" fmla="*/ 626682 w 871727"/>
              <a:gd name="connsiteY267" fmla="*/ 200216 h 327977"/>
              <a:gd name="connsiteX268" fmla="*/ 642176 w 871727"/>
              <a:gd name="connsiteY268" fmla="*/ 222758 h 327977"/>
              <a:gd name="connsiteX269" fmla="*/ 688975 w 871727"/>
              <a:gd name="connsiteY269" fmla="*/ 203327 h 327977"/>
              <a:gd name="connsiteX270" fmla="*/ 660844 w 871727"/>
              <a:gd name="connsiteY270" fmla="*/ 199199 h 327977"/>
              <a:gd name="connsiteX271" fmla="*/ 660844 w 871727"/>
              <a:gd name="connsiteY271" fmla="*/ 175323 h 327977"/>
              <a:gd name="connsiteX272" fmla="*/ 703580 w 871727"/>
              <a:gd name="connsiteY272" fmla="*/ 175323 h 327977"/>
              <a:gd name="connsiteX273" fmla="*/ 714629 w 871727"/>
              <a:gd name="connsiteY273" fmla="*/ 98806 h 327977"/>
              <a:gd name="connsiteX274" fmla="*/ 726821 w 871727"/>
              <a:gd name="connsiteY274" fmla="*/ 98806 h 327977"/>
              <a:gd name="connsiteX275" fmla="*/ 726821 w 871727"/>
              <a:gd name="connsiteY275" fmla="*/ 175323 h 327977"/>
              <a:gd name="connsiteX276" fmla="*/ 726821 w 871727"/>
              <a:gd name="connsiteY276" fmla="*/ 183324 h 327977"/>
              <a:gd name="connsiteX277" fmla="*/ 726821 w 871727"/>
              <a:gd name="connsiteY277" fmla="*/ 187706 h 327977"/>
              <a:gd name="connsiteX278" fmla="*/ 736473 w 871727"/>
              <a:gd name="connsiteY278" fmla="*/ 183705 h 327977"/>
              <a:gd name="connsiteX279" fmla="*/ 736473 w 871727"/>
              <a:gd name="connsiteY279" fmla="*/ 40132 h 327977"/>
              <a:gd name="connsiteX280" fmla="*/ 643826 w 871727"/>
              <a:gd name="connsiteY280" fmla="*/ 40132 h 327977"/>
              <a:gd name="connsiteX281" fmla="*/ 603694 w 871727"/>
              <a:gd name="connsiteY281" fmla="*/ 168275 h 327977"/>
              <a:gd name="connsiteX282" fmla="*/ 603694 w 871727"/>
              <a:gd name="connsiteY282" fmla="*/ 168275 h 327977"/>
              <a:gd name="connsiteX283" fmla="*/ 821309 w 871727"/>
              <a:gd name="connsiteY283" fmla="*/ 228600 h 327977"/>
              <a:gd name="connsiteX284" fmla="*/ 796671 w 871727"/>
              <a:gd name="connsiteY284" fmla="*/ 218440 h 327977"/>
              <a:gd name="connsiteX285" fmla="*/ 772096 w 871727"/>
              <a:gd name="connsiteY285" fmla="*/ 228600 h 327977"/>
              <a:gd name="connsiteX286" fmla="*/ 761936 w 871727"/>
              <a:gd name="connsiteY286" fmla="*/ 253238 h 327977"/>
              <a:gd name="connsiteX287" fmla="*/ 772096 w 871727"/>
              <a:gd name="connsiteY287" fmla="*/ 277813 h 327977"/>
              <a:gd name="connsiteX288" fmla="*/ 796671 w 871727"/>
              <a:gd name="connsiteY288" fmla="*/ 288036 h 327977"/>
              <a:gd name="connsiteX289" fmla="*/ 821309 w 871727"/>
              <a:gd name="connsiteY289" fmla="*/ 277813 h 327977"/>
              <a:gd name="connsiteX290" fmla="*/ 831532 w 871727"/>
              <a:gd name="connsiteY290" fmla="*/ 253238 h 327977"/>
              <a:gd name="connsiteX291" fmla="*/ 821309 w 871727"/>
              <a:gd name="connsiteY291" fmla="*/ 228600 h 327977"/>
              <a:gd name="connsiteX292" fmla="*/ 821309 w 871727"/>
              <a:gd name="connsiteY292" fmla="*/ 228600 h 327977"/>
              <a:gd name="connsiteX293" fmla="*/ 598297 w 871727"/>
              <a:gd name="connsiteY293" fmla="*/ 228600 h 327977"/>
              <a:gd name="connsiteX294" fmla="*/ 573659 w 871727"/>
              <a:gd name="connsiteY294" fmla="*/ 218440 h 327977"/>
              <a:gd name="connsiteX295" fmla="*/ 549021 w 871727"/>
              <a:gd name="connsiteY295" fmla="*/ 228600 h 327977"/>
              <a:gd name="connsiteX296" fmla="*/ 538861 w 871727"/>
              <a:gd name="connsiteY296" fmla="*/ 253238 h 327977"/>
              <a:gd name="connsiteX297" fmla="*/ 549021 w 871727"/>
              <a:gd name="connsiteY297" fmla="*/ 277813 h 327977"/>
              <a:gd name="connsiteX298" fmla="*/ 573659 w 871727"/>
              <a:gd name="connsiteY298" fmla="*/ 288036 h 327977"/>
              <a:gd name="connsiteX299" fmla="*/ 598297 w 871727"/>
              <a:gd name="connsiteY299" fmla="*/ 277813 h 327977"/>
              <a:gd name="connsiteX300" fmla="*/ 608457 w 871727"/>
              <a:gd name="connsiteY300" fmla="*/ 253238 h 327977"/>
              <a:gd name="connsiteX301" fmla="*/ 598297 w 871727"/>
              <a:gd name="connsiteY301" fmla="*/ 228600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871727" h="327977">
                <a:moveTo>
                  <a:pt x="491807" y="200533"/>
                </a:moveTo>
                <a:lnTo>
                  <a:pt x="520382" y="200533"/>
                </a:lnTo>
                <a:lnTo>
                  <a:pt x="520700" y="200216"/>
                </a:lnTo>
                <a:cubicBezTo>
                  <a:pt x="530733" y="190183"/>
                  <a:pt x="543623" y="182943"/>
                  <a:pt x="558038" y="179896"/>
                </a:cubicBezTo>
                <a:lnTo>
                  <a:pt x="609917" y="14097"/>
                </a:lnTo>
                <a:lnTo>
                  <a:pt x="614363" y="0"/>
                </a:lnTo>
                <a:lnTo>
                  <a:pt x="629094" y="0"/>
                </a:lnTo>
                <a:lnTo>
                  <a:pt x="756539" y="0"/>
                </a:lnTo>
                <a:lnTo>
                  <a:pt x="776605" y="0"/>
                </a:lnTo>
                <a:lnTo>
                  <a:pt x="776605" y="20066"/>
                </a:lnTo>
                <a:lnTo>
                  <a:pt x="776605" y="176276"/>
                </a:lnTo>
                <a:lnTo>
                  <a:pt x="822452" y="176276"/>
                </a:lnTo>
                <a:lnTo>
                  <a:pt x="822452" y="182690"/>
                </a:lnTo>
                <a:cubicBezTo>
                  <a:pt x="832802" y="186499"/>
                  <a:pt x="842073" y="192468"/>
                  <a:pt x="849757" y="200152"/>
                </a:cubicBezTo>
                <a:cubicBezTo>
                  <a:pt x="863346" y="213741"/>
                  <a:pt x="871728" y="232410"/>
                  <a:pt x="871728" y="253111"/>
                </a:cubicBezTo>
                <a:cubicBezTo>
                  <a:pt x="871728" y="273812"/>
                  <a:pt x="863346" y="292545"/>
                  <a:pt x="849757" y="306070"/>
                </a:cubicBezTo>
                <a:cubicBezTo>
                  <a:pt x="836168" y="319659"/>
                  <a:pt x="817435" y="327978"/>
                  <a:pt x="796798" y="327978"/>
                </a:cubicBezTo>
                <a:cubicBezTo>
                  <a:pt x="776160" y="327978"/>
                  <a:pt x="757364" y="319596"/>
                  <a:pt x="743839" y="306070"/>
                </a:cubicBezTo>
                <a:cubicBezTo>
                  <a:pt x="736219" y="298450"/>
                  <a:pt x="730250" y="289179"/>
                  <a:pt x="726440" y="278892"/>
                </a:cubicBezTo>
                <a:lnTo>
                  <a:pt x="644144" y="278892"/>
                </a:lnTo>
                <a:cubicBezTo>
                  <a:pt x="640397" y="289179"/>
                  <a:pt x="634365" y="298450"/>
                  <a:pt x="626745" y="306070"/>
                </a:cubicBezTo>
                <a:cubicBezTo>
                  <a:pt x="613156" y="319659"/>
                  <a:pt x="594423" y="327978"/>
                  <a:pt x="573786" y="327978"/>
                </a:cubicBezTo>
                <a:cubicBezTo>
                  <a:pt x="553085" y="327978"/>
                  <a:pt x="534352" y="319596"/>
                  <a:pt x="520827" y="306070"/>
                </a:cubicBezTo>
                <a:cubicBezTo>
                  <a:pt x="515048" y="300292"/>
                  <a:pt x="510222" y="293624"/>
                  <a:pt x="506603" y="286258"/>
                </a:cubicBezTo>
                <a:lnTo>
                  <a:pt x="491934" y="286258"/>
                </a:lnTo>
                <a:lnTo>
                  <a:pt x="491934" y="295783"/>
                </a:lnTo>
                <a:lnTo>
                  <a:pt x="311150" y="283401"/>
                </a:lnTo>
                <a:lnTo>
                  <a:pt x="311150" y="263335"/>
                </a:lnTo>
                <a:lnTo>
                  <a:pt x="444436" y="263335"/>
                </a:lnTo>
                <a:lnTo>
                  <a:pt x="444436" y="37148"/>
                </a:lnTo>
                <a:lnTo>
                  <a:pt x="491934" y="37148"/>
                </a:lnTo>
                <a:lnTo>
                  <a:pt x="491934" y="200533"/>
                </a:lnTo>
                <a:lnTo>
                  <a:pt x="491807" y="200533"/>
                </a:lnTo>
                <a:close/>
                <a:moveTo>
                  <a:pt x="8890" y="277685"/>
                </a:moveTo>
                <a:lnTo>
                  <a:pt x="228981" y="277685"/>
                </a:lnTo>
                <a:lnTo>
                  <a:pt x="237807" y="277685"/>
                </a:lnTo>
                <a:lnTo>
                  <a:pt x="237807" y="286576"/>
                </a:lnTo>
                <a:lnTo>
                  <a:pt x="237807" y="315214"/>
                </a:lnTo>
                <a:lnTo>
                  <a:pt x="237807" y="324104"/>
                </a:lnTo>
                <a:lnTo>
                  <a:pt x="228981" y="324104"/>
                </a:lnTo>
                <a:lnTo>
                  <a:pt x="8890" y="324104"/>
                </a:lnTo>
                <a:lnTo>
                  <a:pt x="0" y="324104"/>
                </a:lnTo>
                <a:lnTo>
                  <a:pt x="0" y="315214"/>
                </a:lnTo>
                <a:lnTo>
                  <a:pt x="0" y="286576"/>
                </a:lnTo>
                <a:lnTo>
                  <a:pt x="0" y="277685"/>
                </a:lnTo>
                <a:lnTo>
                  <a:pt x="8890" y="277685"/>
                </a:lnTo>
                <a:lnTo>
                  <a:pt x="8890" y="277685"/>
                </a:lnTo>
                <a:close/>
                <a:moveTo>
                  <a:pt x="124015" y="295402"/>
                </a:moveTo>
                <a:lnTo>
                  <a:pt x="124015" y="306324"/>
                </a:lnTo>
                <a:lnTo>
                  <a:pt x="220154" y="306324"/>
                </a:lnTo>
                <a:lnTo>
                  <a:pt x="220154" y="295402"/>
                </a:lnTo>
                <a:lnTo>
                  <a:pt x="124015" y="295402"/>
                </a:lnTo>
                <a:lnTo>
                  <a:pt x="124015" y="295402"/>
                </a:lnTo>
                <a:close/>
                <a:moveTo>
                  <a:pt x="108394" y="306324"/>
                </a:moveTo>
                <a:lnTo>
                  <a:pt x="108394" y="295402"/>
                </a:lnTo>
                <a:lnTo>
                  <a:pt x="17780" y="295402"/>
                </a:lnTo>
                <a:lnTo>
                  <a:pt x="17780" y="306324"/>
                </a:lnTo>
                <a:lnTo>
                  <a:pt x="108394" y="306324"/>
                </a:lnTo>
                <a:lnTo>
                  <a:pt x="108394" y="306324"/>
                </a:lnTo>
                <a:close/>
                <a:moveTo>
                  <a:pt x="173164" y="41973"/>
                </a:moveTo>
                <a:lnTo>
                  <a:pt x="55372" y="41973"/>
                </a:lnTo>
                <a:lnTo>
                  <a:pt x="45148" y="41973"/>
                </a:lnTo>
                <a:lnTo>
                  <a:pt x="45148" y="52134"/>
                </a:lnTo>
                <a:lnTo>
                  <a:pt x="45148" y="140272"/>
                </a:lnTo>
                <a:lnTo>
                  <a:pt x="45148" y="150432"/>
                </a:lnTo>
                <a:lnTo>
                  <a:pt x="55372" y="150432"/>
                </a:lnTo>
                <a:lnTo>
                  <a:pt x="173164" y="150432"/>
                </a:lnTo>
                <a:lnTo>
                  <a:pt x="183388" y="150432"/>
                </a:lnTo>
                <a:lnTo>
                  <a:pt x="183388" y="140272"/>
                </a:lnTo>
                <a:lnTo>
                  <a:pt x="183388" y="52134"/>
                </a:lnTo>
                <a:lnTo>
                  <a:pt x="183388" y="41973"/>
                </a:lnTo>
                <a:lnTo>
                  <a:pt x="173164" y="41973"/>
                </a:lnTo>
                <a:lnTo>
                  <a:pt x="173164" y="41973"/>
                </a:lnTo>
                <a:close/>
                <a:moveTo>
                  <a:pt x="140970" y="62357"/>
                </a:moveTo>
                <a:lnTo>
                  <a:pt x="163004" y="128460"/>
                </a:lnTo>
                <a:lnTo>
                  <a:pt x="163004" y="130111"/>
                </a:lnTo>
                <a:lnTo>
                  <a:pt x="151574" y="130111"/>
                </a:lnTo>
                <a:lnTo>
                  <a:pt x="128968" y="62357"/>
                </a:lnTo>
                <a:lnTo>
                  <a:pt x="140970" y="62357"/>
                </a:lnTo>
                <a:lnTo>
                  <a:pt x="140970" y="62357"/>
                </a:lnTo>
                <a:close/>
                <a:moveTo>
                  <a:pt x="163004" y="96393"/>
                </a:moveTo>
                <a:lnTo>
                  <a:pt x="151701" y="62421"/>
                </a:lnTo>
                <a:lnTo>
                  <a:pt x="163004" y="62421"/>
                </a:lnTo>
                <a:lnTo>
                  <a:pt x="163004" y="96393"/>
                </a:lnTo>
                <a:lnTo>
                  <a:pt x="163004" y="96393"/>
                </a:lnTo>
                <a:close/>
                <a:moveTo>
                  <a:pt x="73025" y="62357"/>
                </a:moveTo>
                <a:lnTo>
                  <a:pt x="95631" y="130111"/>
                </a:lnTo>
                <a:lnTo>
                  <a:pt x="83693" y="130111"/>
                </a:lnTo>
                <a:lnTo>
                  <a:pt x="65595" y="75946"/>
                </a:lnTo>
                <a:lnTo>
                  <a:pt x="65595" y="62357"/>
                </a:lnTo>
                <a:lnTo>
                  <a:pt x="73025" y="62357"/>
                </a:lnTo>
                <a:lnTo>
                  <a:pt x="73025" y="62357"/>
                </a:lnTo>
                <a:close/>
                <a:moveTo>
                  <a:pt x="106299" y="130111"/>
                </a:moveTo>
                <a:lnTo>
                  <a:pt x="83693" y="62357"/>
                </a:lnTo>
                <a:lnTo>
                  <a:pt x="95631" y="62357"/>
                </a:lnTo>
                <a:lnTo>
                  <a:pt x="118237" y="130111"/>
                </a:lnTo>
                <a:lnTo>
                  <a:pt x="106299" y="130111"/>
                </a:lnTo>
                <a:lnTo>
                  <a:pt x="106299" y="130111"/>
                </a:lnTo>
                <a:close/>
                <a:moveTo>
                  <a:pt x="128968" y="130111"/>
                </a:moveTo>
                <a:lnTo>
                  <a:pt x="106363" y="62357"/>
                </a:lnTo>
                <a:lnTo>
                  <a:pt x="118301" y="62357"/>
                </a:lnTo>
                <a:lnTo>
                  <a:pt x="140907" y="130111"/>
                </a:lnTo>
                <a:lnTo>
                  <a:pt x="128968" y="130111"/>
                </a:lnTo>
                <a:lnTo>
                  <a:pt x="128968" y="130111"/>
                </a:lnTo>
                <a:close/>
                <a:moveTo>
                  <a:pt x="65595" y="108014"/>
                </a:moveTo>
                <a:lnTo>
                  <a:pt x="72961" y="130111"/>
                </a:lnTo>
                <a:lnTo>
                  <a:pt x="65595" y="130111"/>
                </a:lnTo>
                <a:lnTo>
                  <a:pt x="65595" y="108014"/>
                </a:lnTo>
                <a:lnTo>
                  <a:pt x="65595" y="108014"/>
                </a:lnTo>
                <a:close/>
                <a:moveTo>
                  <a:pt x="173164" y="161861"/>
                </a:moveTo>
                <a:lnTo>
                  <a:pt x="55372" y="161861"/>
                </a:lnTo>
                <a:lnTo>
                  <a:pt x="45148" y="161861"/>
                </a:lnTo>
                <a:lnTo>
                  <a:pt x="45148" y="172085"/>
                </a:lnTo>
                <a:lnTo>
                  <a:pt x="45148" y="260223"/>
                </a:lnTo>
                <a:lnTo>
                  <a:pt x="45148" y="270447"/>
                </a:lnTo>
                <a:lnTo>
                  <a:pt x="55372" y="270447"/>
                </a:lnTo>
                <a:lnTo>
                  <a:pt x="173164" y="270447"/>
                </a:lnTo>
                <a:lnTo>
                  <a:pt x="183388" y="270447"/>
                </a:lnTo>
                <a:lnTo>
                  <a:pt x="183388" y="260223"/>
                </a:lnTo>
                <a:lnTo>
                  <a:pt x="183388" y="172085"/>
                </a:lnTo>
                <a:lnTo>
                  <a:pt x="183388" y="161861"/>
                </a:lnTo>
                <a:lnTo>
                  <a:pt x="173164" y="161861"/>
                </a:lnTo>
                <a:lnTo>
                  <a:pt x="173164" y="161861"/>
                </a:lnTo>
                <a:close/>
                <a:moveTo>
                  <a:pt x="140970" y="182245"/>
                </a:moveTo>
                <a:lnTo>
                  <a:pt x="163004" y="248285"/>
                </a:lnTo>
                <a:lnTo>
                  <a:pt x="163004" y="249936"/>
                </a:lnTo>
                <a:lnTo>
                  <a:pt x="151574" y="249936"/>
                </a:lnTo>
                <a:lnTo>
                  <a:pt x="128968" y="182182"/>
                </a:lnTo>
                <a:lnTo>
                  <a:pt x="140970" y="182182"/>
                </a:lnTo>
                <a:lnTo>
                  <a:pt x="140970" y="182245"/>
                </a:lnTo>
                <a:close/>
                <a:moveTo>
                  <a:pt x="163004" y="216217"/>
                </a:moveTo>
                <a:lnTo>
                  <a:pt x="151701" y="182245"/>
                </a:lnTo>
                <a:lnTo>
                  <a:pt x="163004" y="182245"/>
                </a:lnTo>
                <a:lnTo>
                  <a:pt x="163004" y="216217"/>
                </a:lnTo>
                <a:lnTo>
                  <a:pt x="163004" y="216217"/>
                </a:lnTo>
                <a:close/>
                <a:moveTo>
                  <a:pt x="73025" y="182245"/>
                </a:moveTo>
                <a:lnTo>
                  <a:pt x="95631" y="249999"/>
                </a:lnTo>
                <a:lnTo>
                  <a:pt x="83693" y="249999"/>
                </a:lnTo>
                <a:lnTo>
                  <a:pt x="65595" y="195834"/>
                </a:lnTo>
                <a:lnTo>
                  <a:pt x="65595" y="182245"/>
                </a:lnTo>
                <a:lnTo>
                  <a:pt x="73025" y="182245"/>
                </a:lnTo>
                <a:lnTo>
                  <a:pt x="73025" y="182245"/>
                </a:lnTo>
                <a:close/>
                <a:moveTo>
                  <a:pt x="106299" y="249999"/>
                </a:moveTo>
                <a:lnTo>
                  <a:pt x="83693" y="182245"/>
                </a:lnTo>
                <a:lnTo>
                  <a:pt x="95631" y="182245"/>
                </a:lnTo>
                <a:lnTo>
                  <a:pt x="118237" y="249999"/>
                </a:lnTo>
                <a:lnTo>
                  <a:pt x="106299" y="249999"/>
                </a:lnTo>
                <a:lnTo>
                  <a:pt x="106299" y="249999"/>
                </a:lnTo>
                <a:close/>
                <a:moveTo>
                  <a:pt x="128968" y="249999"/>
                </a:moveTo>
                <a:lnTo>
                  <a:pt x="106363" y="182245"/>
                </a:lnTo>
                <a:lnTo>
                  <a:pt x="118301" y="182245"/>
                </a:lnTo>
                <a:lnTo>
                  <a:pt x="140907" y="249999"/>
                </a:lnTo>
                <a:lnTo>
                  <a:pt x="128968" y="249999"/>
                </a:lnTo>
                <a:lnTo>
                  <a:pt x="128968" y="249999"/>
                </a:lnTo>
                <a:close/>
                <a:moveTo>
                  <a:pt x="65595" y="227902"/>
                </a:moveTo>
                <a:lnTo>
                  <a:pt x="72961" y="249999"/>
                </a:lnTo>
                <a:lnTo>
                  <a:pt x="65595" y="249999"/>
                </a:lnTo>
                <a:lnTo>
                  <a:pt x="65595" y="227902"/>
                </a:lnTo>
                <a:lnTo>
                  <a:pt x="65595" y="227902"/>
                </a:lnTo>
                <a:close/>
                <a:moveTo>
                  <a:pt x="408178" y="15939"/>
                </a:moveTo>
                <a:lnTo>
                  <a:pt x="290385" y="15939"/>
                </a:lnTo>
                <a:lnTo>
                  <a:pt x="280226" y="15939"/>
                </a:lnTo>
                <a:lnTo>
                  <a:pt x="280226" y="26098"/>
                </a:lnTo>
                <a:lnTo>
                  <a:pt x="280226" y="114236"/>
                </a:lnTo>
                <a:lnTo>
                  <a:pt x="280226" y="124397"/>
                </a:lnTo>
                <a:lnTo>
                  <a:pt x="290385" y="124397"/>
                </a:lnTo>
                <a:lnTo>
                  <a:pt x="408178" y="124397"/>
                </a:lnTo>
                <a:lnTo>
                  <a:pt x="418401" y="124397"/>
                </a:lnTo>
                <a:lnTo>
                  <a:pt x="418401" y="114236"/>
                </a:lnTo>
                <a:lnTo>
                  <a:pt x="418401" y="26098"/>
                </a:lnTo>
                <a:lnTo>
                  <a:pt x="418401" y="15939"/>
                </a:lnTo>
                <a:lnTo>
                  <a:pt x="408178" y="15939"/>
                </a:lnTo>
                <a:lnTo>
                  <a:pt x="408178" y="15939"/>
                </a:lnTo>
                <a:close/>
                <a:moveTo>
                  <a:pt x="375920" y="36259"/>
                </a:moveTo>
                <a:lnTo>
                  <a:pt x="363982" y="36259"/>
                </a:lnTo>
                <a:lnTo>
                  <a:pt x="386588" y="104013"/>
                </a:lnTo>
                <a:lnTo>
                  <a:pt x="398018" y="104013"/>
                </a:lnTo>
                <a:lnTo>
                  <a:pt x="398018" y="102362"/>
                </a:lnTo>
                <a:lnTo>
                  <a:pt x="375920" y="36259"/>
                </a:lnTo>
                <a:lnTo>
                  <a:pt x="375920" y="36259"/>
                </a:lnTo>
                <a:close/>
                <a:moveTo>
                  <a:pt x="397954" y="70295"/>
                </a:moveTo>
                <a:lnTo>
                  <a:pt x="397954" y="36259"/>
                </a:lnTo>
                <a:lnTo>
                  <a:pt x="386651" y="36259"/>
                </a:lnTo>
                <a:lnTo>
                  <a:pt x="397954" y="70295"/>
                </a:lnTo>
                <a:lnTo>
                  <a:pt x="397954" y="70295"/>
                </a:lnTo>
                <a:close/>
                <a:moveTo>
                  <a:pt x="307975" y="36259"/>
                </a:moveTo>
                <a:lnTo>
                  <a:pt x="300545" y="36259"/>
                </a:lnTo>
                <a:lnTo>
                  <a:pt x="300545" y="49848"/>
                </a:lnTo>
                <a:lnTo>
                  <a:pt x="318579" y="104013"/>
                </a:lnTo>
                <a:lnTo>
                  <a:pt x="330517" y="104013"/>
                </a:lnTo>
                <a:lnTo>
                  <a:pt x="307975" y="36259"/>
                </a:lnTo>
                <a:lnTo>
                  <a:pt x="307975" y="36259"/>
                </a:lnTo>
                <a:close/>
                <a:moveTo>
                  <a:pt x="341249" y="104013"/>
                </a:moveTo>
                <a:lnTo>
                  <a:pt x="353187" y="104013"/>
                </a:lnTo>
                <a:lnTo>
                  <a:pt x="330581" y="36259"/>
                </a:lnTo>
                <a:lnTo>
                  <a:pt x="318643" y="36259"/>
                </a:lnTo>
                <a:lnTo>
                  <a:pt x="341249" y="104013"/>
                </a:lnTo>
                <a:lnTo>
                  <a:pt x="341249" y="104013"/>
                </a:lnTo>
                <a:close/>
                <a:moveTo>
                  <a:pt x="363919" y="104013"/>
                </a:moveTo>
                <a:lnTo>
                  <a:pt x="375857" y="104013"/>
                </a:lnTo>
                <a:lnTo>
                  <a:pt x="353251" y="36259"/>
                </a:lnTo>
                <a:lnTo>
                  <a:pt x="341313" y="36259"/>
                </a:lnTo>
                <a:lnTo>
                  <a:pt x="363919" y="104013"/>
                </a:lnTo>
                <a:lnTo>
                  <a:pt x="363919" y="104013"/>
                </a:lnTo>
                <a:close/>
                <a:moveTo>
                  <a:pt x="300545" y="81979"/>
                </a:moveTo>
                <a:lnTo>
                  <a:pt x="307911" y="104077"/>
                </a:lnTo>
                <a:lnTo>
                  <a:pt x="300545" y="104077"/>
                </a:lnTo>
                <a:lnTo>
                  <a:pt x="300545" y="81979"/>
                </a:lnTo>
                <a:lnTo>
                  <a:pt x="300545" y="81979"/>
                </a:lnTo>
                <a:close/>
                <a:moveTo>
                  <a:pt x="408178" y="140462"/>
                </a:moveTo>
                <a:lnTo>
                  <a:pt x="290385" y="140462"/>
                </a:lnTo>
                <a:lnTo>
                  <a:pt x="280226" y="140462"/>
                </a:lnTo>
                <a:lnTo>
                  <a:pt x="280226" y="150685"/>
                </a:lnTo>
                <a:lnTo>
                  <a:pt x="280226" y="238823"/>
                </a:lnTo>
                <a:lnTo>
                  <a:pt x="280226" y="249047"/>
                </a:lnTo>
                <a:lnTo>
                  <a:pt x="290385" y="249047"/>
                </a:lnTo>
                <a:lnTo>
                  <a:pt x="408178" y="249047"/>
                </a:lnTo>
                <a:lnTo>
                  <a:pt x="418401" y="249047"/>
                </a:lnTo>
                <a:lnTo>
                  <a:pt x="418401" y="238823"/>
                </a:lnTo>
                <a:lnTo>
                  <a:pt x="418401" y="150685"/>
                </a:lnTo>
                <a:lnTo>
                  <a:pt x="418401" y="140462"/>
                </a:lnTo>
                <a:lnTo>
                  <a:pt x="408178" y="140462"/>
                </a:lnTo>
                <a:lnTo>
                  <a:pt x="408178" y="140462"/>
                </a:lnTo>
                <a:close/>
                <a:moveTo>
                  <a:pt x="375920" y="160846"/>
                </a:moveTo>
                <a:lnTo>
                  <a:pt x="363982" y="160846"/>
                </a:lnTo>
                <a:lnTo>
                  <a:pt x="386588" y="228600"/>
                </a:lnTo>
                <a:lnTo>
                  <a:pt x="398018" y="228600"/>
                </a:lnTo>
                <a:lnTo>
                  <a:pt x="398018" y="226949"/>
                </a:lnTo>
                <a:lnTo>
                  <a:pt x="375920" y="160846"/>
                </a:lnTo>
                <a:lnTo>
                  <a:pt x="375920" y="160846"/>
                </a:lnTo>
                <a:close/>
                <a:moveTo>
                  <a:pt x="397954" y="194818"/>
                </a:moveTo>
                <a:lnTo>
                  <a:pt x="397954" y="160846"/>
                </a:lnTo>
                <a:lnTo>
                  <a:pt x="386651" y="160846"/>
                </a:lnTo>
                <a:lnTo>
                  <a:pt x="397954" y="194818"/>
                </a:lnTo>
                <a:lnTo>
                  <a:pt x="397954" y="194818"/>
                </a:lnTo>
                <a:close/>
                <a:moveTo>
                  <a:pt x="307975" y="160846"/>
                </a:moveTo>
                <a:lnTo>
                  <a:pt x="300545" y="160846"/>
                </a:lnTo>
                <a:lnTo>
                  <a:pt x="300545" y="174435"/>
                </a:lnTo>
                <a:lnTo>
                  <a:pt x="318579" y="228600"/>
                </a:lnTo>
                <a:lnTo>
                  <a:pt x="330517" y="228600"/>
                </a:lnTo>
                <a:lnTo>
                  <a:pt x="307975" y="160846"/>
                </a:lnTo>
                <a:lnTo>
                  <a:pt x="307975" y="160846"/>
                </a:lnTo>
                <a:close/>
                <a:moveTo>
                  <a:pt x="341249" y="228600"/>
                </a:moveTo>
                <a:lnTo>
                  <a:pt x="353187" y="228600"/>
                </a:lnTo>
                <a:lnTo>
                  <a:pt x="330581" y="160846"/>
                </a:lnTo>
                <a:lnTo>
                  <a:pt x="318643" y="160846"/>
                </a:lnTo>
                <a:lnTo>
                  <a:pt x="341249" y="228600"/>
                </a:lnTo>
                <a:lnTo>
                  <a:pt x="341249" y="228600"/>
                </a:lnTo>
                <a:close/>
                <a:moveTo>
                  <a:pt x="363919" y="228600"/>
                </a:moveTo>
                <a:lnTo>
                  <a:pt x="375857" y="228600"/>
                </a:lnTo>
                <a:lnTo>
                  <a:pt x="353251" y="160846"/>
                </a:lnTo>
                <a:lnTo>
                  <a:pt x="341313" y="160846"/>
                </a:lnTo>
                <a:lnTo>
                  <a:pt x="363919" y="228600"/>
                </a:lnTo>
                <a:lnTo>
                  <a:pt x="363919" y="228600"/>
                </a:lnTo>
                <a:close/>
                <a:moveTo>
                  <a:pt x="300545" y="206502"/>
                </a:moveTo>
                <a:lnTo>
                  <a:pt x="307911" y="228600"/>
                </a:lnTo>
                <a:lnTo>
                  <a:pt x="300545" y="228600"/>
                </a:lnTo>
                <a:lnTo>
                  <a:pt x="300545" y="206502"/>
                </a:lnTo>
                <a:lnTo>
                  <a:pt x="300545" y="206502"/>
                </a:lnTo>
                <a:close/>
                <a:moveTo>
                  <a:pt x="603694" y="168275"/>
                </a:moveTo>
                <a:lnTo>
                  <a:pt x="635444" y="137985"/>
                </a:lnTo>
                <a:lnTo>
                  <a:pt x="626301" y="128079"/>
                </a:lnTo>
                <a:lnTo>
                  <a:pt x="634555" y="120396"/>
                </a:lnTo>
                <a:lnTo>
                  <a:pt x="666051" y="154559"/>
                </a:lnTo>
                <a:lnTo>
                  <a:pt x="657733" y="162179"/>
                </a:lnTo>
                <a:lnTo>
                  <a:pt x="647382" y="150940"/>
                </a:lnTo>
                <a:lnTo>
                  <a:pt x="609346" y="187261"/>
                </a:lnTo>
                <a:cubicBezTo>
                  <a:pt x="615759" y="190754"/>
                  <a:pt x="621601" y="195135"/>
                  <a:pt x="626682" y="200216"/>
                </a:cubicBezTo>
                <a:cubicBezTo>
                  <a:pt x="633158" y="206692"/>
                  <a:pt x="638429" y="214313"/>
                  <a:pt x="642176" y="222758"/>
                </a:cubicBezTo>
                <a:lnTo>
                  <a:pt x="688975" y="203327"/>
                </a:lnTo>
                <a:lnTo>
                  <a:pt x="660844" y="199199"/>
                </a:lnTo>
                <a:lnTo>
                  <a:pt x="660844" y="175323"/>
                </a:lnTo>
                <a:lnTo>
                  <a:pt x="703580" y="175323"/>
                </a:lnTo>
                <a:lnTo>
                  <a:pt x="714629" y="98806"/>
                </a:lnTo>
                <a:lnTo>
                  <a:pt x="726821" y="98806"/>
                </a:lnTo>
                <a:lnTo>
                  <a:pt x="726821" y="175323"/>
                </a:lnTo>
                <a:lnTo>
                  <a:pt x="726821" y="183324"/>
                </a:lnTo>
                <a:lnTo>
                  <a:pt x="726821" y="187706"/>
                </a:lnTo>
                <a:lnTo>
                  <a:pt x="736473" y="183705"/>
                </a:lnTo>
                <a:lnTo>
                  <a:pt x="736473" y="40132"/>
                </a:lnTo>
                <a:lnTo>
                  <a:pt x="643826" y="40132"/>
                </a:lnTo>
                <a:lnTo>
                  <a:pt x="603694" y="168275"/>
                </a:lnTo>
                <a:lnTo>
                  <a:pt x="603694" y="168275"/>
                </a:lnTo>
                <a:close/>
                <a:moveTo>
                  <a:pt x="821309" y="228600"/>
                </a:moveTo>
                <a:cubicBezTo>
                  <a:pt x="815022" y="222314"/>
                  <a:pt x="806323" y="218440"/>
                  <a:pt x="796671" y="218440"/>
                </a:cubicBezTo>
                <a:cubicBezTo>
                  <a:pt x="787082" y="218440"/>
                  <a:pt x="778383" y="222314"/>
                  <a:pt x="772096" y="228600"/>
                </a:cubicBezTo>
                <a:cubicBezTo>
                  <a:pt x="765810" y="234886"/>
                  <a:pt x="761936" y="243586"/>
                  <a:pt x="761936" y="253238"/>
                </a:cubicBezTo>
                <a:cubicBezTo>
                  <a:pt x="761936" y="262827"/>
                  <a:pt x="765810" y="271526"/>
                  <a:pt x="772096" y="277813"/>
                </a:cubicBezTo>
                <a:cubicBezTo>
                  <a:pt x="778383" y="284099"/>
                  <a:pt x="787082" y="288036"/>
                  <a:pt x="796671" y="288036"/>
                </a:cubicBezTo>
                <a:cubicBezTo>
                  <a:pt x="806259" y="288036"/>
                  <a:pt x="814959" y="284163"/>
                  <a:pt x="821309" y="277813"/>
                </a:cubicBezTo>
                <a:cubicBezTo>
                  <a:pt x="827595" y="271526"/>
                  <a:pt x="831532" y="262827"/>
                  <a:pt x="831532" y="253238"/>
                </a:cubicBezTo>
                <a:cubicBezTo>
                  <a:pt x="831469" y="243586"/>
                  <a:pt x="827595" y="234886"/>
                  <a:pt x="821309" y="228600"/>
                </a:cubicBezTo>
                <a:lnTo>
                  <a:pt x="821309" y="228600"/>
                </a:lnTo>
                <a:close/>
                <a:moveTo>
                  <a:pt x="598297" y="228600"/>
                </a:moveTo>
                <a:cubicBezTo>
                  <a:pt x="592010" y="222314"/>
                  <a:pt x="583311" y="218440"/>
                  <a:pt x="573659" y="218440"/>
                </a:cubicBezTo>
                <a:cubicBezTo>
                  <a:pt x="564070" y="218440"/>
                  <a:pt x="555307" y="222314"/>
                  <a:pt x="549021" y="228600"/>
                </a:cubicBezTo>
                <a:cubicBezTo>
                  <a:pt x="542734" y="234886"/>
                  <a:pt x="538861" y="243586"/>
                  <a:pt x="538861" y="253238"/>
                </a:cubicBezTo>
                <a:cubicBezTo>
                  <a:pt x="538861" y="262827"/>
                  <a:pt x="542734" y="271526"/>
                  <a:pt x="549021" y="277813"/>
                </a:cubicBezTo>
                <a:cubicBezTo>
                  <a:pt x="555307" y="284099"/>
                  <a:pt x="564007" y="288036"/>
                  <a:pt x="573659" y="288036"/>
                </a:cubicBezTo>
                <a:cubicBezTo>
                  <a:pt x="583247" y="288036"/>
                  <a:pt x="591947" y="284163"/>
                  <a:pt x="598297" y="277813"/>
                </a:cubicBezTo>
                <a:cubicBezTo>
                  <a:pt x="604583" y="271526"/>
                  <a:pt x="608457" y="262827"/>
                  <a:pt x="608457" y="253238"/>
                </a:cubicBezTo>
                <a:cubicBezTo>
                  <a:pt x="608457" y="243586"/>
                  <a:pt x="604583" y="234886"/>
                  <a:pt x="598297" y="228600"/>
                </a:cubicBezTo>
                <a:close/>
              </a:path>
            </a:pathLst>
          </a:custGeom>
          <a:solidFill>
            <a:schemeClr val="accent1"/>
          </a:solidFill>
          <a:ln w="6350" cap="flat">
            <a:noFill/>
            <a:prstDash val="solid"/>
            <a:miter/>
          </a:ln>
        </p:spPr>
        <p:txBody>
          <a:bodyPr rtlCol="0" anchor="ctr"/>
          <a:lstStyle/>
          <a:p>
            <a:endParaRPr lang="de-DE"/>
          </a:p>
        </p:txBody>
      </p:sp>
      <p:grpSp>
        <p:nvGrpSpPr>
          <p:cNvPr id="2" name="Grupo 1">
            <a:extLst>
              <a:ext uri="{FF2B5EF4-FFF2-40B4-BE49-F238E27FC236}">
                <a16:creationId xmlns:a16="http://schemas.microsoft.com/office/drawing/2014/main" id="{E894AAC2-F8BF-4864-935C-4806ADB4A6D6}"/>
              </a:ext>
            </a:extLst>
          </p:cNvPr>
          <p:cNvGrpSpPr/>
          <p:nvPr/>
        </p:nvGrpSpPr>
        <p:grpSpPr>
          <a:xfrm>
            <a:off x="8991600" y="2699039"/>
            <a:ext cx="1101752" cy="653761"/>
            <a:chOff x="8991600" y="2699039"/>
            <a:chExt cx="1101752" cy="653761"/>
          </a:xfrm>
        </p:grpSpPr>
        <p:grpSp>
          <p:nvGrpSpPr>
            <p:cNvPr id="373" name="Grafik 2">
              <a:extLst>
                <a:ext uri="{FF2B5EF4-FFF2-40B4-BE49-F238E27FC236}">
                  <a16:creationId xmlns:a16="http://schemas.microsoft.com/office/drawing/2014/main" id="{FE29C572-7687-4F9F-A944-2F181B7A8042}"/>
                </a:ext>
              </a:extLst>
            </p:cNvPr>
            <p:cNvGrpSpPr/>
            <p:nvPr/>
          </p:nvGrpSpPr>
          <p:grpSpPr>
            <a:xfrm>
              <a:off x="8991600" y="2699039"/>
              <a:ext cx="622046" cy="635952"/>
              <a:chOff x="4449635" y="4386008"/>
              <a:chExt cx="622046" cy="635952"/>
            </a:xfrm>
            <a:solidFill>
              <a:schemeClr val="accent1"/>
            </a:solidFill>
          </p:grpSpPr>
          <p:sp>
            <p:nvSpPr>
              <p:cNvPr id="374" name="Freihandform 510">
                <a:extLst>
                  <a:ext uri="{FF2B5EF4-FFF2-40B4-BE49-F238E27FC236}">
                    <a16:creationId xmlns:a16="http://schemas.microsoft.com/office/drawing/2014/main" id="{9040ABC8-BD1C-453D-83E3-FEC29DE2961D}"/>
                  </a:ext>
                </a:extLst>
              </p:cNvPr>
              <p:cNvSpPr/>
              <p:nvPr/>
            </p:nvSpPr>
            <p:spPr>
              <a:xfrm>
                <a:off x="4449635" y="4410837"/>
                <a:ext cx="622046" cy="611123"/>
              </a:xfrm>
              <a:custGeom>
                <a:avLst/>
                <a:gdLst>
                  <a:gd name="connsiteX0" fmla="*/ 621919 w 622046"/>
                  <a:gd name="connsiteY0" fmla="*/ 351155 h 611123"/>
                  <a:gd name="connsiteX1" fmla="*/ 621284 w 622046"/>
                  <a:gd name="connsiteY1" fmla="*/ 347726 h 611123"/>
                  <a:gd name="connsiteX2" fmla="*/ 621221 w 622046"/>
                  <a:gd name="connsiteY2" fmla="*/ 347535 h 611123"/>
                  <a:gd name="connsiteX3" fmla="*/ 621221 w 622046"/>
                  <a:gd name="connsiteY3" fmla="*/ 347535 h 611123"/>
                  <a:gd name="connsiteX4" fmla="*/ 563118 w 622046"/>
                  <a:gd name="connsiteY4" fmla="*/ 202565 h 611123"/>
                  <a:gd name="connsiteX5" fmla="*/ 553466 w 622046"/>
                  <a:gd name="connsiteY5" fmla="*/ 196024 h 611123"/>
                  <a:gd name="connsiteX6" fmla="*/ 346964 w 622046"/>
                  <a:gd name="connsiteY6" fmla="*/ 196024 h 611123"/>
                  <a:gd name="connsiteX7" fmla="*/ 321374 w 622046"/>
                  <a:gd name="connsiteY7" fmla="*/ 151765 h 611123"/>
                  <a:gd name="connsiteX8" fmla="*/ 321374 w 622046"/>
                  <a:gd name="connsiteY8" fmla="*/ 138621 h 611123"/>
                  <a:gd name="connsiteX9" fmla="*/ 352489 w 622046"/>
                  <a:gd name="connsiteY9" fmla="*/ 144716 h 611123"/>
                  <a:gd name="connsiteX10" fmla="*/ 411163 w 622046"/>
                  <a:gd name="connsiteY10" fmla="*/ 120396 h 611123"/>
                  <a:gd name="connsiteX11" fmla="*/ 411163 w 622046"/>
                  <a:gd name="connsiteY11" fmla="*/ 105728 h 611123"/>
                  <a:gd name="connsiteX12" fmla="*/ 367157 w 622046"/>
                  <a:gd name="connsiteY12" fmla="*/ 61722 h 611123"/>
                  <a:gd name="connsiteX13" fmla="*/ 380555 w 622046"/>
                  <a:gd name="connsiteY13" fmla="*/ 48323 h 611123"/>
                  <a:gd name="connsiteX14" fmla="*/ 365887 w 622046"/>
                  <a:gd name="connsiteY14" fmla="*/ 33655 h 611123"/>
                  <a:gd name="connsiteX15" fmla="*/ 352489 w 622046"/>
                  <a:gd name="connsiteY15" fmla="*/ 47054 h 611123"/>
                  <a:gd name="connsiteX16" fmla="*/ 308483 w 622046"/>
                  <a:gd name="connsiteY16" fmla="*/ 3048 h 611123"/>
                  <a:gd name="connsiteX17" fmla="*/ 293815 w 622046"/>
                  <a:gd name="connsiteY17" fmla="*/ 3048 h 611123"/>
                  <a:gd name="connsiteX18" fmla="*/ 269494 w 622046"/>
                  <a:gd name="connsiteY18" fmla="*/ 61659 h 611123"/>
                  <a:gd name="connsiteX19" fmla="*/ 300609 w 622046"/>
                  <a:gd name="connsiteY19" fmla="*/ 126302 h 611123"/>
                  <a:gd name="connsiteX20" fmla="*/ 300609 w 622046"/>
                  <a:gd name="connsiteY20" fmla="*/ 151638 h 611123"/>
                  <a:gd name="connsiteX21" fmla="*/ 274955 w 622046"/>
                  <a:gd name="connsiteY21" fmla="*/ 195897 h 611123"/>
                  <a:gd name="connsiteX22" fmla="*/ 68517 w 622046"/>
                  <a:gd name="connsiteY22" fmla="*/ 195897 h 611123"/>
                  <a:gd name="connsiteX23" fmla="*/ 58865 w 622046"/>
                  <a:gd name="connsiteY23" fmla="*/ 202438 h 611123"/>
                  <a:gd name="connsiteX24" fmla="*/ 699 w 622046"/>
                  <a:gd name="connsiteY24" fmla="*/ 347599 h 611123"/>
                  <a:gd name="connsiteX25" fmla="*/ 64 w 622046"/>
                  <a:gd name="connsiteY25" fmla="*/ 351091 h 611123"/>
                  <a:gd name="connsiteX26" fmla="*/ 0 w 622046"/>
                  <a:gd name="connsiteY26" fmla="*/ 351472 h 611123"/>
                  <a:gd name="connsiteX27" fmla="*/ 0 w 622046"/>
                  <a:gd name="connsiteY27" fmla="*/ 600773 h 611123"/>
                  <a:gd name="connsiteX28" fmla="*/ 10351 w 622046"/>
                  <a:gd name="connsiteY28" fmla="*/ 611124 h 611123"/>
                  <a:gd name="connsiteX29" fmla="*/ 196977 w 622046"/>
                  <a:gd name="connsiteY29" fmla="*/ 611124 h 611123"/>
                  <a:gd name="connsiteX30" fmla="*/ 269558 w 622046"/>
                  <a:gd name="connsiteY30" fmla="*/ 611124 h 611123"/>
                  <a:gd name="connsiteX31" fmla="*/ 352489 w 622046"/>
                  <a:gd name="connsiteY31" fmla="*/ 611124 h 611123"/>
                  <a:gd name="connsiteX32" fmla="*/ 425069 w 622046"/>
                  <a:gd name="connsiteY32" fmla="*/ 611124 h 611123"/>
                  <a:gd name="connsiteX33" fmla="*/ 611696 w 622046"/>
                  <a:gd name="connsiteY33" fmla="*/ 611124 h 611123"/>
                  <a:gd name="connsiteX34" fmla="*/ 622046 w 622046"/>
                  <a:gd name="connsiteY34" fmla="*/ 600773 h 611123"/>
                  <a:gd name="connsiteX35" fmla="*/ 622046 w 622046"/>
                  <a:gd name="connsiteY35" fmla="*/ 351472 h 611123"/>
                  <a:gd name="connsiteX36" fmla="*/ 621919 w 622046"/>
                  <a:gd name="connsiteY36" fmla="*/ 351155 h 611123"/>
                  <a:gd name="connsiteX37" fmla="*/ 290195 w 622046"/>
                  <a:gd name="connsiteY37" fmla="*/ 61785 h 611123"/>
                  <a:gd name="connsiteX38" fmla="*/ 301689 w 622046"/>
                  <a:gd name="connsiteY38" fmla="*/ 25717 h 611123"/>
                  <a:gd name="connsiteX39" fmla="*/ 388430 w 622046"/>
                  <a:gd name="connsiteY39" fmla="*/ 112459 h 611123"/>
                  <a:gd name="connsiteX40" fmla="*/ 352361 w 622046"/>
                  <a:gd name="connsiteY40" fmla="*/ 123952 h 611123"/>
                  <a:gd name="connsiteX41" fmla="*/ 290195 w 622046"/>
                  <a:gd name="connsiteY41" fmla="*/ 61785 h 611123"/>
                  <a:gd name="connsiteX42" fmla="*/ 244920 w 622046"/>
                  <a:gd name="connsiteY42" fmla="*/ 289369 h 611123"/>
                  <a:gd name="connsiteX43" fmla="*/ 300609 w 622046"/>
                  <a:gd name="connsiteY43" fmla="*/ 289369 h 611123"/>
                  <a:gd name="connsiteX44" fmla="*/ 300609 w 622046"/>
                  <a:gd name="connsiteY44" fmla="*/ 341185 h 611123"/>
                  <a:gd name="connsiteX45" fmla="*/ 214948 w 622046"/>
                  <a:gd name="connsiteY45" fmla="*/ 341185 h 611123"/>
                  <a:gd name="connsiteX46" fmla="*/ 244920 w 622046"/>
                  <a:gd name="connsiteY46" fmla="*/ 289369 h 611123"/>
                  <a:gd name="connsiteX47" fmla="*/ 321310 w 622046"/>
                  <a:gd name="connsiteY47" fmla="*/ 289369 h 611123"/>
                  <a:gd name="connsiteX48" fmla="*/ 376999 w 622046"/>
                  <a:gd name="connsiteY48" fmla="*/ 289369 h 611123"/>
                  <a:gd name="connsiteX49" fmla="*/ 407035 w 622046"/>
                  <a:gd name="connsiteY49" fmla="*/ 341185 h 611123"/>
                  <a:gd name="connsiteX50" fmla="*/ 321374 w 622046"/>
                  <a:gd name="connsiteY50" fmla="*/ 341185 h 611123"/>
                  <a:gd name="connsiteX51" fmla="*/ 321374 w 622046"/>
                  <a:gd name="connsiteY51" fmla="*/ 289369 h 611123"/>
                  <a:gd name="connsiteX52" fmla="*/ 546418 w 622046"/>
                  <a:gd name="connsiteY52" fmla="*/ 216789 h 611123"/>
                  <a:gd name="connsiteX53" fmla="*/ 596265 w 622046"/>
                  <a:gd name="connsiteY53" fmla="*/ 341185 h 611123"/>
                  <a:gd name="connsiteX54" fmla="*/ 430974 w 622046"/>
                  <a:gd name="connsiteY54" fmla="*/ 341185 h 611123"/>
                  <a:gd name="connsiteX55" fmla="*/ 358966 w 622046"/>
                  <a:gd name="connsiteY55" fmla="*/ 216789 h 611123"/>
                  <a:gd name="connsiteX56" fmla="*/ 546418 w 622046"/>
                  <a:gd name="connsiteY56" fmla="*/ 216789 h 611123"/>
                  <a:gd name="connsiteX57" fmla="*/ 364998 w 622046"/>
                  <a:gd name="connsiteY57" fmla="*/ 268605 h 611123"/>
                  <a:gd name="connsiteX58" fmla="*/ 321310 w 622046"/>
                  <a:gd name="connsiteY58" fmla="*/ 268605 h 611123"/>
                  <a:gd name="connsiteX59" fmla="*/ 321310 w 622046"/>
                  <a:gd name="connsiteY59" fmla="*/ 193167 h 611123"/>
                  <a:gd name="connsiteX60" fmla="*/ 364998 w 622046"/>
                  <a:gd name="connsiteY60" fmla="*/ 268605 h 611123"/>
                  <a:gd name="connsiteX61" fmla="*/ 300609 w 622046"/>
                  <a:gd name="connsiteY61" fmla="*/ 268605 h 611123"/>
                  <a:gd name="connsiteX62" fmla="*/ 256921 w 622046"/>
                  <a:gd name="connsiteY62" fmla="*/ 268605 h 611123"/>
                  <a:gd name="connsiteX63" fmla="*/ 300609 w 622046"/>
                  <a:gd name="connsiteY63" fmla="*/ 193167 h 611123"/>
                  <a:gd name="connsiteX64" fmla="*/ 300609 w 622046"/>
                  <a:gd name="connsiteY64" fmla="*/ 268605 h 611123"/>
                  <a:gd name="connsiteX65" fmla="*/ 75502 w 622046"/>
                  <a:gd name="connsiteY65" fmla="*/ 216789 h 611123"/>
                  <a:gd name="connsiteX66" fmla="*/ 262954 w 622046"/>
                  <a:gd name="connsiteY66" fmla="*/ 216789 h 611123"/>
                  <a:gd name="connsiteX67" fmla="*/ 190945 w 622046"/>
                  <a:gd name="connsiteY67" fmla="*/ 341185 h 611123"/>
                  <a:gd name="connsiteX68" fmla="*/ 107633 w 622046"/>
                  <a:gd name="connsiteY68" fmla="*/ 341185 h 611123"/>
                  <a:gd name="connsiteX69" fmla="*/ 25654 w 622046"/>
                  <a:gd name="connsiteY69" fmla="*/ 341185 h 611123"/>
                  <a:gd name="connsiteX70" fmla="*/ 75502 w 622046"/>
                  <a:gd name="connsiteY70" fmla="*/ 216789 h 611123"/>
                  <a:gd name="connsiteX71" fmla="*/ 20701 w 622046"/>
                  <a:gd name="connsiteY71" fmla="*/ 361950 h 611123"/>
                  <a:gd name="connsiteX72" fmla="*/ 103632 w 622046"/>
                  <a:gd name="connsiteY72" fmla="*/ 361950 h 611123"/>
                  <a:gd name="connsiteX73" fmla="*/ 186563 w 622046"/>
                  <a:gd name="connsiteY73" fmla="*/ 361950 h 611123"/>
                  <a:gd name="connsiteX74" fmla="*/ 186563 w 622046"/>
                  <a:gd name="connsiteY74" fmla="*/ 590550 h 611123"/>
                  <a:gd name="connsiteX75" fmla="*/ 20701 w 622046"/>
                  <a:gd name="connsiteY75" fmla="*/ 590550 h 611123"/>
                  <a:gd name="connsiteX76" fmla="*/ 20701 w 622046"/>
                  <a:gd name="connsiteY76" fmla="*/ 361950 h 611123"/>
                  <a:gd name="connsiteX77" fmla="*/ 207264 w 622046"/>
                  <a:gd name="connsiteY77" fmla="*/ 361950 h 611123"/>
                  <a:gd name="connsiteX78" fmla="*/ 414592 w 622046"/>
                  <a:gd name="connsiteY78" fmla="*/ 361950 h 611123"/>
                  <a:gd name="connsiteX79" fmla="*/ 414592 w 622046"/>
                  <a:gd name="connsiteY79" fmla="*/ 590550 h 611123"/>
                  <a:gd name="connsiteX80" fmla="*/ 362776 w 622046"/>
                  <a:gd name="connsiteY80" fmla="*/ 590550 h 611123"/>
                  <a:gd name="connsiteX81" fmla="*/ 362776 w 622046"/>
                  <a:gd name="connsiteY81" fmla="*/ 507111 h 611123"/>
                  <a:gd name="connsiteX82" fmla="*/ 383540 w 622046"/>
                  <a:gd name="connsiteY82" fmla="*/ 507111 h 611123"/>
                  <a:gd name="connsiteX83" fmla="*/ 383540 w 622046"/>
                  <a:gd name="connsiteY83" fmla="*/ 486347 h 611123"/>
                  <a:gd name="connsiteX84" fmla="*/ 352425 w 622046"/>
                  <a:gd name="connsiteY84" fmla="*/ 486347 h 611123"/>
                  <a:gd name="connsiteX85" fmla="*/ 269494 w 622046"/>
                  <a:gd name="connsiteY85" fmla="*/ 486347 h 611123"/>
                  <a:gd name="connsiteX86" fmla="*/ 238379 w 622046"/>
                  <a:gd name="connsiteY86" fmla="*/ 486347 h 611123"/>
                  <a:gd name="connsiteX87" fmla="*/ 238379 w 622046"/>
                  <a:gd name="connsiteY87" fmla="*/ 507111 h 611123"/>
                  <a:gd name="connsiteX88" fmla="*/ 259143 w 622046"/>
                  <a:gd name="connsiteY88" fmla="*/ 507111 h 611123"/>
                  <a:gd name="connsiteX89" fmla="*/ 259143 w 622046"/>
                  <a:gd name="connsiteY89" fmla="*/ 590550 h 611123"/>
                  <a:gd name="connsiteX90" fmla="*/ 207328 w 622046"/>
                  <a:gd name="connsiteY90" fmla="*/ 590550 h 611123"/>
                  <a:gd name="connsiteX91" fmla="*/ 207328 w 622046"/>
                  <a:gd name="connsiteY91" fmla="*/ 361950 h 611123"/>
                  <a:gd name="connsiteX92" fmla="*/ 279845 w 622046"/>
                  <a:gd name="connsiteY92" fmla="*/ 590550 h 611123"/>
                  <a:gd name="connsiteX93" fmla="*/ 279845 w 622046"/>
                  <a:gd name="connsiteY93" fmla="*/ 507111 h 611123"/>
                  <a:gd name="connsiteX94" fmla="*/ 342074 w 622046"/>
                  <a:gd name="connsiteY94" fmla="*/ 507111 h 611123"/>
                  <a:gd name="connsiteX95" fmla="*/ 342074 w 622046"/>
                  <a:gd name="connsiteY95" fmla="*/ 590550 h 611123"/>
                  <a:gd name="connsiteX96" fmla="*/ 279845 w 622046"/>
                  <a:gd name="connsiteY96" fmla="*/ 590550 h 611123"/>
                  <a:gd name="connsiteX97" fmla="*/ 601218 w 622046"/>
                  <a:gd name="connsiteY97" fmla="*/ 590550 h 611123"/>
                  <a:gd name="connsiteX98" fmla="*/ 435356 w 622046"/>
                  <a:gd name="connsiteY98" fmla="*/ 590550 h 611123"/>
                  <a:gd name="connsiteX99" fmla="*/ 435356 w 622046"/>
                  <a:gd name="connsiteY99" fmla="*/ 361950 h 611123"/>
                  <a:gd name="connsiteX100" fmla="*/ 601218 w 622046"/>
                  <a:gd name="connsiteY100" fmla="*/ 361950 h 611123"/>
                  <a:gd name="connsiteX101" fmla="*/ 601218 w 622046"/>
                  <a:gd name="connsiteY101" fmla="*/ 590550 h 61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2046" h="611123">
                    <a:moveTo>
                      <a:pt x="621919" y="351155"/>
                    </a:moveTo>
                    <a:cubicBezTo>
                      <a:pt x="621855" y="350012"/>
                      <a:pt x="621729" y="348805"/>
                      <a:pt x="621284" y="347726"/>
                    </a:cubicBezTo>
                    <a:lnTo>
                      <a:pt x="621221" y="347535"/>
                    </a:lnTo>
                    <a:cubicBezTo>
                      <a:pt x="621221" y="347535"/>
                      <a:pt x="621221" y="347535"/>
                      <a:pt x="621221" y="347535"/>
                    </a:cubicBezTo>
                    <a:lnTo>
                      <a:pt x="563118" y="202565"/>
                    </a:lnTo>
                    <a:cubicBezTo>
                      <a:pt x="561530" y="198628"/>
                      <a:pt x="557721" y="196024"/>
                      <a:pt x="553466" y="196024"/>
                    </a:cubicBezTo>
                    <a:lnTo>
                      <a:pt x="346964" y="196024"/>
                    </a:lnTo>
                    <a:lnTo>
                      <a:pt x="321374" y="151765"/>
                    </a:lnTo>
                    <a:lnTo>
                      <a:pt x="321374" y="138621"/>
                    </a:lnTo>
                    <a:cubicBezTo>
                      <a:pt x="330962" y="142557"/>
                      <a:pt x="341503" y="144716"/>
                      <a:pt x="352489" y="144716"/>
                    </a:cubicBezTo>
                    <a:cubicBezTo>
                      <a:pt x="374650" y="144716"/>
                      <a:pt x="395478" y="136080"/>
                      <a:pt x="411163" y="120396"/>
                    </a:cubicBezTo>
                    <a:cubicBezTo>
                      <a:pt x="415227" y="116332"/>
                      <a:pt x="415227" y="109791"/>
                      <a:pt x="411163" y="105728"/>
                    </a:cubicBezTo>
                    <a:lnTo>
                      <a:pt x="367157" y="61722"/>
                    </a:lnTo>
                    <a:lnTo>
                      <a:pt x="380555" y="48323"/>
                    </a:lnTo>
                    <a:lnTo>
                      <a:pt x="365887" y="33655"/>
                    </a:lnTo>
                    <a:lnTo>
                      <a:pt x="352489" y="47054"/>
                    </a:lnTo>
                    <a:lnTo>
                      <a:pt x="308483" y="3048"/>
                    </a:lnTo>
                    <a:cubicBezTo>
                      <a:pt x="304419" y="-1016"/>
                      <a:pt x="297879" y="-1016"/>
                      <a:pt x="293815" y="3048"/>
                    </a:cubicBezTo>
                    <a:cubicBezTo>
                      <a:pt x="278130" y="18732"/>
                      <a:pt x="269494" y="39560"/>
                      <a:pt x="269494" y="61659"/>
                    </a:cubicBezTo>
                    <a:cubicBezTo>
                      <a:pt x="269494" y="87757"/>
                      <a:pt x="281686" y="111061"/>
                      <a:pt x="300609" y="126302"/>
                    </a:cubicBezTo>
                    <a:lnTo>
                      <a:pt x="300609" y="151638"/>
                    </a:lnTo>
                    <a:lnTo>
                      <a:pt x="274955" y="195897"/>
                    </a:lnTo>
                    <a:lnTo>
                      <a:pt x="68517" y="195897"/>
                    </a:lnTo>
                    <a:cubicBezTo>
                      <a:pt x="64262" y="195897"/>
                      <a:pt x="60452" y="198501"/>
                      <a:pt x="58865" y="202438"/>
                    </a:cubicBezTo>
                    <a:lnTo>
                      <a:pt x="699" y="347599"/>
                    </a:lnTo>
                    <a:cubicBezTo>
                      <a:pt x="254" y="348742"/>
                      <a:pt x="64" y="349885"/>
                      <a:pt x="64" y="351091"/>
                    </a:cubicBezTo>
                    <a:cubicBezTo>
                      <a:pt x="64" y="351218"/>
                      <a:pt x="0" y="351346"/>
                      <a:pt x="0" y="351472"/>
                    </a:cubicBezTo>
                    <a:lnTo>
                      <a:pt x="0" y="600773"/>
                    </a:lnTo>
                    <a:cubicBezTo>
                      <a:pt x="0" y="606488"/>
                      <a:pt x="4636" y="611124"/>
                      <a:pt x="10351" y="611124"/>
                    </a:cubicBezTo>
                    <a:lnTo>
                      <a:pt x="196977" y="611124"/>
                    </a:lnTo>
                    <a:lnTo>
                      <a:pt x="269558" y="611124"/>
                    </a:lnTo>
                    <a:lnTo>
                      <a:pt x="352489" y="611124"/>
                    </a:lnTo>
                    <a:lnTo>
                      <a:pt x="425069" y="611124"/>
                    </a:lnTo>
                    <a:lnTo>
                      <a:pt x="611696" y="611124"/>
                    </a:lnTo>
                    <a:cubicBezTo>
                      <a:pt x="617411" y="611124"/>
                      <a:pt x="622046" y="606488"/>
                      <a:pt x="622046" y="600773"/>
                    </a:cubicBezTo>
                    <a:lnTo>
                      <a:pt x="622046" y="351472"/>
                    </a:lnTo>
                    <a:cubicBezTo>
                      <a:pt x="621983" y="351409"/>
                      <a:pt x="621919" y="351282"/>
                      <a:pt x="621919" y="351155"/>
                    </a:cubicBezTo>
                    <a:close/>
                    <a:moveTo>
                      <a:pt x="290195" y="61785"/>
                    </a:moveTo>
                    <a:cubicBezTo>
                      <a:pt x="290195" y="48704"/>
                      <a:pt x="294196" y="36195"/>
                      <a:pt x="301689" y="25717"/>
                    </a:cubicBezTo>
                    <a:lnTo>
                      <a:pt x="388430" y="112459"/>
                    </a:lnTo>
                    <a:cubicBezTo>
                      <a:pt x="377952" y="119888"/>
                      <a:pt x="365506" y="123952"/>
                      <a:pt x="352361" y="123952"/>
                    </a:cubicBezTo>
                    <a:cubicBezTo>
                      <a:pt x="318135" y="124016"/>
                      <a:pt x="290195" y="96075"/>
                      <a:pt x="290195" y="61785"/>
                    </a:cubicBezTo>
                    <a:close/>
                    <a:moveTo>
                      <a:pt x="244920" y="289369"/>
                    </a:moveTo>
                    <a:lnTo>
                      <a:pt x="300609" y="289369"/>
                    </a:lnTo>
                    <a:lnTo>
                      <a:pt x="300609" y="341185"/>
                    </a:lnTo>
                    <a:lnTo>
                      <a:pt x="214948" y="341185"/>
                    </a:lnTo>
                    <a:lnTo>
                      <a:pt x="244920" y="289369"/>
                    </a:lnTo>
                    <a:close/>
                    <a:moveTo>
                      <a:pt x="321310" y="289369"/>
                    </a:moveTo>
                    <a:lnTo>
                      <a:pt x="376999" y="289369"/>
                    </a:lnTo>
                    <a:lnTo>
                      <a:pt x="407035" y="341185"/>
                    </a:lnTo>
                    <a:lnTo>
                      <a:pt x="321374" y="341185"/>
                    </a:lnTo>
                    <a:lnTo>
                      <a:pt x="321374" y="289369"/>
                    </a:lnTo>
                    <a:close/>
                    <a:moveTo>
                      <a:pt x="546418" y="216789"/>
                    </a:moveTo>
                    <a:lnTo>
                      <a:pt x="596265" y="341185"/>
                    </a:lnTo>
                    <a:lnTo>
                      <a:pt x="430974" y="341185"/>
                    </a:lnTo>
                    <a:lnTo>
                      <a:pt x="358966" y="216789"/>
                    </a:lnTo>
                    <a:lnTo>
                      <a:pt x="546418" y="216789"/>
                    </a:lnTo>
                    <a:close/>
                    <a:moveTo>
                      <a:pt x="364998" y="268605"/>
                    </a:moveTo>
                    <a:lnTo>
                      <a:pt x="321310" y="268605"/>
                    </a:lnTo>
                    <a:lnTo>
                      <a:pt x="321310" y="193167"/>
                    </a:lnTo>
                    <a:lnTo>
                      <a:pt x="364998" y="268605"/>
                    </a:lnTo>
                    <a:close/>
                    <a:moveTo>
                      <a:pt x="300609" y="268605"/>
                    </a:moveTo>
                    <a:lnTo>
                      <a:pt x="256921" y="268605"/>
                    </a:lnTo>
                    <a:lnTo>
                      <a:pt x="300609" y="193167"/>
                    </a:lnTo>
                    <a:lnTo>
                      <a:pt x="300609" y="268605"/>
                    </a:lnTo>
                    <a:close/>
                    <a:moveTo>
                      <a:pt x="75502" y="216789"/>
                    </a:moveTo>
                    <a:lnTo>
                      <a:pt x="262954" y="216789"/>
                    </a:lnTo>
                    <a:lnTo>
                      <a:pt x="190945" y="341185"/>
                    </a:lnTo>
                    <a:lnTo>
                      <a:pt x="107633" y="341185"/>
                    </a:lnTo>
                    <a:lnTo>
                      <a:pt x="25654" y="341185"/>
                    </a:lnTo>
                    <a:lnTo>
                      <a:pt x="75502" y="216789"/>
                    </a:lnTo>
                    <a:close/>
                    <a:moveTo>
                      <a:pt x="20701" y="361950"/>
                    </a:moveTo>
                    <a:lnTo>
                      <a:pt x="103632" y="361950"/>
                    </a:lnTo>
                    <a:lnTo>
                      <a:pt x="186563" y="361950"/>
                    </a:lnTo>
                    <a:lnTo>
                      <a:pt x="186563" y="590550"/>
                    </a:lnTo>
                    <a:lnTo>
                      <a:pt x="20701" y="590550"/>
                    </a:lnTo>
                    <a:lnTo>
                      <a:pt x="20701" y="361950"/>
                    </a:lnTo>
                    <a:close/>
                    <a:moveTo>
                      <a:pt x="207264" y="361950"/>
                    </a:moveTo>
                    <a:lnTo>
                      <a:pt x="414592" y="361950"/>
                    </a:lnTo>
                    <a:lnTo>
                      <a:pt x="414592" y="590550"/>
                    </a:lnTo>
                    <a:lnTo>
                      <a:pt x="362776" y="590550"/>
                    </a:lnTo>
                    <a:lnTo>
                      <a:pt x="362776" y="507111"/>
                    </a:lnTo>
                    <a:lnTo>
                      <a:pt x="383540" y="507111"/>
                    </a:lnTo>
                    <a:lnTo>
                      <a:pt x="383540" y="486347"/>
                    </a:lnTo>
                    <a:lnTo>
                      <a:pt x="352425" y="486347"/>
                    </a:lnTo>
                    <a:lnTo>
                      <a:pt x="269494" y="486347"/>
                    </a:lnTo>
                    <a:lnTo>
                      <a:pt x="238379" y="486347"/>
                    </a:lnTo>
                    <a:lnTo>
                      <a:pt x="238379" y="507111"/>
                    </a:lnTo>
                    <a:lnTo>
                      <a:pt x="259143" y="507111"/>
                    </a:lnTo>
                    <a:lnTo>
                      <a:pt x="259143" y="590550"/>
                    </a:lnTo>
                    <a:lnTo>
                      <a:pt x="207328" y="590550"/>
                    </a:lnTo>
                    <a:lnTo>
                      <a:pt x="207328" y="361950"/>
                    </a:lnTo>
                    <a:close/>
                    <a:moveTo>
                      <a:pt x="279845" y="590550"/>
                    </a:moveTo>
                    <a:lnTo>
                      <a:pt x="279845" y="507111"/>
                    </a:lnTo>
                    <a:lnTo>
                      <a:pt x="342074" y="507111"/>
                    </a:lnTo>
                    <a:lnTo>
                      <a:pt x="342074" y="590550"/>
                    </a:lnTo>
                    <a:lnTo>
                      <a:pt x="279845" y="590550"/>
                    </a:lnTo>
                    <a:close/>
                    <a:moveTo>
                      <a:pt x="601218" y="590550"/>
                    </a:moveTo>
                    <a:lnTo>
                      <a:pt x="435356" y="590550"/>
                    </a:lnTo>
                    <a:lnTo>
                      <a:pt x="435356" y="361950"/>
                    </a:lnTo>
                    <a:lnTo>
                      <a:pt x="601218" y="361950"/>
                    </a:lnTo>
                    <a:lnTo>
                      <a:pt x="601218" y="590550"/>
                    </a:lnTo>
                    <a:close/>
                  </a:path>
                </a:pathLst>
              </a:custGeom>
              <a:grpFill/>
              <a:ln w="6350" cap="flat">
                <a:noFill/>
                <a:prstDash val="solid"/>
                <a:miter/>
              </a:ln>
            </p:spPr>
            <p:txBody>
              <a:bodyPr rtlCol="0" anchor="ctr"/>
              <a:lstStyle/>
              <a:p>
                <a:endParaRPr lang="de-DE"/>
              </a:p>
            </p:txBody>
          </p:sp>
          <p:sp>
            <p:nvSpPr>
              <p:cNvPr id="375" name="Freihandform 511">
                <a:extLst>
                  <a:ext uri="{FF2B5EF4-FFF2-40B4-BE49-F238E27FC236}">
                    <a16:creationId xmlns:a16="http://schemas.microsoft.com/office/drawing/2014/main" id="{34393D30-DA94-4831-ADE9-D25E016FED5E}"/>
                  </a:ext>
                </a:extLst>
              </p:cNvPr>
              <p:cNvSpPr/>
              <p:nvPr/>
            </p:nvSpPr>
            <p:spPr>
              <a:xfrm>
                <a:off x="4916106" y="4793488"/>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65 h 82930"/>
                  <a:gd name="connsiteX10" fmla="*/ 82931 w 103632"/>
                  <a:gd name="connsiteY10" fmla="*/ 20765 h 82930"/>
                  <a:gd name="connsiteX11" fmla="*/ 82931 w 103632"/>
                  <a:gd name="connsiteY11" fmla="*/ 62230 h 82930"/>
                  <a:gd name="connsiteX12" fmla="*/ 20701 w 103632"/>
                  <a:gd name="connsiteY12" fmla="*/ 62230 h 82930"/>
                  <a:gd name="connsiteX13" fmla="*/ 20701 w 103632"/>
                  <a:gd name="connsiteY13"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6"/>
                      <a:pt x="103632" y="72580"/>
                    </a:cubicBezTo>
                    <a:lnTo>
                      <a:pt x="103632" y="10351"/>
                    </a:lnTo>
                    <a:cubicBezTo>
                      <a:pt x="103632" y="4635"/>
                      <a:pt x="98997" y="0"/>
                      <a:pt x="93282" y="0"/>
                    </a:cubicBezTo>
                    <a:lnTo>
                      <a:pt x="10351" y="0"/>
                    </a:lnTo>
                    <a:cubicBezTo>
                      <a:pt x="4635" y="0"/>
                      <a:pt x="0" y="4635"/>
                      <a:pt x="0" y="10351"/>
                    </a:cubicBezTo>
                    <a:lnTo>
                      <a:pt x="0" y="72580"/>
                    </a:lnTo>
                    <a:cubicBezTo>
                      <a:pt x="0" y="78296"/>
                      <a:pt x="4635" y="82931"/>
                      <a:pt x="10351" y="82931"/>
                    </a:cubicBezTo>
                    <a:close/>
                    <a:moveTo>
                      <a:pt x="20701" y="20765"/>
                    </a:moveTo>
                    <a:lnTo>
                      <a:pt x="82931" y="20765"/>
                    </a:lnTo>
                    <a:lnTo>
                      <a:pt x="82931" y="62230"/>
                    </a:lnTo>
                    <a:lnTo>
                      <a:pt x="20701" y="62230"/>
                    </a:lnTo>
                    <a:lnTo>
                      <a:pt x="20701" y="20765"/>
                    </a:lnTo>
                    <a:close/>
                  </a:path>
                </a:pathLst>
              </a:custGeom>
              <a:grpFill/>
              <a:ln w="6350" cap="flat">
                <a:noFill/>
                <a:prstDash val="solid"/>
                <a:miter/>
              </a:ln>
            </p:spPr>
            <p:txBody>
              <a:bodyPr rtlCol="0" anchor="ctr"/>
              <a:lstStyle/>
              <a:p>
                <a:endParaRPr lang="de-DE"/>
              </a:p>
            </p:txBody>
          </p:sp>
          <p:sp>
            <p:nvSpPr>
              <p:cNvPr id="376" name="Freihandform 512">
                <a:extLst>
                  <a:ext uri="{FF2B5EF4-FFF2-40B4-BE49-F238E27FC236}">
                    <a16:creationId xmlns:a16="http://schemas.microsoft.com/office/drawing/2014/main" id="{65DCAA85-91F2-44E8-A6A7-BAE0CB9CF3AE}"/>
                  </a:ext>
                </a:extLst>
              </p:cNvPr>
              <p:cNvSpPr/>
              <p:nvPr/>
            </p:nvSpPr>
            <p:spPr>
              <a:xfrm>
                <a:off x="4916106" y="4897183"/>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01 h 82930"/>
                  <a:gd name="connsiteX10" fmla="*/ 82931 w 103632"/>
                  <a:gd name="connsiteY10" fmla="*/ 20701 h 82930"/>
                  <a:gd name="connsiteX11" fmla="*/ 82931 w 103632"/>
                  <a:gd name="connsiteY11" fmla="*/ 62166 h 82930"/>
                  <a:gd name="connsiteX12" fmla="*/ 20701 w 103632"/>
                  <a:gd name="connsiteY12" fmla="*/ 62166 h 82930"/>
                  <a:gd name="connsiteX13" fmla="*/ 20701 w 103632"/>
                  <a:gd name="connsiteY13" fmla="*/ 20701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5"/>
                      <a:pt x="103632" y="72580"/>
                    </a:cubicBezTo>
                    <a:lnTo>
                      <a:pt x="103632" y="10351"/>
                    </a:lnTo>
                    <a:cubicBezTo>
                      <a:pt x="103632" y="4635"/>
                      <a:pt x="98997" y="0"/>
                      <a:pt x="93282" y="0"/>
                    </a:cubicBezTo>
                    <a:lnTo>
                      <a:pt x="10351" y="0"/>
                    </a:lnTo>
                    <a:cubicBezTo>
                      <a:pt x="4635" y="0"/>
                      <a:pt x="0" y="4635"/>
                      <a:pt x="0" y="10351"/>
                    </a:cubicBezTo>
                    <a:lnTo>
                      <a:pt x="0" y="72580"/>
                    </a:lnTo>
                    <a:cubicBezTo>
                      <a:pt x="0" y="78295"/>
                      <a:pt x="4635" y="82931"/>
                      <a:pt x="10351" y="82931"/>
                    </a:cubicBezTo>
                    <a:close/>
                    <a:moveTo>
                      <a:pt x="20701" y="20701"/>
                    </a:moveTo>
                    <a:lnTo>
                      <a:pt x="82931" y="20701"/>
                    </a:lnTo>
                    <a:lnTo>
                      <a:pt x="82931" y="62166"/>
                    </a:lnTo>
                    <a:lnTo>
                      <a:pt x="20701" y="62166"/>
                    </a:lnTo>
                    <a:lnTo>
                      <a:pt x="20701" y="20701"/>
                    </a:lnTo>
                    <a:close/>
                  </a:path>
                </a:pathLst>
              </a:custGeom>
              <a:grpFill/>
              <a:ln w="6350" cap="flat">
                <a:noFill/>
                <a:prstDash val="solid"/>
                <a:miter/>
              </a:ln>
            </p:spPr>
            <p:txBody>
              <a:bodyPr rtlCol="0" anchor="ctr"/>
              <a:lstStyle/>
              <a:p>
                <a:endParaRPr lang="de-DE"/>
              </a:p>
            </p:txBody>
          </p:sp>
          <p:sp>
            <p:nvSpPr>
              <p:cNvPr id="377" name="Freihandform 513">
                <a:extLst>
                  <a:ext uri="{FF2B5EF4-FFF2-40B4-BE49-F238E27FC236}">
                    <a16:creationId xmlns:a16="http://schemas.microsoft.com/office/drawing/2014/main" id="{EBE1A7C1-F8E7-4B9C-967E-4299EFE4EBAC}"/>
                  </a:ext>
                </a:extLst>
              </p:cNvPr>
              <p:cNvSpPr/>
              <p:nvPr/>
            </p:nvSpPr>
            <p:spPr>
              <a:xfrm>
                <a:off x="4501451" y="4793488"/>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230 h 82930"/>
                  <a:gd name="connsiteX10" fmla="*/ 20638 w 103632"/>
                  <a:gd name="connsiteY10" fmla="*/ 62230 h 82930"/>
                  <a:gd name="connsiteX11" fmla="*/ 20638 w 103632"/>
                  <a:gd name="connsiteY11" fmla="*/ 20765 h 82930"/>
                  <a:gd name="connsiteX12" fmla="*/ 82867 w 103632"/>
                  <a:gd name="connsiteY12" fmla="*/ 20765 h 82930"/>
                  <a:gd name="connsiteX13" fmla="*/ 82867 w 103632"/>
                  <a:gd name="connsiteY13" fmla="*/ 62230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6"/>
                      <a:pt x="4635" y="82931"/>
                      <a:pt x="10351" y="82931"/>
                    </a:cubicBezTo>
                    <a:lnTo>
                      <a:pt x="93282" y="82931"/>
                    </a:lnTo>
                    <a:cubicBezTo>
                      <a:pt x="98996" y="82931"/>
                      <a:pt x="103632" y="78296"/>
                      <a:pt x="103632" y="72580"/>
                    </a:cubicBezTo>
                    <a:lnTo>
                      <a:pt x="103632" y="10351"/>
                    </a:lnTo>
                    <a:cubicBezTo>
                      <a:pt x="103632" y="4635"/>
                      <a:pt x="98996" y="0"/>
                      <a:pt x="93282" y="0"/>
                    </a:cubicBezTo>
                    <a:close/>
                    <a:moveTo>
                      <a:pt x="82867" y="62230"/>
                    </a:moveTo>
                    <a:lnTo>
                      <a:pt x="20638" y="62230"/>
                    </a:lnTo>
                    <a:lnTo>
                      <a:pt x="20638" y="20765"/>
                    </a:lnTo>
                    <a:lnTo>
                      <a:pt x="82867" y="20765"/>
                    </a:lnTo>
                    <a:lnTo>
                      <a:pt x="82867" y="62230"/>
                    </a:lnTo>
                    <a:close/>
                  </a:path>
                </a:pathLst>
              </a:custGeom>
              <a:grpFill/>
              <a:ln w="6350" cap="flat">
                <a:noFill/>
                <a:prstDash val="solid"/>
                <a:miter/>
              </a:ln>
            </p:spPr>
            <p:txBody>
              <a:bodyPr rtlCol="0" anchor="ctr"/>
              <a:lstStyle/>
              <a:p>
                <a:endParaRPr lang="de-DE"/>
              </a:p>
            </p:txBody>
          </p:sp>
          <p:sp>
            <p:nvSpPr>
              <p:cNvPr id="378" name="Freihandform 514">
                <a:extLst>
                  <a:ext uri="{FF2B5EF4-FFF2-40B4-BE49-F238E27FC236}">
                    <a16:creationId xmlns:a16="http://schemas.microsoft.com/office/drawing/2014/main" id="{2A82839F-7430-4FFB-A91A-0B0E83B67696}"/>
                  </a:ext>
                </a:extLst>
              </p:cNvPr>
              <p:cNvSpPr/>
              <p:nvPr/>
            </p:nvSpPr>
            <p:spPr>
              <a:xfrm>
                <a:off x="4501451" y="4897183"/>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166 h 82930"/>
                  <a:gd name="connsiteX10" fmla="*/ 20638 w 103632"/>
                  <a:gd name="connsiteY10" fmla="*/ 62166 h 82930"/>
                  <a:gd name="connsiteX11" fmla="*/ 20638 w 103632"/>
                  <a:gd name="connsiteY11" fmla="*/ 20701 h 82930"/>
                  <a:gd name="connsiteX12" fmla="*/ 82867 w 103632"/>
                  <a:gd name="connsiteY12" fmla="*/ 20701 h 82930"/>
                  <a:gd name="connsiteX13" fmla="*/ 82867 w 103632"/>
                  <a:gd name="connsiteY13" fmla="*/ 62166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5"/>
                      <a:pt x="4635" y="82931"/>
                      <a:pt x="10351" y="82931"/>
                    </a:cubicBezTo>
                    <a:lnTo>
                      <a:pt x="93282" y="82931"/>
                    </a:lnTo>
                    <a:cubicBezTo>
                      <a:pt x="98996" y="82931"/>
                      <a:pt x="103632" y="78295"/>
                      <a:pt x="103632" y="72580"/>
                    </a:cubicBezTo>
                    <a:lnTo>
                      <a:pt x="103632" y="10351"/>
                    </a:lnTo>
                    <a:cubicBezTo>
                      <a:pt x="103632" y="4635"/>
                      <a:pt x="98996" y="0"/>
                      <a:pt x="93282" y="0"/>
                    </a:cubicBezTo>
                    <a:close/>
                    <a:moveTo>
                      <a:pt x="82867" y="62166"/>
                    </a:moveTo>
                    <a:lnTo>
                      <a:pt x="20638" y="62166"/>
                    </a:lnTo>
                    <a:lnTo>
                      <a:pt x="20638" y="20701"/>
                    </a:lnTo>
                    <a:lnTo>
                      <a:pt x="82867" y="20701"/>
                    </a:lnTo>
                    <a:lnTo>
                      <a:pt x="82867" y="62166"/>
                    </a:lnTo>
                    <a:close/>
                  </a:path>
                </a:pathLst>
              </a:custGeom>
              <a:grpFill/>
              <a:ln w="6350" cap="flat">
                <a:noFill/>
                <a:prstDash val="solid"/>
                <a:miter/>
              </a:ln>
            </p:spPr>
            <p:txBody>
              <a:bodyPr rtlCol="0" anchor="ctr"/>
              <a:lstStyle/>
              <a:p>
                <a:endParaRPr lang="de-DE"/>
              </a:p>
            </p:txBody>
          </p:sp>
          <p:sp>
            <p:nvSpPr>
              <p:cNvPr id="379" name="Freihandform 515">
                <a:extLst>
                  <a:ext uri="{FF2B5EF4-FFF2-40B4-BE49-F238E27FC236}">
                    <a16:creationId xmlns:a16="http://schemas.microsoft.com/office/drawing/2014/main" id="{D372F04D-8C6C-447A-BF70-18B77D1BFCE3}"/>
                  </a:ext>
                </a:extLst>
              </p:cNvPr>
              <p:cNvSpPr/>
              <p:nvPr/>
            </p:nvSpPr>
            <p:spPr>
              <a:xfrm>
                <a:off x="4719129" y="4793488"/>
                <a:ext cx="82930" cy="82930"/>
              </a:xfrm>
              <a:custGeom>
                <a:avLst/>
                <a:gdLst>
                  <a:gd name="connsiteX0" fmla="*/ 41466 w 82930"/>
                  <a:gd name="connsiteY0" fmla="*/ 82931 h 82930"/>
                  <a:gd name="connsiteX1" fmla="*/ 82931 w 82930"/>
                  <a:gd name="connsiteY1" fmla="*/ 41465 h 82930"/>
                  <a:gd name="connsiteX2" fmla="*/ 41466 w 82930"/>
                  <a:gd name="connsiteY2" fmla="*/ 0 h 82930"/>
                  <a:gd name="connsiteX3" fmla="*/ 0 w 82930"/>
                  <a:gd name="connsiteY3" fmla="*/ 41465 h 82930"/>
                  <a:gd name="connsiteX4" fmla="*/ 41466 w 82930"/>
                  <a:gd name="connsiteY4" fmla="*/ 82931 h 82930"/>
                  <a:gd name="connsiteX5" fmla="*/ 41466 w 82930"/>
                  <a:gd name="connsiteY5" fmla="*/ 20765 h 82930"/>
                  <a:gd name="connsiteX6" fmla="*/ 62230 w 82930"/>
                  <a:gd name="connsiteY6" fmla="*/ 41529 h 82930"/>
                  <a:gd name="connsiteX7" fmla="*/ 41466 w 82930"/>
                  <a:gd name="connsiteY7" fmla="*/ 62293 h 82930"/>
                  <a:gd name="connsiteX8" fmla="*/ 20701 w 82930"/>
                  <a:gd name="connsiteY8" fmla="*/ 41529 h 82930"/>
                  <a:gd name="connsiteX9" fmla="*/ 41466 w 82930"/>
                  <a:gd name="connsiteY9"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30" h="82930">
                    <a:moveTo>
                      <a:pt x="41466" y="82931"/>
                    </a:moveTo>
                    <a:cubicBezTo>
                      <a:pt x="64326" y="82931"/>
                      <a:pt x="82931" y="64326"/>
                      <a:pt x="82931" y="41465"/>
                    </a:cubicBezTo>
                    <a:cubicBezTo>
                      <a:pt x="82931" y="18605"/>
                      <a:pt x="64326" y="0"/>
                      <a:pt x="41466" y="0"/>
                    </a:cubicBezTo>
                    <a:cubicBezTo>
                      <a:pt x="18605" y="0"/>
                      <a:pt x="0" y="18605"/>
                      <a:pt x="0" y="41465"/>
                    </a:cubicBezTo>
                    <a:cubicBezTo>
                      <a:pt x="0" y="64326"/>
                      <a:pt x="18605" y="82931"/>
                      <a:pt x="41466" y="82931"/>
                    </a:cubicBezTo>
                    <a:close/>
                    <a:moveTo>
                      <a:pt x="41466" y="20765"/>
                    </a:moveTo>
                    <a:cubicBezTo>
                      <a:pt x="52896" y="20765"/>
                      <a:pt x="62230" y="30099"/>
                      <a:pt x="62230" y="41529"/>
                    </a:cubicBezTo>
                    <a:cubicBezTo>
                      <a:pt x="62230" y="52959"/>
                      <a:pt x="52959" y="62293"/>
                      <a:pt x="41466" y="62293"/>
                    </a:cubicBezTo>
                    <a:cubicBezTo>
                      <a:pt x="29972" y="62293"/>
                      <a:pt x="20701" y="52959"/>
                      <a:pt x="20701" y="41529"/>
                    </a:cubicBezTo>
                    <a:cubicBezTo>
                      <a:pt x="20701" y="30035"/>
                      <a:pt x="30036" y="20765"/>
                      <a:pt x="41466" y="20765"/>
                    </a:cubicBezTo>
                    <a:close/>
                  </a:path>
                </a:pathLst>
              </a:custGeom>
              <a:grpFill/>
              <a:ln w="6350" cap="flat">
                <a:noFill/>
                <a:prstDash val="solid"/>
                <a:miter/>
              </a:ln>
            </p:spPr>
            <p:txBody>
              <a:bodyPr rtlCol="0" anchor="ctr"/>
              <a:lstStyle/>
              <a:p>
                <a:endParaRPr lang="de-DE"/>
              </a:p>
            </p:txBody>
          </p:sp>
          <p:sp>
            <p:nvSpPr>
              <p:cNvPr id="380" name="Freihandform 516">
                <a:extLst>
                  <a:ext uri="{FF2B5EF4-FFF2-40B4-BE49-F238E27FC236}">
                    <a16:creationId xmlns:a16="http://schemas.microsoft.com/office/drawing/2014/main" id="{008D29C2-A2CD-4E31-BDCB-D350B6A79867}"/>
                  </a:ext>
                </a:extLst>
              </p:cNvPr>
              <p:cNvSpPr/>
              <p:nvPr/>
            </p:nvSpPr>
            <p:spPr>
              <a:xfrm>
                <a:off x="4840096" y="4421822"/>
                <a:ext cx="26813" cy="58674"/>
              </a:xfrm>
              <a:custGeom>
                <a:avLst/>
                <a:gdLst>
                  <a:gd name="connsiteX0" fmla="*/ 14669 w 26813"/>
                  <a:gd name="connsiteY0" fmla="*/ 58674 h 58674"/>
                  <a:gd name="connsiteX1" fmla="*/ 14669 w 26813"/>
                  <a:gd name="connsiteY1" fmla="*/ 0 h 58674"/>
                  <a:gd name="connsiteX2" fmla="*/ 0 w 26813"/>
                  <a:gd name="connsiteY2" fmla="*/ 14668 h 58674"/>
                  <a:gd name="connsiteX3" fmla="*/ 0 w 26813"/>
                  <a:gd name="connsiteY3" fmla="*/ 44006 h 58674"/>
                  <a:gd name="connsiteX4" fmla="*/ 14669 w 26813"/>
                  <a:gd name="connsiteY4" fmla="*/ 58674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3" h="58674">
                    <a:moveTo>
                      <a:pt x="14669" y="58674"/>
                    </a:moveTo>
                    <a:cubicBezTo>
                      <a:pt x="30861" y="42482"/>
                      <a:pt x="30861" y="16193"/>
                      <a:pt x="14669" y="0"/>
                    </a:cubicBezTo>
                    <a:lnTo>
                      <a:pt x="0" y="14668"/>
                    </a:lnTo>
                    <a:cubicBezTo>
                      <a:pt x="8065" y="22733"/>
                      <a:pt x="8065" y="35941"/>
                      <a:pt x="0" y="44006"/>
                    </a:cubicBezTo>
                    <a:lnTo>
                      <a:pt x="14669" y="58674"/>
                    </a:lnTo>
                    <a:close/>
                  </a:path>
                </a:pathLst>
              </a:custGeom>
              <a:grpFill/>
              <a:ln w="6350" cap="flat">
                <a:noFill/>
                <a:prstDash val="solid"/>
                <a:miter/>
              </a:ln>
            </p:spPr>
            <p:txBody>
              <a:bodyPr rtlCol="0" anchor="ctr"/>
              <a:lstStyle/>
              <a:p>
                <a:endParaRPr lang="de-DE"/>
              </a:p>
            </p:txBody>
          </p:sp>
          <p:sp>
            <p:nvSpPr>
              <p:cNvPr id="381" name="Freihandform 517">
                <a:extLst>
                  <a:ext uri="{FF2B5EF4-FFF2-40B4-BE49-F238E27FC236}">
                    <a16:creationId xmlns:a16="http://schemas.microsoft.com/office/drawing/2014/main" id="{4F55BC12-003D-4A88-84D4-5BAC2DBD2B2E}"/>
                  </a:ext>
                </a:extLst>
              </p:cNvPr>
              <p:cNvSpPr/>
              <p:nvPr/>
            </p:nvSpPr>
            <p:spPr>
              <a:xfrm>
                <a:off x="4883213" y="4403597"/>
                <a:ext cx="32892" cy="88011"/>
              </a:xfrm>
              <a:custGeom>
                <a:avLst/>
                <a:gdLst>
                  <a:gd name="connsiteX0" fmla="*/ 14668 w 32892"/>
                  <a:gd name="connsiteY0" fmla="*/ 88011 h 88011"/>
                  <a:gd name="connsiteX1" fmla="*/ 32893 w 32892"/>
                  <a:gd name="connsiteY1" fmla="*/ 44005 h 88011"/>
                  <a:gd name="connsiteX2" fmla="*/ 14668 w 32892"/>
                  <a:gd name="connsiteY2" fmla="*/ 0 h 88011"/>
                  <a:gd name="connsiteX3" fmla="*/ 0 w 32892"/>
                  <a:gd name="connsiteY3" fmla="*/ 14668 h 88011"/>
                  <a:gd name="connsiteX4" fmla="*/ 12128 w 32892"/>
                  <a:gd name="connsiteY4" fmla="*/ 44005 h 88011"/>
                  <a:gd name="connsiteX5" fmla="*/ 0 w 32892"/>
                  <a:gd name="connsiteY5" fmla="*/ 73343 h 88011"/>
                  <a:gd name="connsiteX6" fmla="*/ 14668 w 32892"/>
                  <a:gd name="connsiteY6" fmla="*/ 88011 h 8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2" h="88011">
                    <a:moveTo>
                      <a:pt x="14668" y="88011"/>
                    </a:moveTo>
                    <a:cubicBezTo>
                      <a:pt x="26416" y="76264"/>
                      <a:pt x="32893" y="60643"/>
                      <a:pt x="32893" y="44005"/>
                    </a:cubicBezTo>
                    <a:cubicBezTo>
                      <a:pt x="32893" y="27432"/>
                      <a:pt x="26416" y="11811"/>
                      <a:pt x="14668" y="0"/>
                    </a:cubicBezTo>
                    <a:lnTo>
                      <a:pt x="0" y="14668"/>
                    </a:lnTo>
                    <a:cubicBezTo>
                      <a:pt x="7810" y="22543"/>
                      <a:pt x="12128" y="32893"/>
                      <a:pt x="12128" y="44005"/>
                    </a:cubicBezTo>
                    <a:cubicBezTo>
                      <a:pt x="12128" y="55055"/>
                      <a:pt x="7810" y="65468"/>
                      <a:pt x="0" y="73343"/>
                    </a:cubicBezTo>
                    <a:lnTo>
                      <a:pt x="14668" y="88011"/>
                    </a:lnTo>
                    <a:close/>
                  </a:path>
                </a:pathLst>
              </a:custGeom>
              <a:grpFill/>
              <a:ln w="6350" cap="flat">
                <a:noFill/>
                <a:prstDash val="solid"/>
                <a:miter/>
              </a:ln>
            </p:spPr>
            <p:txBody>
              <a:bodyPr rtlCol="0" anchor="ctr"/>
              <a:lstStyle/>
              <a:p>
                <a:endParaRPr lang="de-DE" dirty="0"/>
              </a:p>
            </p:txBody>
          </p:sp>
          <p:sp>
            <p:nvSpPr>
              <p:cNvPr id="382" name="Freihandform 518">
                <a:extLst>
                  <a:ext uri="{FF2B5EF4-FFF2-40B4-BE49-F238E27FC236}">
                    <a16:creationId xmlns:a16="http://schemas.microsoft.com/office/drawing/2014/main" id="{2160A650-DAC0-4DC4-82C7-CFD989D5062D}"/>
                  </a:ext>
                </a:extLst>
              </p:cNvPr>
              <p:cNvSpPr/>
              <p:nvPr/>
            </p:nvSpPr>
            <p:spPr>
              <a:xfrm>
                <a:off x="4920996" y="4386008"/>
                <a:ext cx="40195" cy="123189"/>
              </a:xfrm>
              <a:custGeom>
                <a:avLst/>
                <a:gdLst>
                  <a:gd name="connsiteX0" fmla="*/ 14668 w 40195"/>
                  <a:gd name="connsiteY0" fmla="*/ 123190 h 123189"/>
                  <a:gd name="connsiteX1" fmla="*/ 40195 w 40195"/>
                  <a:gd name="connsiteY1" fmla="*/ 61595 h 123189"/>
                  <a:gd name="connsiteX2" fmla="*/ 14668 w 40195"/>
                  <a:gd name="connsiteY2" fmla="*/ 0 h 123189"/>
                  <a:gd name="connsiteX3" fmla="*/ 0 w 40195"/>
                  <a:gd name="connsiteY3" fmla="*/ 14668 h 123189"/>
                  <a:gd name="connsiteX4" fmla="*/ 19431 w 40195"/>
                  <a:gd name="connsiteY4" fmla="*/ 61595 h 123189"/>
                  <a:gd name="connsiteX5" fmla="*/ 0 w 40195"/>
                  <a:gd name="connsiteY5" fmla="*/ 108521 h 123189"/>
                  <a:gd name="connsiteX6" fmla="*/ 14668 w 40195"/>
                  <a:gd name="connsiteY6" fmla="*/ 123190 h 12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123189">
                    <a:moveTo>
                      <a:pt x="14668" y="123190"/>
                    </a:moveTo>
                    <a:cubicBezTo>
                      <a:pt x="31115" y="106743"/>
                      <a:pt x="40195" y="84899"/>
                      <a:pt x="40195" y="61595"/>
                    </a:cubicBezTo>
                    <a:cubicBezTo>
                      <a:pt x="40195" y="38354"/>
                      <a:pt x="31115" y="16446"/>
                      <a:pt x="14668" y="0"/>
                    </a:cubicBezTo>
                    <a:lnTo>
                      <a:pt x="0" y="14668"/>
                    </a:lnTo>
                    <a:cubicBezTo>
                      <a:pt x="12573" y="27241"/>
                      <a:pt x="19431" y="43878"/>
                      <a:pt x="19431" y="61595"/>
                    </a:cubicBezTo>
                    <a:cubicBezTo>
                      <a:pt x="19431" y="79311"/>
                      <a:pt x="12509" y="95948"/>
                      <a:pt x="0" y="108521"/>
                    </a:cubicBezTo>
                    <a:lnTo>
                      <a:pt x="14668" y="123190"/>
                    </a:lnTo>
                    <a:close/>
                  </a:path>
                </a:pathLst>
              </a:custGeom>
              <a:grpFill/>
              <a:ln w="6350" cap="flat">
                <a:noFill/>
                <a:prstDash val="solid"/>
                <a:miter/>
              </a:ln>
            </p:spPr>
            <p:txBody>
              <a:bodyPr rtlCol="0" anchor="ctr"/>
              <a:lstStyle/>
              <a:p>
                <a:endParaRPr lang="de-DE"/>
              </a:p>
            </p:txBody>
          </p:sp>
        </p:grpSp>
        <p:sp>
          <p:nvSpPr>
            <p:cNvPr id="384" name="Freihandform 55">
              <a:extLst>
                <a:ext uri="{FF2B5EF4-FFF2-40B4-BE49-F238E27FC236}">
                  <a16:creationId xmlns:a16="http://schemas.microsoft.com/office/drawing/2014/main" id="{18A75B45-B5EF-4443-9D03-D9BC0C6309D8}"/>
                </a:ext>
              </a:extLst>
            </p:cNvPr>
            <p:cNvSpPr/>
            <p:nvPr/>
          </p:nvSpPr>
          <p:spPr>
            <a:xfrm>
              <a:off x="9688775" y="3124716"/>
              <a:ext cx="404577" cy="228084"/>
            </a:xfrm>
            <a:custGeom>
              <a:avLst/>
              <a:gdLst>
                <a:gd name="connsiteX0" fmla="*/ 59817 w 422275"/>
                <a:gd name="connsiteY0" fmla="*/ 118364 h 238061"/>
                <a:gd name="connsiteX1" fmla="*/ 422275 w 422275"/>
                <a:gd name="connsiteY1" fmla="*/ 118364 h 238061"/>
                <a:gd name="connsiteX2" fmla="*/ 422275 w 422275"/>
                <a:gd name="connsiteY2" fmla="*/ 238062 h 238061"/>
                <a:gd name="connsiteX3" fmla="*/ 59817 w 422275"/>
                <a:gd name="connsiteY3" fmla="*/ 238062 h 238061"/>
                <a:gd name="connsiteX4" fmla="*/ 0 w 422275"/>
                <a:gd name="connsiteY4" fmla="*/ 178245 h 238061"/>
                <a:gd name="connsiteX5" fmla="*/ 0 w 422275"/>
                <a:gd name="connsiteY5" fmla="*/ 178245 h 238061"/>
                <a:gd name="connsiteX6" fmla="*/ 59817 w 422275"/>
                <a:gd name="connsiteY6" fmla="*/ 118364 h 238061"/>
                <a:gd name="connsiteX7" fmla="*/ 59817 w 422275"/>
                <a:gd name="connsiteY7" fmla="*/ 118364 h 238061"/>
                <a:gd name="connsiteX8" fmla="*/ 149479 w 422275"/>
                <a:gd name="connsiteY8" fmla="*/ 24384 h 238061"/>
                <a:gd name="connsiteX9" fmla="*/ 149479 w 422275"/>
                <a:gd name="connsiteY9" fmla="*/ 52896 h 238061"/>
                <a:gd name="connsiteX10" fmla="*/ 125857 w 422275"/>
                <a:gd name="connsiteY10" fmla="*/ 52896 h 238061"/>
                <a:gd name="connsiteX11" fmla="*/ 125857 w 422275"/>
                <a:gd name="connsiteY11" fmla="*/ 24384 h 238061"/>
                <a:gd name="connsiteX12" fmla="*/ 87947 w 422275"/>
                <a:gd name="connsiteY12" fmla="*/ 24384 h 238061"/>
                <a:gd name="connsiteX13" fmla="*/ 87947 w 422275"/>
                <a:gd name="connsiteY13" fmla="*/ 76645 h 238061"/>
                <a:gd name="connsiteX14" fmla="*/ 188151 w 422275"/>
                <a:gd name="connsiteY14" fmla="*/ 76645 h 238061"/>
                <a:gd name="connsiteX15" fmla="*/ 188151 w 422275"/>
                <a:gd name="connsiteY15" fmla="*/ 24384 h 238061"/>
                <a:gd name="connsiteX16" fmla="*/ 149479 w 422275"/>
                <a:gd name="connsiteY16" fmla="*/ 24384 h 238061"/>
                <a:gd name="connsiteX17" fmla="*/ 149479 w 422275"/>
                <a:gd name="connsiteY17" fmla="*/ 24384 h 238061"/>
                <a:gd name="connsiteX18" fmla="*/ 75819 w 422275"/>
                <a:gd name="connsiteY18" fmla="*/ 0 h 238061"/>
                <a:gd name="connsiteX19" fmla="*/ 200342 w 422275"/>
                <a:gd name="connsiteY19" fmla="*/ 0 h 238061"/>
                <a:gd name="connsiteX20" fmla="*/ 212471 w 422275"/>
                <a:gd name="connsiteY20" fmla="*/ 0 h 238061"/>
                <a:gd name="connsiteX21" fmla="*/ 212471 w 422275"/>
                <a:gd name="connsiteY21" fmla="*/ 12192 h 238061"/>
                <a:gd name="connsiteX22" fmla="*/ 212471 w 422275"/>
                <a:gd name="connsiteY22" fmla="*/ 88773 h 238061"/>
                <a:gd name="connsiteX23" fmla="*/ 212471 w 422275"/>
                <a:gd name="connsiteY23" fmla="*/ 100965 h 238061"/>
                <a:gd name="connsiteX24" fmla="*/ 200342 w 422275"/>
                <a:gd name="connsiteY24" fmla="*/ 100965 h 238061"/>
                <a:gd name="connsiteX25" fmla="*/ 75819 w 422275"/>
                <a:gd name="connsiteY25" fmla="*/ 100965 h 238061"/>
                <a:gd name="connsiteX26" fmla="*/ 63627 w 422275"/>
                <a:gd name="connsiteY26" fmla="*/ 100965 h 238061"/>
                <a:gd name="connsiteX27" fmla="*/ 63627 w 422275"/>
                <a:gd name="connsiteY27" fmla="*/ 88773 h 238061"/>
                <a:gd name="connsiteX28" fmla="*/ 63627 w 422275"/>
                <a:gd name="connsiteY28" fmla="*/ 12192 h 238061"/>
                <a:gd name="connsiteX29" fmla="*/ 63627 w 422275"/>
                <a:gd name="connsiteY29" fmla="*/ 0 h 238061"/>
                <a:gd name="connsiteX30" fmla="*/ 75819 w 422275"/>
                <a:gd name="connsiteY30" fmla="*/ 0 h 238061"/>
                <a:gd name="connsiteX31" fmla="*/ 75819 w 422275"/>
                <a:gd name="connsiteY31" fmla="*/ 0 h 238061"/>
                <a:gd name="connsiteX32" fmla="*/ 340931 w 422275"/>
                <a:gd name="connsiteY32" fmla="*/ 24384 h 238061"/>
                <a:gd name="connsiteX33" fmla="*/ 340931 w 422275"/>
                <a:gd name="connsiteY33" fmla="*/ 52896 h 238061"/>
                <a:gd name="connsiteX34" fmla="*/ 317309 w 422275"/>
                <a:gd name="connsiteY34" fmla="*/ 52896 h 238061"/>
                <a:gd name="connsiteX35" fmla="*/ 317309 w 422275"/>
                <a:gd name="connsiteY35" fmla="*/ 24384 h 238061"/>
                <a:gd name="connsiteX36" fmla="*/ 279400 w 422275"/>
                <a:gd name="connsiteY36" fmla="*/ 24384 h 238061"/>
                <a:gd name="connsiteX37" fmla="*/ 279400 w 422275"/>
                <a:gd name="connsiteY37" fmla="*/ 76645 h 238061"/>
                <a:gd name="connsiteX38" fmla="*/ 379603 w 422275"/>
                <a:gd name="connsiteY38" fmla="*/ 76645 h 238061"/>
                <a:gd name="connsiteX39" fmla="*/ 379603 w 422275"/>
                <a:gd name="connsiteY39" fmla="*/ 24384 h 238061"/>
                <a:gd name="connsiteX40" fmla="*/ 340931 w 422275"/>
                <a:gd name="connsiteY40" fmla="*/ 24384 h 238061"/>
                <a:gd name="connsiteX41" fmla="*/ 340931 w 422275"/>
                <a:gd name="connsiteY41" fmla="*/ 24384 h 238061"/>
                <a:gd name="connsiteX42" fmla="*/ 267271 w 422275"/>
                <a:gd name="connsiteY42" fmla="*/ 0 h 238061"/>
                <a:gd name="connsiteX43" fmla="*/ 391795 w 422275"/>
                <a:gd name="connsiteY43" fmla="*/ 0 h 238061"/>
                <a:gd name="connsiteX44" fmla="*/ 403987 w 422275"/>
                <a:gd name="connsiteY44" fmla="*/ 0 h 238061"/>
                <a:gd name="connsiteX45" fmla="*/ 403987 w 422275"/>
                <a:gd name="connsiteY45" fmla="*/ 12192 h 238061"/>
                <a:gd name="connsiteX46" fmla="*/ 403987 w 422275"/>
                <a:gd name="connsiteY46" fmla="*/ 88773 h 238061"/>
                <a:gd name="connsiteX47" fmla="*/ 403987 w 422275"/>
                <a:gd name="connsiteY47" fmla="*/ 100965 h 238061"/>
                <a:gd name="connsiteX48" fmla="*/ 391795 w 422275"/>
                <a:gd name="connsiteY48" fmla="*/ 100965 h 238061"/>
                <a:gd name="connsiteX49" fmla="*/ 267271 w 422275"/>
                <a:gd name="connsiteY49" fmla="*/ 100965 h 238061"/>
                <a:gd name="connsiteX50" fmla="*/ 255079 w 422275"/>
                <a:gd name="connsiteY50" fmla="*/ 100965 h 238061"/>
                <a:gd name="connsiteX51" fmla="*/ 255079 w 422275"/>
                <a:gd name="connsiteY51" fmla="*/ 88773 h 238061"/>
                <a:gd name="connsiteX52" fmla="*/ 255079 w 422275"/>
                <a:gd name="connsiteY52" fmla="*/ 12192 h 238061"/>
                <a:gd name="connsiteX53" fmla="*/ 255079 w 422275"/>
                <a:gd name="connsiteY53" fmla="*/ 0 h 238061"/>
                <a:gd name="connsiteX54" fmla="*/ 267271 w 422275"/>
                <a:gd name="connsiteY54" fmla="*/ 0 h 238061"/>
                <a:gd name="connsiteX55" fmla="*/ 267271 w 422275"/>
                <a:gd name="connsiteY55" fmla="*/ 0 h 238061"/>
                <a:gd name="connsiteX56" fmla="*/ 362267 w 422275"/>
                <a:gd name="connsiteY56" fmla="*/ 150241 h 238061"/>
                <a:gd name="connsiteX57" fmla="*/ 335661 w 422275"/>
                <a:gd name="connsiteY57" fmla="*/ 176848 h 238061"/>
                <a:gd name="connsiteX58" fmla="*/ 362267 w 422275"/>
                <a:gd name="connsiteY58" fmla="*/ 203454 h 238061"/>
                <a:gd name="connsiteX59" fmla="*/ 388874 w 422275"/>
                <a:gd name="connsiteY59" fmla="*/ 176848 h 238061"/>
                <a:gd name="connsiteX60" fmla="*/ 362267 w 422275"/>
                <a:gd name="connsiteY60" fmla="*/ 150241 h 238061"/>
                <a:gd name="connsiteX61" fmla="*/ 362267 w 422275"/>
                <a:gd name="connsiteY61" fmla="*/ 150241 h 238061"/>
                <a:gd name="connsiteX62" fmla="*/ 65405 w 422275"/>
                <a:gd name="connsiteY62" fmla="*/ 150241 h 238061"/>
                <a:gd name="connsiteX63" fmla="*/ 38799 w 422275"/>
                <a:gd name="connsiteY63" fmla="*/ 176848 h 238061"/>
                <a:gd name="connsiteX64" fmla="*/ 65405 w 422275"/>
                <a:gd name="connsiteY64" fmla="*/ 203454 h 238061"/>
                <a:gd name="connsiteX65" fmla="*/ 92012 w 422275"/>
                <a:gd name="connsiteY65" fmla="*/ 176848 h 238061"/>
                <a:gd name="connsiteX66" fmla="*/ 65405 w 422275"/>
                <a:gd name="connsiteY66" fmla="*/ 150241 h 238061"/>
                <a:gd name="connsiteX67" fmla="*/ 65405 w 422275"/>
                <a:gd name="connsiteY67" fmla="*/ 150241 h 238061"/>
                <a:gd name="connsiteX68" fmla="*/ 163131 w 422275"/>
                <a:gd name="connsiteY68" fmla="*/ 150241 h 238061"/>
                <a:gd name="connsiteX69" fmla="*/ 136525 w 422275"/>
                <a:gd name="connsiteY69" fmla="*/ 176848 h 238061"/>
                <a:gd name="connsiteX70" fmla="*/ 163131 w 422275"/>
                <a:gd name="connsiteY70" fmla="*/ 203454 h 238061"/>
                <a:gd name="connsiteX71" fmla="*/ 189738 w 422275"/>
                <a:gd name="connsiteY71" fmla="*/ 176848 h 238061"/>
                <a:gd name="connsiteX72" fmla="*/ 163131 w 422275"/>
                <a:gd name="connsiteY72" fmla="*/ 150241 h 238061"/>
                <a:gd name="connsiteX73" fmla="*/ 163131 w 422275"/>
                <a:gd name="connsiteY73" fmla="*/ 150241 h 238061"/>
                <a:gd name="connsiteX74" fmla="*/ 264224 w 422275"/>
                <a:gd name="connsiteY74" fmla="*/ 150241 h 238061"/>
                <a:gd name="connsiteX75" fmla="*/ 237617 w 422275"/>
                <a:gd name="connsiteY75" fmla="*/ 176848 h 238061"/>
                <a:gd name="connsiteX76" fmla="*/ 264224 w 422275"/>
                <a:gd name="connsiteY76" fmla="*/ 203454 h 238061"/>
                <a:gd name="connsiteX77" fmla="*/ 290830 w 422275"/>
                <a:gd name="connsiteY77" fmla="*/ 176848 h 238061"/>
                <a:gd name="connsiteX78" fmla="*/ 264224 w 422275"/>
                <a:gd name="connsiteY78" fmla="*/ 150241 h 2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22275" h="238061">
                  <a:moveTo>
                    <a:pt x="59817" y="118364"/>
                  </a:moveTo>
                  <a:lnTo>
                    <a:pt x="422275" y="118364"/>
                  </a:lnTo>
                  <a:lnTo>
                    <a:pt x="422275" y="238062"/>
                  </a:lnTo>
                  <a:lnTo>
                    <a:pt x="59817" y="238062"/>
                  </a:lnTo>
                  <a:cubicBezTo>
                    <a:pt x="26924" y="238062"/>
                    <a:pt x="0" y="211138"/>
                    <a:pt x="0" y="178245"/>
                  </a:cubicBezTo>
                  <a:lnTo>
                    <a:pt x="0" y="178245"/>
                  </a:lnTo>
                  <a:cubicBezTo>
                    <a:pt x="-63" y="145288"/>
                    <a:pt x="26860" y="118364"/>
                    <a:pt x="59817" y="118364"/>
                  </a:cubicBezTo>
                  <a:lnTo>
                    <a:pt x="59817" y="118364"/>
                  </a:lnTo>
                  <a:close/>
                  <a:moveTo>
                    <a:pt x="149479" y="24384"/>
                  </a:moveTo>
                  <a:lnTo>
                    <a:pt x="149479" y="52896"/>
                  </a:lnTo>
                  <a:lnTo>
                    <a:pt x="125857" y="52896"/>
                  </a:lnTo>
                  <a:lnTo>
                    <a:pt x="125857" y="24384"/>
                  </a:lnTo>
                  <a:lnTo>
                    <a:pt x="87947" y="24384"/>
                  </a:lnTo>
                  <a:lnTo>
                    <a:pt x="87947" y="76645"/>
                  </a:lnTo>
                  <a:lnTo>
                    <a:pt x="188151" y="76645"/>
                  </a:lnTo>
                  <a:lnTo>
                    <a:pt x="188151" y="24384"/>
                  </a:lnTo>
                  <a:lnTo>
                    <a:pt x="149479" y="24384"/>
                  </a:lnTo>
                  <a:lnTo>
                    <a:pt x="149479" y="24384"/>
                  </a:lnTo>
                  <a:close/>
                  <a:moveTo>
                    <a:pt x="75819" y="0"/>
                  </a:moveTo>
                  <a:lnTo>
                    <a:pt x="200342" y="0"/>
                  </a:lnTo>
                  <a:lnTo>
                    <a:pt x="212471" y="0"/>
                  </a:lnTo>
                  <a:lnTo>
                    <a:pt x="212471" y="12192"/>
                  </a:lnTo>
                  <a:lnTo>
                    <a:pt x="212471" y="88773"/>
                  </a:lnTo>
                  <a:lnTo>
                    <a:pt x="212471" y="100965"/>
                  </a:lnTo>
                  <a:lnTo>
                    <a:pt x="200342" y="100965"/>
                  </a:lnTo>
                  <a:lnTo>
                    <a:pt x="75819" y="100965"/>
                  </a:lnTo>
                  <a:lnTo>
                    <a:pt x="63627" y="100965"/>
                  </a:lnTo>
                  <a:lnTo>
                    <a:pt x="63627" y="88773"/>
                  </a:lnTo>
                  <a:lnTo>
                    <a:pt x="63627" y="12192"/>
                  </a:lnTo>
                  <a:lnTo>
                    <a:pt x="63627" y="0"/>
                  </a:lnTo>
                  <a:lnTo>
                    <a:pt x="75819" y="0"/>
                  </a:lnTo>
                  <a:lnTo>
                    <a:pt x="75819" y="0"/>
                  </a:lnTo>
                  <a:close/>
                  <a:moveTo>
                    <a:pt x="340931" y="24384"/>
                  </a:moveTo>
                  <a:lnTo>
                    <a:pt x="340931" y="52896"/>
                  </a:lnTo>
                  <a:lnTo>
                    <a:pt x="317309" y="52896"/>
                  </a:lnTo>
                  <a:lnTo>
                    <a:pt x="317309" y="24384"/>
                  </a:lnTo>
                  <a:lnTo>
                    <a:pt x="279400" y="24384"/>
                  </a:lnTo>
                  <a:lnTo>
                    <a:pt x="279400" y="76645"/>
                  </a:lnTo>
                  <a:lnTo>
                    <a:pt x="379603" y="76645"/>
                  </a:lnTo>
                  <a:lnTo>
                    <a:pt x="379603" y="24384"/>
                  </a:lnTo>
                  <a:lnTo>
                    <a:pt x="340931" y="24384"/>
                  </a:lnTo>
                  <a:lnTo>
                    <a:pt x="340931" y="24384"/>
                  </a:lnTo>
                  <a:close/>
                  <a:moveTo>
                    <a:pt x="267271" y="0"/>
                  </a:moveTo>
                  <a:lnTo>
                    <a:pt x="391795" y="0"/>
                  </a:lnTo>
                  <a:lnTo>
                    <a:pt x="403987" y="0"/>
                  </a:lnTo>
                  <a:lnTo>
                    <a:pt x="403987" y="12192"/>
                  </a:lnTo>
                  <a:lnTo>
                    <a:pt x="403987" y="88773"/>
                  </a:lnTo>
                  <a:lnTo>
                    <a:pt x="403987" y="100965"/>
                  </a:lnTo>
                  <a:lnTo>
                    <a:pt x="391795" y="100965"/>
                  </a:lnTo>
                  <a:lnTo>
                    <a:pt x="267271" y="100965"/>
                  </a:lnTo>
                  <a:lnTo>
                    <a:pt x="255079" y="100965"/>
                  </a:lnTo>
                  <a:lnTo>
                    <a:pt x="255079" y="88773"/>
                  </a:lnTo>
                  <a:lnTo>
                    <a:pt x="255079" y="12192"/>
                  </a:lnTo>
                  <a:lnTo>
                    <a:pt x="255079" y="0"/>
                  </a:lnTo>
                  <a:lnTo>
                    <a:pt x="267271" y="0"/>
                  </a:lnTo>
                  <a:lnTo>
                    <a:pt x="267271" y="0"/>
                  </a:lnTo>
                  <a:close/>
                  <a:moveTo>
                    <a:pt x="362267" y="150241"/>
                  </a:moveTo>
                  <a:cubicBezTo>
                    <a:pt x="347599" y="150241"/>
                    <a:pt x="335661" y="162116"/>
                    <a:pt x="335661" y="176848"/>
                  </a:cubicBezTo>
                  <a:cubicBezTo>
                    <a:pt x="335661" y="191516"/>
                    <a:pt x="347536" y="203454"/>
                    <a:pt x="362267" y="203454"/>
                  </a:cubicBezTo>
                  <a:cubicBezTo>
                    <a:pt x="376936" y="203454"/>
                    <a:pt x="388874" y="191580"/>
                    <a:pt x="388874" y="176848"/>
                  </a:cubicBezTo>
                  <a:cubicBezTo>
                    <a:pt x="388811" y="162179"/>
                    <a:pt x="376936" y="150241"/>
                    <a:pt x="362267" y="150241"/>
                  </a:cubicBezTo>
                  <a:lnTo>
                    <a:pt x="362267" y="150241"/>
                  </a:lnTo>
                  <a:close/>
                  <a:moveTo>
                    <a:pt x="65405" y="150241"/>
                  </a:moveTo>
                  <a:cubicBezTo>
                    <a:pt x="50737" y="150241"/>
                    <a:pt x="38799" y="162116"/>
                    <a:pt x="38799" y="176848"/>
                  </a:cubicBezTo>
                  <a:cubicBezTo>
                    <a:pt x="38799" y="191516"/>
                    <a:pt x="50737" y="203454"/>
                    <a:pt x="65405" y="203454"/>
                  </a:cubicBezTo>
                  <a:cubicBezTo>
                    <a:pt x="80074" y="203454"/>
                    <a:pt x="92012" y="191580"/>
                    <a:pt x="92012" y="176848"/>
                  </a:cubicBezTo>
                  <a:cubicBezTo>
                    <a:pt x="92012" y="162179"/>
                    <a:pt x="80137" y="150241"/>
                    <a:pt x="65405" y="150241"/>
                  </a:cubicBezTo>
                  <a:lnTo>
                    <a:pt x="65405" y="150241"/>
                  </a:lnTo>
                  <a:close/>
                  <a:moveTo>
                    <a:pt x="163131" y="150241"/>
                  </a:moveTo>
                  <a:cubicBezTo>
                    <a:pt x="148463" y="150241"/>
                    <a:pt x="136525" y="162116"/>
                    <a:pt x="136525" y="176848"/>
                  </a:cubicBezTo>
                  <a:cubicBezTo>
                    <a:pt x="136525" y="191516"/>
                    <a:pt x="148400" y="203454"/>
                    <a:pt x="163131" y="203454"/>
                  </a:cubicBezTo>
                  <a:cubicBezTo>
                    <a:pt x="177800" y="203454"/>
                    <a:pt x="189738" y="191580"/>
                    <a:pt x="189738" y="176848"/>
                  </a:cubicBezTo>
                  <a:cubicBezTo>
                    <a:pt x="189738" y="162179"/>
                    <a:pt x="177800" y="150241"/>
                    <a:pt x="163131" y="150241"/>
                  </a:cubicBezTo>
                  <a:lnTo>
                    <a:pt x="163131" y="150241"/>
                  </a:lnTo>
                  <a:close/>
                  <a:moveTo>
                    <a:pt x="264224" y="150241"/>
                  </a:moveTo>
                  <a:cubicBezTo>
                    <a:pt x="249555" y="150241"/>
                    <a:pt x="237617" y="162116"/>
                    <a:pt x="237617" y="176848"/>
                  </a:cubicBezTo>
                  <a:cubicBezTo>
                    <a:pt x="237617" y="191516"/>
                    <a:pt x="249492" y="203454"/>
                    <a:pt x="264224" y="203454"/>
                  </a:cubicBezTo>
                  <a:cubicBezTo>
                    <a:pt x="278955" y="203454"/>
                    <a:pt x="290830" y="191580"/>
                    <a:pt x="290830" y="176848"/>
                  </a:cubicBezTo>
                  <a:cubicBezTo>
                    <a:pt x="290767" y="162179"/>
                    <a:pt x="278892" y="150241"/>
                    <a:pt x="264224" y="150241"/>
                  </a:cubicBezTo>
                  <a:close/>
                </a:path>
              </a:pathLst>
            </a:custGeom>
            <a:solidFill>
              <a:schemeClr val="accent1"/>
            </a:solidFill>
            <a:ln w="6350" cap="flat">
              <a:noFill/>
              <a:prstDash val="solid"/>
              <a:miter/>
            </a:ln>
          </p:spPr>
          <p:txBody>
            <a:bodyPr rtlCol="0" anchor="ctr"/>
            <a:lstStyle/>
            <a:p>
              <a:endParaRPr lang="de-DE" dirty="0"/>
            </a:p>
          </p:txBody>
        </p:sp>
      </p:grpSp>
      <p:sp>
        <p:nvSpPr>
          <p:cNvPr id="385" name="Freihandform 72">
            <a:extLst>
              <a:ext uri="{FF2B5EF4-FFF2-40B4-BE49-F238E27FC236}">
                <a16:creationId xmlns:a16="http://schemas.microsoft.com/office/drawing/2014/main" id="{461D029C-F159-417D-B2DA-7F1A9A5257FB}"/>
              </a:ext>
            </a:extLst>
          </p:cNvPr>
          <p:cNvSpPr/>
          <p:nvPr/>
        </p:nvSpPr>
        <p:spPr>
          <a:xfrm>
            <a:off x="7714299" y="3752292"/>
            <a:ext cx="835193" cy="314231"/>
          </a:xfrm>
          <a:custGeom>
            <a:avLst/>
            <a:gdLst>
              <a:gd name="connsiteX0" fmla="*/ 491807 w 871727"/>
              <a:gd name="connsiteY0" fmla="*/ 200533 h 327977"/>
              <a:gd name="connsiteX1" fmla="*/ 520382 w 871727"/>
              <a:gd name="connsiteY1" fmla="*/ 200533 h 327977"/>
              <a:gd name="connsiteX2" fmla="*/ 520700 w 871727"/>
              <a:gd name="connsiteY2" fmla="*/ 200216 h 327977"/>
              <a:gd name="connsiteX3" fmla="*/ 558038 w 871727"/>
              <a:gd name="connsiteY3" fmla="*/ 179896 h 327977"/>
              <a:gd name="connsiteX4" fmla="*/ 609917 w 871727"/>
              <a:gd name="connsiteY4" fmla="*/ 14097 h 327977"/>
              <a:gd name="connsiteX5" fmla="*/ 614363 w 871727"/>
              <a:gd name="connsiteY5" fmla="*/ 0 h 327977"/>
              <a:gd name="connsiteX6" fmla="*/ 629094 w 871727"/>
              <a:gd name="connsiteY6" fmla="*/ 0 h 327977"/>
              <a:gd name="connsiteX7" fmla="*/ 756539 w 871727"/>
              <a:gd name="connsiteY7" fmla="*/ 0 h 327977"/>
              <a:gd name="connsiteX8" fmla="*/ 776605 w 871727"/>
              <a:gd name="connsiteY8" fmla="*/ 0 h 327977"/>
              <a:gd name="connsiteX9" fmla="*/ 776605 w 871727"/>
              <a:gd name="connsiteY9" fmla="*/ 20066 h 327977"/>
              <a:gd name="connsiteX10" fmla="*/ 776605 w 871727"/>
              <a:gd name="connsiteY10" fmla="*/ 176276 h 327977"/>
              <a:gd name="connsiteX11" fmla="*/ 822452 w 871727"/>
              <a:gd name="connsiteY11" fmla="*/ 176276 h 327977"/>
              <a:gd name="connsiteX12" fmla="*/ 822452 w 871727"/>
              <a:gd name="connsiteY12" fmla="*/ 182690 h 327977"/>
              <a:gd name="connsiteX13" fmla="*/ 849757 w 871727"/>
              <a:gd name="connsiteY13" fmla="*/ 200152 h 327977"/>
              <a:gd name="connsiteX14" fmla="*/ 871728 w 871727"/>
              <a:gd name="connsiteY14" fmla="*/ 253111 h 327977"/>
              <a:gd name="connsiteX15" fmla="*/ 849757 w 871727"/>
              <a:gd name="connsiteY15" fmla="*/ 306070 h 327977"/>
              <a:gd name="connsiteX16" fmla="*/ 796798 w 871727"/>
              <a:gd name="connsiteY16" fmla="*/ 327978 h 327977"/>
              <a:gd name="connsiteX17" fmla="*/ 743839 w 871727"/>
              <a:gd name="connsiteY17" fmla="*/ 306070 h 327977"/>
              <a:gd name="connsiteX18" fmla="*/ 726440 w 871727"/>
              <a:gd name="connsiteY18" fmla="*/ 278892 h 327977"/>
              <a:gd name="connsiteX19" fmla="*/ 644144 w 871727"/>
              <a:gd name="connsiteY19" fmla="*/ 278892 h 327977"/>
              <a:gd name="connsiteX20" fmla="*/ 626745 w 871727"/>
              <a:gd name="connsiteY20" fmla="*/ 306070 h 327977"/>
              <a:gd name="connsiteX21" fmla="*/ 573786 w 871727"/>
              <a:gd name="connsiteY21" fmla="*/ 327978 h 327977"/>
              <a:gd name="connsiteX22" fmla="*/ 520827 w 871727"/>
              <a:gd name="connsiteY22" fmla="*/ 306070 h 327977"/>
              <a:gd name="connsiteX23" fmla="*/ 506603 w 871727"/>
              <a:gd name="connsiteY23" fmla="*/ 286258 h 327977"/>
              <a:gd name="connsiteX24" fmla="*/ 491934 w 871727"/>
              <a:gd name="connsiteY24" fmla="*/ 286258 h 327977"/>
              <a:gd name="connsiteX25" fmla="*/ 491934 w 871727"/>
              <a:gd name="connsiteY25" fmla="*/ 295783 h 327977"/>
              <a:gd name="connsiteX26" fmla="*/ 311150 w 871727"/>
              <a:gd name="connsiteY26" fmla="*/ 283401 h 327977"/>
              <a:gd name="connsiteX27" fmla="*/ 311150 w 871727"/>
              <a:gd name="connsiteY27" fmla="*/ 263335 h 327977"/>
              <a:gd name="connsiteX28" fmla="*/ 444436 w 871727"/>
              <a:gd name="connsiteY28" fmla="*/ 263335 h 327977"/>
              <a:gd name="connsiteX29" fmla="*/ 444436 w 871727"/>
              <a:gd name="connsiteY29" fmla="*/ 37148 h 327977"/>
              <a:gd name="connsiteX30" fmla="*/ 491934 w 871727"/>
              <a:gd name="connsiteY30" fmla="*/ 37148 h 327977"/>
              <a:gd name="connsiteX31" fmla="*/ 491934 w 871727"/>
              <a:gd name="connsiteY31" fmla="*/ 200533 h 327977"/>
              <a:gd name="connsiteX32" fmla="*/ 491807 w 871727"/>
              <a:gd name="connsiteY32" fmla="*/ 200533 h 327977"/>
              <a:gd name="connsiteX33" fmla="*/ 8890 w 871727"/>
              <a:gd name="connsiteY33" fmla="*/ 277685 h 327977"/>
              <a:gd name="connsiteX34" fmla="*/ 228981 w 871727"/>
              <a:gd name="connsiteY34" fmla="*/ 277685 h 327977"/>
              <a:gd name="connsiteX35" fmla="*/ 237807 w 871727"/>
              <a:gd name="connsiteY35" fmla="*/ 277685 h 327977"/>
              <a:gd name="connsiteX36" fmla="*/ 237807 w 871727"/>
              <a:gd name="connsiteY36" fmla="*/ 286576 h 327977"/>
              <a:gd name="connsiteX37" fmla="*/ 237807 w 871727"/>
              <a:gd name="connsiteY37" fmla="*/ 315214 h 327977"/>
              <a:gd name="connsiteX38" fmla="*/ 237807 w 871727"/>
              <a:gd name="connsiteY38" fmla="*/ 324104 h 327977"/>
              <a:gd name="connsiteX39" fmla="*/ 228981 w 871727"/>
              <a:gd name="connsiteY39" fmla="*/ 324104 h 327977"/>
              <a:gd name="connsiteX40" fmla="*/ 8890 w 871727"/>
              <a:gd name="connsiteY40" fmla="*/ 324104 h 327977"/>
              <a:gd name="connsiteX41" fmla="*/ 0 w 871727"/>
              <a:gd name="connsiteY41" fmla="*/ 324104 h 327977"/>
              <a:gd name="connsiteX42" fmla="*/ 0 w 871727"/>
              <a:gd name="connsiteY42" fmla="*/ 315214 h 327977"/>
              <a:gd name="connsiteX43" fmla="*/ 0 w 871727"/>
              <a:gd name="connsiteY43" fmla="*/ 286576 h 327977"/>
              <a:gd name="connsiteX44" fmla="*/ 0 w 871727"/>
              <a:gd name="connsiteY44" fmla="*/ 277685 h 327977"/>
              <a:gd name="connsiteX45" fmla="*/ 8890 w 871727"/>
              <a:gd name="connsiteY45" fmla="*/ 277685 h 327977"/>
              <a:gd name="connsiteX46" fmla="*/ 8890 w 871727"/>
              <a:gd name="connsiteY46" fmla="*/ 277685 h 327977"/>
              <a:gd name="connsiteX47" fmla="*/ 124015 w 871727"/>
              <a:gd name="connsiteY47" fmla="*/ 295402 h 327977"/>
              <a:gd name="connsiteX48" fmla="*/ 124015 w 871727"/>
              <a:gd name="connsiteY48" fmla="*/ 306324 h 327977"/>
              <a:gd name="connsiteX49" fmla="*/ 220154 w 871727"/>
              <a:gd name="connsiteY49" fmla="*/ 306324 h 327977"/>
              <a:gd name="connsiteX50" fmla="*/ 220154 w 871727"/>
              <a:gd name="connsiteY50" fmla="*/ 295402 h 327977"/>
              <a:gd name="connsiteX51" fmla="*/ 124015 w 871727"/>
              <a:gd name="connsiteY51" fmla="*/ 295402 h 327977"/>
              <a:gd name="connsiteX52" fmla="*/ 124015 w 871727"/>
              <a:gd name="connsiteY52" fmla="*/ 295402 h 327977"/>
              <a:gd name="connsiteX53" fmla="*/ 108394 w 871727"/>
              <a:gd name="connsiteY53" fmla="*/ 306324 h 327977"/>
              <a:gd name="connsiteX54" fmla="*/ 108394 w 871727"/>
              <a:gd name="connsiteY54" fmla="*/ 295402 h 327977"/>
              <a:gd name="connsiteX55" fmla="*/ 17780 w 871727"/>
              <a:gd name="connsiteY55" fmla="*/ 295402 h 327977"/>
              <a:gd name="connsiteX56" fmla="*/ 17780 w 871727"/>
              <a:gd name="connsiteY56" fmla="*/ 306324 h 327977"/>
              <a:gd name="connsiteX57" fmla="*/ 108394 w 871727"/>
              <a:gd name="connsiteY57" fmla="*/ 306324 h 327977"/>
              <a:gd name="connsiteX58" fmla="*/ 108394 w 871727"/>
              <a:gd name="connsiteY58" fmla="*/ 306324 h 327977"/>
              <a:gd name="connsiteX59" fmla="*/ 173164 w 871727"/>
              <a:gd name="connsiteY59" fmla="*/ 41973 h 327977"/>
              <a:gd name="connsiteX60" fmla="*/ 55372 w 871727"/>
              <a:gd name="connsiteY60" fmla="*/ 41973 h 327977"/>
              <a:gd name="connsiteX61" fmla="*/ 45148 w 871727"/>
              <a:gd name="connsiteY61" fmla="*/ 41973 h 327977"/>
              <a:gd name="connsiteX62" fmla="*/ 45148 w 871727"/>
              <a:gd name="connsiteY62" fmla="*/ 52134 h 327977"/>
              <a:gd name="connsiteX63" fmla="*/ 45148 w 871727"/>
              <a:gd name="connsiteY63" fmla="*/ 140272 h 327977"/>
              <a:gd name="connsiteX64" fmla="*/ 45148 w 871727"/>
              <a:gd name="connsiteY64" fmla="*/ 150432 h 327977"/>
              <a:gd name="connsiteX65" fmla="*/ 55372 w 871727"/>
              <a:gd name="connsiteY65" fmla="*/ 150432 h 327977"/>
              <a:gd name="connsiteX66" fmla="*/ 173164 w 871727"/>
              <a:gd name="connsiteY66" fmla="*/ 150432 h 327977"/>
              <a:gd name="connsiteX67" fmla="*/ 183388 w 871727"/>
              <a:gd name="connsiteY67" fmla="*/ 150432 h 327977"/>
              <a:gd name="connsiteX68" fmla="*/ 183388 w 871727"/>
              <a:gd name="connsiteY68" fmla="*/ 140272 h 327977"/>
              <a:gd name="connsiteX69" fmla="*/ 183388 w 871727"/>
              <a:gd name="connsiteY69" fmla="*/ 52134 h 327977"/>
              <a:gd name="connsiteX70" fmla="*/ 183388 w 871727"/>
              <a:gd name="connsiteY70" fmla="*/ 41973 h 327977"/>
              <a:gd name="connsiteX71" fmla="*/ 173164 w 871727"/>
              <a:gd name="connsiteY71" fmla="*/ 41973 h 327977"/>
              <a:gd name="connsiteX72" fmla="*/ 173164 w 871727"/>
              <a:gd name="connsiteY72" fmla="*/ 41973 h 327977"/>
              <a:gd name="connsiteX73" fmla="*/ 140970 w 871727"/>
              <a:gd name="connsiteY73" fmla="*/ 62357 h 327977"/>
              <a:gd name="connsiteX74" fmla="*/ 163004 w 871727"/>
              <a:gd name="connsiteY74" fmla="*/ 128460 h 327977"/>
              <a:gd name="connsiteX75" fmla="*/ 163004 w 871727"/>
              <a:gd name="connsiteY75" fmla="*/ 130111 h 327977"/>
              <a:gd name="connsiteX76" fmla="*/ 151574 w 871727"/>
              <a:gd name="connsiteY76" fmla="*/ 130111 h 327977"/>
              <a:gd name="connsiteX77" fmla="*/ 128968 w 871727"/>
              <a:gd name="connsiteY77" fmla="*/ 62357 h 327977"/>
              <a:gd name="connsiteX78" fmla="*/ 140970 w 871727"/>
              <a:gd name="connsiteY78" fmla="*/ 62357 h 327977"/>
              <a:gd name="connsiteX79" fmla="*/ 140970 w 871727"/>
              <a:gd name="connsiteY79" fmla="*/ 62357 h 327977"/>
              <a:gd name="connsiteX80" fmla="*/ 163004 w 871727"/>
              <a:gd name="connsiteY80" fmla="*/ 96393 h 327977"/>
              <a:gd name="connsiteX81" fmla="*/ 151701 w 871727"/>
              <a:gd name="connsiteY81" fmla="*/ 62421 h 327977"/>
              <a:gd name="connsiteX82" fmla="*/ 163004 w 871727"/>
              <a:gd name="connsiteY82" fmla="*/ 62421 h 327977"/>
              <a:gd name="connsiteX83" fmla="*/ 163004 w 871727"/>
              <a:gd name="connsiteY83" fmla="*/ 96393 h 327977"/>
              <a:gd name="connsiteX84" fmla="*/ 163004 w 871727"/>
              <a:gd name="connsiteY84" fmla="*/ 96393 h 327977"/>
              <a:gd name="connsiteX85" fmla="*/ 73025 w 871727"/>
              <a:gd name="connsiteY85" fmla="*/ 62357 h 327977"/>
              <a:gd name="connsiteX86" fmla="*/ 95631 w 871727"/>
              <a:gd name="connsiteY86" fmla="*/ 130111 h 327977"/>
              <a:gd name="connsiteX87" fmla="*/ 83693 w 871727"/>
              <a:gd name="connsiteY87" fmla="*/ 130111 h 327977"/>
              <a:gd name="connsiteX88" fmla="*/ 65595 w 871727"/>
              <a:gd name="connsiteY88" fmla="*/ 75946 h 327977"/>
              <a:gd name="connsiteX89" fmla="*/ 65595 w 871727"/>
              <a:gd name="connsiteY89" fmla="*/ 62357 h 327977"/>
              <a:gd name="connsiteX90" fmla="*/ 73025 w 871727"/>
              <a:gd name="connsiteY90" fmla="*/ 62357 h 327977"/>
              <a:gd name="connsiteX91" fmla="*/ 73025 w 871727"/>
              <a:gd name="connsiteY91" fmla="*/ 62357 h 327977"/>
              <a:gd name="connsiteX92" fmla="*/ 106299 w 871727"/>
              <a:gd name="connsiteY92" fmla="*/ 130111 h 327977"/>
              <a:gd name="connsiteX93" fmla="*/ 83693 w 871727"/>
              <a:gd name="connsiteY93" fmla="*/ 62357 h 327977"/>
              <a:gd name="connsiteX94" fmla="*/ 95631 w 871727"/>
              <a:gd name="connsiteY94" fmla="*/ 62357 h 327977"/>
              <a:gd name="connsiteX95" fmla="*/ 118237 w 871727"/>
              <a:gd name="connsiteY95" fmla="*/ 130111 h 327977"/>
              <a:gd name="connsiteX96" fmla="*/ 106299 w 871727"/>
              <a:gd name="connsiteY96" fmla="*/ 130111 h 327977"/>
              <a:gd name="connsiteX97" fmla="*/ 106299 w 871727"/>
              <a:gd name="connsiteY97" fmla="*/ 130111 h 327977"/>
              <a:gd name="connsiteX98" fmla="*/ 128968 w 871727"/>
              <a:gd name="connsiteY98" fmla="*/ 130111 h 327977"/>
              <a:gd name="connsiteX99" fmla="*/ 106363 w 871727"/>
              <a:gd name="connsiteY99" fmla="*/ 62357 h 327977"/>
              <a:gd name="connsiteX100" fmla="*/ 118301 w 871727"/>
              <a:gd name="connsiteY100" fmla="*/ 62357 h 327977"/>
              <a:gd name="connsiteX101" fmla="*/ 140907 w 871727"/>
              <a:gd name="connsiteY101" fmla="*/ 130111 h 327977"/>
              <a:gd name="connsiteX102" fmla="*/ 128968 w 871727"/>
              <a:gd name="connsiteY102" fmla="*/ 130111 h 327977"/>
              <a:gd name="connsiteX103" fmla="*/ 128968 w 871727"/>
              <a:gd name="connsiteY103" fmla="*/ 130111 h 327977"/>
              <a:gd name="connsiteX104" fmla="*/ 65595 w 871727"/>
              <a:gd name="connsiteY104" fmla="*/ 108014 h 327977"/>
              <a:gd name="connsiteX105" fmla="*/ 72961 w 871727"/>
              <a:gd name="connsiteY105" fmla="*/ 130111 h 327977"/>
              <a:gd name="connsiteX106" fmla="*/ 65595 w 871727"/>
              <a:gd name="connsiteY106" fmla="*/ 130111 h 327977"/>
              <a:gd name="connsiteX107" fmla="*/ 65595 w 871727"/>
              <a:gd name="connsiteY107" fmla="*/ 108014 h 327977"/>
              <a:gd name="connsiteX108" fmla="*/ 65595 w 871727"/>
              <a:gd name="connsiteY108" fmla="*/ 108014 h 327977"/>
              <a:gd name="connsiteX109" fmla="*/ 173164 w 871727"/>
              <a:gd name="connsiteY109" fmla="*/ 161861 h 327977"/>
              <a:gd name="connsiteX110" fmla="*/ 55372 w 871727"/>
              <a:gd name="connsiteY110" fmla="*/ 161861 h 327977"/>
              <a:gd name="connsiteX111" fmla="*/ 45148 w 871727"/>
              <a:gd name="connsiteY111" fmla="*/ 161861 h 327977"/>
              <a:gd name="connsiteX112" fmla="*/ 45148 w 871727"/>
              <a:gd name="connsiteY112" fmla="*/ 172085 h 327977"/>
              <a:gd name="connsiteX113" fmla="*/ 45148 w 871727"/>
              <a:gd name="connsiteY113" fmla="*/ 260223 h 327977"/>
              <a:gd name="connsiteX114" fmla="*/ 45148 w 871727"/>
              <a:gd name="connsiteY114" fmla="*/ 270447 h 327977"/>
              <a:gd name="connsiteX115" fmla="*/ 55372 w 871727"/>
              <a:gd name="connsiteY115" fmla="*/ 270447 h 327977"/>
              <a:gd name="connsiteX116" fmla="*/ 173164 w 871727"/>
              <a:gd name="connsiteY116" fmla="*/ 270447 h 327977"/>
              <a:gd name="connsiteX117" fmla="*/ 183388 w 871727"/>
              <a:gd name="connsiteY117" fmla="*/ 270447 h 327977"/>
              <a:gd name="connsiteX118" fmla="*/ 183388 w 871727"/>
              <a:gd name="connsiteY118" fmla="*/ 260223 h 327977"/>
              <a:gd name="connsiteX119" fmla="*/ 183388 w 871727"/>
              <a:gd name="connsiteY119" fmla="*/ 172085 h 327977"/>
              <a:gd name="connsiteX120" fmla="*/ 183388 w 871727"/>
              <a:gd name="connsiteY120" fmla="*/ 161861 h 327977"/>
              <a:gd name="connsiteX121" fmla="*/ 173164 w 871727"/>
              <a:gd name="connsiteY121" fmla="*/ 161861 h 327977"/>
              <a:gd name="connsiteX122" fmla="*/ 173164 w 871727"/>
              <a:gd name="connsiteY122" fmla="*/ 161861 h 327977"/>
              <a:gd name="connsiteX123" fmla="*/ 140970 w 871727"/>
              <a:gd name="connsiteY123" fmla="*/ 182245 h 327977"/>
              <a:gd name="connsiteX124" fmla="*/ 163004 w 871727"/>
              <a:gd name="connsiteY124" fmla="*/ 248285 h 327977"/>
              <a:gd name="connsiteX125" fmla="*/ 163004 w 871727"/>
              <a:gd name="connsiteY125" fmla="*/ 249936 h 327977"/>
              <a:gd name="connsiteX126" fmla="*/ 151574 w 871727"/>
              <a:gd name="connsiteY126" fmla="*/ 249936 h 327977"/>
              <a:gd name="connsiteX127" fmla="*/ 128968 w 871727"/>
              <a:gd name="connsiteY127" fmla="*/ 182182 h 327977"/>
              <a:gd name="connsiteX128" fmla="*/ 140970 w 871727"/>
              <a:gd name="connsiteY128" fmla="*/ 182182 h 327977"/>
              <a:gd name="connsiteX129" fmla="*/ 140970 w 871727"/>
              <a:gd name="connsiteY129" fmla="*/ 182245 h 327977"/>
              <a:gd name="connsiteX130" fmla="*/ 163004 w 871727"/>
              <a:gd name="connsiteY130" fmla="*/ 216217 h 327977"/>
              <a:gd name="connsiteX131" fmla="*/ 151701 w 871727"/>
              <a:gd name="connsiteY131" fmla="*/ 182245 h 327977"/>
              <a:gd name="connsiteX132" fmla="*/ 163004 w 871727"/>
              <a:gd name="connsiteY132" fmla="*/ 182245 h 327977"/>
              <a:gd name="connsiteX133" fmla="*/ 163004 w 871727"/>
              <a:gd name="connsiteY133" fmla="*/ 216217 h 327977"/>
              <a:gd name="connsiteX134" fmla="*/ 163004 w 871727"/>
              <a:gd name="connsiteY134" fmla="*/ 216217 h 327977"/>
              <a:gd name="connsiteX135" fmla="*/ 73025 w 871727"/>
              <a:gd name="connsiteY135" fmla="*/ 182245 h 327977"/>
              <a:gd name="connsiteX136" fmla="*/ 95631 w 871727"/>
              <a:gd name="connsiteY136" fmla="*/ 249999 h 327977"/>
              <a:gd name="connsiteX137" fmla="*/ 83693 w 871727"/>
              <a:gd name="connsiteY137" fmla="*/ 249999 h 327977"/>
              <a:gd name="connsiteX138" fmla="*/ 65595 w 871727"/>
              <a:gd name="connsiteY138" fmla="*/ 195834 h 327977"/>
              <a:gd name="connsiteX139" fmla="*/ 65595 w 871727"/>
              <a:gd name="connsiteY139" fmla="*/ 182245 h 327977"/>
              <a:gd name="connsiteX140" fmla="*/ 73025 w 871727"/>
              <a:gd name="connsiteY140" fmla="*/ 182245 h 327977"/>
              <a:gd name="connsiteX141" fmla="*/ 73025 w 871727"/>
              <a:gd name="connsiteY141" fmla="*/ 182245 h 327977"/>
              <a:gd name="connsiteX142" fmla="*/ 106299 w 871727"/>
              <a:gd name="connsiteY142" fmla="*/ 249999 h 327977"/>
              <a:gd name="connsiteX143" fmla="*/ 83693 w 871727"/>
              <a:gd name="connsiteY143" fmla="*/ 182245 h 327977"/>
              <a:gd name="connsiteX144" fmla="*/ 95631 w 871727"/>
              <a:gd name="connsiteY144" fmla="*/ 182245 h 327977"/>
              <a:gd name="connsiteX145" fmla="*/ 118237 w 871727"/>
              <a:gd name="connsiteY145" fmla="*/ 249999 h 327977"/>
              <a:gd name="connsiteX146" fmla="*/ 106299 w 871727"/>
              <a:gd name="connsiteY146" fmla="*/ 249999 h 327977"/>
              <a:gd name="connsiteX147" fmla="*/ 106299 w 871727"/>
              <a:gd name="connsiteY147" fmla="*/ 249999 h 327977"/>
              <a:gd name="connsiteX148" fmla="*/ 128968 w 871727"/>
              <a:gd name="connsiteY148" fmla="*/ 249999 h 327977"/>
              <a:gd name="connsiteX149" fmla="*/ 106363 w 871727"/>
              <a:gd name="connsiteY149" fmla="*/ 182245 h 327977"/>
              <a:gd name="connsiteX150" fmla="*/ 118301 w 871727"/>
              <a:gd name="connsiteY150" fmla="*/ 182245 h 327977"/>
              <a:gd name="connsiteX151" fmla="*/ 140907 w 871727"/>
              <a:gd name="connsiteY151" fmla="*/ 249999 h 327977"/>
              <a:gd name="connsiteX152" fmla="*/ 128968 w 871727"/>
              <a:gd name="connsiteY152" fmla="*/ 249999 h 327977"/>
              <a:gd name="connsiteX153" fmla="*/ 128968 w 871727"/>
              <a:gd name="connsiteY153" fmla="*/ 249999 h 327977"/>
              <a:gd name="connsiteX154" fmla="*/ 65595 w 871727"/>
              <a:gd name="connsiteY154" fmla="*/ 227902 h 327977"/>
              <a:gd name="connsiteX155" fmla="*/ 72961 w 871727"/>
              <a:gd name="connsiteY155" fmla="*/ 249999 h 327977"/>
              <a:gd name="connsiteX156" fmla="*/ 65595 w 871727"/>
              <a:gd name="connsiteY156" fmla="*/ 249999 h 327977"/>
              <a:gd name="connsiteX157" fmla="*/ 65595 w 871727"/>
              <a:gd name="connsiteY157" fmla="*/ 227902 h 327977"/>
              <a:gd name="connsiteX158" fmla="*/ 65595 w 871727"/>
              <a:gd name="connsiteY158" fmla="*/ 227902 h 327977"/>
              <a:gd name="connsiteX159" fmla="*/ 408178 w 871727"/>
              <a:gd name="connsiteY159" fmla="*/ 15939 h 327977"/>
              <a:gd name="connsiteX160" fmla="*/ 290385 w 871727"/>
              <a:gd name="connsiteY160" fmla="*/ 15939 h 327977"/>
              <a:gd name="connsiteX161" fmla="*/ 280226 w 871727"/>
              <a:gd name="connsiteY161" fmla="*/ 15939 h 327977"/>
              <a:gd name="connsiteX162" fmla="*/ 280226 w 871727"/>
              <a:gd name="connsiteY162" fmla="*/ 26098 h 327977"/>
              <a:gd name="connsiteX163" fmla="*/ 280226 w 871727"/>
              <a:gd name="connsiteY163" fmla="*/ 114236 h 327977"/>
              <a:gd name="connsiteX164" fmla="*/ 280226 w 871727"/>
              <a:gd name="connsiteY164" fmla="*/ 124397 h 327977"/>
              <a:gd name="connsiteX165" fmla="*/ 290385 w 871727"/>
              <a:gd name="connsiteY165" fmla="*/ 124397 h 327977"/>
              <a:gd name="connsiteX166" fmla="*/ 408178 w 871727"/>
              <a:gd name="connsiteY166" fmla="*/ 124397 h 327977"/>
              <a:gd name="connsiteX167" fmla="*/ 418401 w 871727"/>
              <a:gd name="connsiteY167" fmla="*/ 124397 h 327977"/>
              <a:gd name="connsiteX168" fmla="*/ 418401 w 871727"/>
              <a:gd name="connsiteY168" fmla="*/ 114236 h 327977"/>
              <a:gd name="connsiteX169" fmla="*/ 418401 w 871727"/>
              <a:gd name="connsiteY169" fmla="*/ 26098 h 327977"/>
              <a:gd name="connsiteX170" fmla="*/ 418401 w 871727"/>
              <a:gd name="connsiteY170" fmla="*/ 15939 h 327977"/>
              <a:gd name="connsiteX171" fmla="*/ 408178 w 871727"/>
              <a:gd name="connsiteY171" fmla="*/ 15939 h 327977"/>
              <a:gd name="connsiteX172" fmla="*/ 408178 w 871727"/>
              <a:gd name="connsiteY172" fmla="*/ 15939 h 327977"/>
              <a:gd name="connsiteX173" fmla="*/ 375920 w 871727"/>
              <a:gd name="connsiteY173" fmla="*/ 36259 h 327977"/>
              <a:gd name="connsiteX174" fmla="*/ 363982 w 871727"/>
              <a:gd name="connsiteY174" fmla="*/ 36259 h 327977"/>
              <a:gd name="connsiteX175" fmla="*/ 386588 w 871727"/>
              <a:gd name="connsiteY175" fmla="*/ 104013 h 327977"/>
              <a:gd name="connsiteX176" fmla="*/ 398018 w 871727"/>
              <a:gd name="connsiteY176" fmla="*/ 104013 h 327977"/>
              <a:gd name="connsiteX177" fmla="*/ 398018 w 871727"/>
              <a:gd name="connsiteY177" fmla="*/ 102362 h 327977"/>
              <a:gd name="connsiteX178" fmla="*/ 375920 w 871727"/>
              <a:gd name="connsiteY178" fmla="*/ 36259 h 327977"/>
              <a:gd name="connsiteX179" fmla="*/ 375920 w 871727"/>
              <a:gd name="connsiteY179" fmla="*/ 36259 h 327977"/>
              <a:gd name="connsiteX180" fmla="*/ 397954 w 871727"/>
              <a:gd name="connsiteY180" fmla="*/ 70295 h 327977"/>
              <a:gd name="connsiteX181" fmla="*/ 397954 w 871727"/>
              <a:gd name="connsiteY181" fmla="*/ 36259 h 327977"/>
              <a:gd name="connsiteX182" fmla="*/ 386651 w 871727"/>
              <a:gd name="connsiteY182" fmla="*/ 36259 h 327977"/>
              <a:gd name="connsiteX183" fmla="*/ 397954 w 871727"/>
              <a:gd name="connsiteY183" fmla="*/ 70295 h 327977"/>
              <a:gd name="connsiteX184" fmla="*/ 397954 w 871727"/>
              <a:gd name="connsiteY184" fmla="*/ 70295 h 327977"/>
              <a:gd name="connsiteX185" fmla="*/ 307975 w 871727"/>
              <a:gd name="connsiteY185" fmla="*/ 36259 h 327977"/>
              <a:gd name="connsiteX186" fmla="*/ 300545 w 871727"/>
              <a:gd name="connsiteY186" fmla="*/ 36259 h 327977"/>
              <a:gd name="connsiteX187" fmla="*/ 300545 w 871727"/>
              <a:gd name="connsiteY187" fmla="*/ 49848 h 327977"/>
              <a:gd name="connsiteX188" fmla="*/ 318579 w 871727"/>
              <a:gd name="connsiteY188" fmla="*/ 104013 h 327977"/>
              <a:gd name="connsiteX189" fmla="*/ 330517 w 871727"/>
              <a:gd name="connsiteY189" fmla="*/ 104013 h 327977"/>
              <a:gd name="connsiteX190" fmla="*/ 307975 w 871727"/>
              <a:gd name="connsiteY190" fmla="*/ 36259 h 327977"/>
              <a:gd name="connsiteX191" fmla="*/ 307975 w 871727"/>
              <a:gd name="connsiteY191" fmla="*/ 36259 h 327977"/>
              <a:gd name="connsiteX192" fmla="*/ 341249 w 871727"/>
              <a:gd name="connsiteY192" fmla="*/ 104013 h 327977"/>
              <a:gd name="connsiteX193" fmla="*/ 353187 w 871727"/>
              <a:gd name="connsiteY193" fmla="*/ 104013 h 327977"/>
              <a:gd name="connsiteX194" fmla="*/ 330581 w 871727"/>
              <a:gd name="connsiteY194" fmla="*/ 36259 h 327977"/>
              <a:gd name="connsiteX195" fmla="*/ 318643 w 871727"/>
              <a:gd name="connsiteY195" fmla="*/ 36259 h 327977"/>
              <a:gd name="connsiteX196" fmla="*/ 341249 w 871727"/>
              <a:gd name="connsiteY196" fmla="*/ 104013 h 327977"/>
              <a:gd name="connsiteX197" fmla="*/ 341249 w 871727"/>
              <a:gd name="connsiteY197" fmla="*/ 104013 h 327977"/>
              <a:gd name="connsiteX198" fmla="*/ 363919 w 871727"/>
              <a:gd name="connsiteY198" fmla="*/ 104013 h 327977"/>
              <a:gd name="connsiteX199" fmla="*/ 375857 w 871727"/>
              <a:gd name="connsiteY199" fmla="*/ 104013 h 327977"/>
              <a:gd name="connsiteX200" fmla="*/ 353251 w 871727"/>
              <a:gd name="connsiteY200" fmla="*/ 36259 h 327977"/>
              <a:gd name="connsiteX201" fmla="*/ 341313 w 871727"/>
              <a:gd name="connsiteY201" fmla="*/ 36259 h 327977"/>
              <a:gd name="connsiteX202" fmla="*/ 363919 w 871727"/>
              <a:gd name="connsiteY202" fmla="*/ 104013 h 327977"/>
              <a:gd name="connsiteX203" fmla="*/ 363919 w 871727"/>
              <a:gd name="connsiteY203" fmla="*/ 104013 h 327977"/>
              <a:gd name="connsiteX204" fmla="*/ 300545 w 871727"/>
              <a:gd name="connsiteY204" fmla="*/ 81979 h 327977"/>
              <a:gd name="connsiteX205" fmla="*/ 307911 w 871727"/>
              <a:gd name="connsiteY205" fmla="*/ 104077 h 327977"/>
              <a:gd name="connsiteX206" fmla="*/ 300545 w 871727"/>
              <a:gd name="connsiteY206" fmla="*/ 104077 h 327977"/>
              <a:gd name="connsiteX207" fmla="*/ 300545 w 871727"/>
              <a:gd name="connsiteY207" fmla="*/ 81979 h 327977"/>
              <a:gd name="connsiteX208" fmla="*/ 300545 w 871727"/>
              <a:gd name="connsiteY208" fmla="*/ 81979 h 327977"/>
              <a:gd name="connsiteX209" fmla="*/ 408178 w 871727"/>
              <a:gd name="connsiteY209" fmla="*/ 140462 h 327977"/>
              <a:gd name="connsiteX210" fmla="*/ 290385 w 871727"/>
              <a:gd name="connsiteY210" fmla="*/ 140462 h 327977"/>
              <a:gd name="connsiteX211" fmla="*/ 280226 w 871727"/>
              <a:gd name="connsiteY211" fmla="*/ 140462 h 327977"/>
              <a:gd name="connsiteX212" fmla="*/ 280226 w 871727"/>
              <a:gd name="connsiteY212" fmla="*/ 150685 h 327977"/>
              <a:gd name="connsiteX213" fmla="*/ 280226 w 871727"/>
              <a:gd name="connsiteY213" fmla="*/ 238823 h 327977"/>
              <a:gd name="connsiteX214" fmla="*/ 280226 w 871727"/>
              <a:gd name="connsiteY214" fmla="*/ 249047 h 327977"/>
              <a:gd name="connsiteX215" fmla="*/ 290385 w 871727"/>
              <a:gd name="connsiteY215" fmla="*/ 249047 h 327977"/>
              <a:gd name="connsiteX216" fmla="*/ 408178 w 871727"/>
              <a:gd name="connsiteY216" fmla="*/ 249047 h 327977"/>
              <a:gd name="connsiteX217" fmla="*/ 418401 w 871727"/>
              <a:gd name="connsiteY217" fmla="*/ 249047 h 327977"/>
              <a:gd name="connsiteX218" fmla="*/ 418401 w 871727"/>
              <a:gd name="connsiteY218" fmla="*/ 238823 h 327977"/>
              <a:gd name="connsiteX219" fmla="*/ 418401 w 871727"/>
              <a:gd name="connsiteY219" fmla="*/ 150685 h 327977"/>
              <a:gd name="connsiteX220" fmla="*/ 418401 w 871727"/>
              <a:gd name="connsiteY220" fmla="*/ 140462 h 327977"/>
              <a:gd name="connsiteX221" fmla="*/ 408178 w 871727"/>
              <a:gd name="connsiteY221" fmla="*/ 140462 h 327977"/>
              <a:gd name="connsiteX222" fmla="*/ 408178 w 871727"/>
              <a:gd name="connsiteY222" fmla="*/ 140462 h 327977"/>
              <a:gd name="connsiteX223" fmla="*/ 375920 w 871727"/>
              <a:gd name="connsiteY223" fmla="*/ 160846 h 327977"/>
              <a:gd name="connsiteX224" fmla="*/ 363982 w 871727"/>
              <a:gd name="connsiteY224" fmla="*/ 160846 h 327977"/>
              <a:gd name="connsiteX225" fmla="*/ 386588 w 871727"/>
              <a:gd name="connsiteY225" fmla="*/ 228600 h 327977"/>
              <a:gd name="connsiteX226" fmla="*/ 398018 w 871727"/>
              <a:gd name="connsiteY226" fmla="*/ 228600 h 327977"/>
              <a:gd name="connsiteX227" fmla="*/ 398018 w 871727"/>
              <a:gd name="connsiteY227" fmla="*/ 226949 h 327977"/>
              <a:gd name="connsiteX228" fmla="*/ 375920 w 871727"/>
              <a:gd name="connsiteY228" fmla="*/ 160846 h 327977"/>
              <a:gd name="connsiteX229" fmla="*/ 375920 w 871727"/>
              <a:gd name="connsiteY229" fmla="*/ 160846 h 327977"/>
              <a:gd name="connsiteX230" fmla="*/ 397954 w 871727"/>
              <a:gd name="connsiteY230" fmla="*/ 194818 h 327977"/>
              <a:gd name="connsiteX231" fmla="*/ 397954 w 871727"/>
              <a:gd name="connsiteY231" fmla="*/ 160846 h 327977"/>
              <a:gd name="connsiteX232" fmla="*/ 386651 w 871727"/>
              <a:gd name="connsiteY232" fmla="*/ 160846 h 327977"/>
              <a:gd name="connsiteX233" fmla="*/ 397954 w 871727"/>
              <a:gd name="connsiteY233" fmla="*/ 194818 h 327977"/>
              <a:gd name="connsiteX234" fmla="*/ 397954 w 871727"/>
              <a:gd name="connsiteY234" fmla="*/ 194818 h 327977"/>
              <a:gd name="connsiteX235" fmla="*/ 307975 w 871727"/>
              <a:gd name="connsiteY235" fmla="*/ 160846 h 327977"/>
              <a:gd name="connsiteX236" fmla="*/ 300545 w 871727"/>
              <a:gd name="connsiteY236" fmla="*/ 160846 h 327977"/>
              <a:gd name="connsiteX237" fmla="*/ 300545 w 871727"/>
              <a:gd name="connsiteY237" fmla="*/ 174435 h 327977"/>
              <a:gd name="connsiteX238" fmla="*/ 318579 w 871727"/>
              <a:gd name="connsiteY238" fmla="*/ 228600 h 327977"/>
              <a:gd name="connsiteX239" fmla="*/ 330517 w 871727"/>
              <a:gd name="connsiteY239" fmla="*/ 228600 h 327977"/>
              <a:gd name="connsiteX240" fmla="*/ 307975 w 871727"/>
              <a:gd name="connsiteY240" fmla="*/ 160846 h 327977"/>
              <a:gd name="connsiteX241" fmla="*/ 307975 w 871727"/>
              <a:gd name="connsiteY241" fmla="*/ 160846 h 327977"/>
              <a:gd name="connsiteX242" fmla="*/ 341249 w 871727"/>
              <a:gd name="connsiteY242" fmla="*/ 228600 h 327977"/>
              <a:gd name="connsiteX243" fmla="*/ 353187 w 871727"/>
              <a:gd name="connsiteY243" fmla="*/ 228600 h 327977"/>
              <a:gd name="connsiteX244" fmla="*/ 330581 w 871727"/>
              <a:gd name="connsiteY244" fmla="*/ 160846 h 327977"/>
              <a:gd name="connsiteX245" fmla="*/ 318643 w 871727"/>
              <a:gd name="connsiteY245" fmla="*/ 160846 h 327977"/>
              <a:gd name="connsiteX246" fmla="*/ 341249 w 871727"/>
              <a:gd name="connsiteY246" fmla="*/ 228600 h 327977"/>
              <a:gd name="connsiteX247" fmla="*/ 341249 w 871727"/>
              <a:gd name="connsiteY247" fmla="*/ 228600 h 327977"/>
              <a:gd name="connsiteX248" fmla="*/ 363919 w 871727"/>
              <a:gd name="connsiteY248" fmla="*/ 228600 h 327977"/>
              <a:gd name="connsiteX249" fmla="*/ 375857 w 871727"/>
              <a:gd name="connsiteY249" fmla="*/ 228600 h 327977"/>
              <a:gd name="connsiteX250" fmla="*/ 353251 w 871727"/>
              <a:gd name="connsiteY250" fmla="*/ 160846 h 327977"/>
              <a:gd name="connsiteX251" fmla="*/ 341313 w 871727"/>
              <a:gd name="connsiteY251" fmla="*/ 160846 h 327977"/>
              <a:gd name="connsiteX252" fmla="*/ 363919 w 871727"/>
              <a:gd name="connsiteY252" fmla="*/ 228600 h 327977"/>
              <a:gd name="connsiteX253" fmla="*/ 363919 w 871727"/>
              <a:gd name="connsiteY253" fmla="*/ 228600 h 327977"/>
              <a:gd name="connsiteX254" fmla="*/ 300545 w 871727"/>
              <a:gd name="connsiteY254" fmla="*/ 206502 h 327977"/>
              <a:gd name="connsiteX255" fmla="*/ 307911 w 871727"/>
              <a:gd name="connsiteY255" fmla="*/ 228600 h 327977"/>
              <a:gd name="connsiteX256" fmla="*/ 300545 w 871727"/>
              <a:gd name="connsiteY256" fmla="*/ 228600 h 327977"/>
              <a:gd name="connsiteX257" fmla="*/ 300545 w 871727"/>
              <a:gd name="connsiteY257" fmla="*/ 206502 h 327977"/>
              <a:gd name="connsiteX258" fmla="*/ 300545 w 871727"/>
              <a:gd name="connsiteY258" fmla="*/ 206502 h 327977"/>
              <a:gd name="connsiteX259" fmla="*/ 603694 w 871727"/>
              <a:gd name="connsiteY259" fmla="*/ 168275 h 327977"/>
              <a:gd name="connsiteX260" fmla="*/ 635444 w 871727"/>
              <a:gd name="connsiteY260" fmla="*/ 137985 h 327977"/>
              <a:gd name="connsiteX261" fmla="*/ 626301 w 871727"/>
              <a:gd name="connsiteY261" fmla="*/ 128079 h 327977"/>
              <a:gd name="connsiteX262" fmla="*/ 634555 w 871727"/>
              <a:gd name="connsiteY262" fmla="*/ 120396 h 327977"/>
              <a:gd name="connsiteX263" fmla="*/ 666051 w 871727"/>
              <a:gd name="connsiteY263" fmla="*/ 154559 h 327977"/>
              <a:gd name="connsiteX264" fmla="*/ 657733 w 871727"/>
              <a:gd name="connsiteY264" fmla="*/ 162179 h 327977"/>
              <a:gd name="connsiteX265" fmla="*/ 647382 w 871727"/>
              <a:gd name="connsiteY265" fmla="*/ 150940 h 327977"/>
              <a:gd name="connsiteX266" fmla="*/ 609346 w 871727"/>
              <a:gd name="connsiteY266" fmla="*/ 187261 h 327977"/>
              <a:gd name="connsiteX267" fmla="*/ 626682 w 871727"/>
              <a:gd name="connsiteY267" fmla="*/ 200216 h 327977"/>
              <a:gd name="connsiteX268" fmla="*/ 642176 w 871727"/>
              <a:gd name="connsiteY268" fmla="*/ 222758 h 327977"/>
              <a:gd name="connsiteX269" fmla="*/ 688975 w 871727"/>
              <a:gd name="connsiteY269" fmla="*/ 203327 h 327977"/>
              <a:gd name="connsiteX270" fmla="*/ 660844 w 871727"/>
              <a:gd name="connsiteY270" fmla="*/ 199199 h 327977"/>
              <a:gd name="connsiteX271" fmla="*/ 660844 w 871727"/>
              <a:gd name="connsiteY271" fmla="*/ 175323 h 327977"/>
              <a:gd name="connsiteX272" fmla="*/ 703580 w 871727"/>
              <a:gd name="connsiteY272" fmla="*/ 175323 h 327977"/>
              <a:gd name="connsiteX273" fmla="*/ 714629 w 871727"/>
              <a:gd name="connsiteY273" fmla="*/ 98806 h 327977"/>
              <a:gd name="connsiteX274" fmla="*/ 726821 w 871727"/>
              <a:gd name="connsiteY274" fmla="*/ 98806 h 327977"/>
              <a:gd name="connsiteX275" fmla="*/ 726821 w 871727"/>
              <a:gd name="connsiteY275" fmla="*/ 175323 h 327977"/>
              <a:gd name="connsiteX276" fmla="*/ 726821 w 871727"/>
              <a:gd name="connsiteY276" fmla="*/ 183324 h 327977"/>
              <a:gd name="connsiteX277" fmla="*/ 726821 w 871727"/>
              <a:gd name="connsiteY277" fmla="*/ 187706 h 327977"/>
              <a:gd name="connsiteX278" fmla="*/ 736473 w 871727"/>
              <a:gd name="connsiteY278" fmla="*/ 183705 h 327977"/>
              <a:gd name="connsiteX279" fmla="*/ 736473 w 871727"/>
              <a:gd name="connsiteY279" fmla="*/ 40132 h 327977"/>
              <a:gd name="connsiteX280" fmla="*/ 643826 w 871727"/>
              <a:gd name="connsiteY280" fmla="*/ 40132 h 327977"/>
              <a:gd name="connsiteX281" fmla="*/ 603694 w 871727"/>
              <a:gd name="connsiteY281" fmla="*/ 168275 h 327977"/>
              <a:gd name="connsiteX282" fmla="*/ 603694 w 871727"/>
              <a:gd name="connsiteY282" fmla="*/ 168275 h 327977"/>
              <a:gd name="connsiteX283" fmla="*/ 821309 w 871727"/>
              <a:gd name="connsiteY283" fmla="*/ 228600 h 327977"/>
              <a:gd name="connsiteX284" fmla="*/ 796671 w 871727"/>
              <a:gd name="connsiteY284" fmla="*/ 218440 h 327977"/>
              <a:gd name="connsiteX285" fmla="*/ 772096 w 871727"/>
              <a:gd name="connsiteY285" fmla="*/ 228600 h 327977"/>
              <a:gd name="connsiteX286" fmla="*/ 761936 w 871727"/>
              <a:gd name="connsiteY286" fmla="*/ 253238 h 327977"/>
              <a:gd name="connsiteX287" fmla="*/ 772096 w 871727"/>
              <a:gd name="connsiteY287" fmla="*/ 277813 h 327977"/>
              <a:gd name="connsiteX288" fmla="*/ 796671 w 871727"/>
              <a:gd name="connsiteY288" fmla="*/ 288036 h 327977"/>
              <a:gd name="connsiteX289" fmla="*/ 821309 w 871727"/>
              <a:gd name="connsiteY289" fmla="*/ 277813 h 327977"/>
              <a:gd name="connsiteX290" fmla="*/ 831532 w 871727"/>
              <a:gd name="connsiteY290" fmla="*/ 253238 h 327977"/>
              <a:gd name="connsiteX291" fmla="*/ 821309 w 871727"/>
              <a:gd name="connsiteY291" fmla="*/ 228600 h 327977"/>
              <a:gd name="connsiteX292" fmla="*/ 821309 w 871727"/>
              <a:gd name="connsiteY292" fmla="*/ 228600 h 327977"/>
              <a:gd name="connsiteX293" fmla="*/ 598297 w 871727"/>
              <a:gd name="connsiteY293" fmla="*/ 228600 h 327977"/>
              <a:gd name="connsiteX294" fmla="*/ 573659 w 871727"/>
              <a:gd name="connsiteY294" fmla="*/ 218440 h 327977"/>
              <a:gd name="connsiteX295" fmla="*/ 549021 w 871727"/>
              <a:gd name="connsiteY295" fmla="*/ 228600 h 327977"/>
              <a:gd name="connsiteX296" fmla="*/ 538861 w 871727"/>
              <a:gd name="connsiteY296" fmla="*/ 253238 h 327977"/>
              <a:gd name="connsiteX297" fmla="*/ 549021 w 871727"/>
              <a:gd name="connsiteY297" fmla="*/ 277813 h 327977"/>
              <a:gd name="connsiteX298" fmla="*/ 573659 w 871727"/>
              <a:gd name="connsiteY298" fmla="*/ 288036 h 327977"/>
              <a:gd name="connsiteX299" fmla="*/ 598297 w 871727"/>
              <a:gd name="connsiteY299" fmla="*/ 277813 h 327977"/>
              <a:gd name="connsiteX300" fmla="*/ 608457 w 871727"/>
              <a:gd name="connsiteY300" fmla="*/ 253238 h 327977"/>
              <a:gd name="connsiteX301" fmla="*/ 598297 w 871727"/>
              <a:gd name="connsiteY301" fmla="*/ 228600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871727" h="327977">
                <a:moveTo>
                  <a:pt x="491807" y="200533"/>
                </a:moveTo>
                <a:lnTo>
                  <a:pt x="520382" y="200533"/>
                </a:lnTo>
                <a:lnTo>
                  <a:pt x="520700" y="200216"/>
                </a:lnTo>
                <a:cubicBezTo>
                  <a:pt x="530733" y="190183"/>
                  <a:pt x="543623" y="182943"/>
                  <a:pt x="558038" y="179896"/>
                </a:cubicBezTo>
                <a:lnTo>
                  <a:pt x="609917" y="14097"/>
                </a:lnTo>
                <a:lnTo>
                  <a:pt x="614363" y="0"/>
                </a:lnTo>
                <a:lnTo>
                  <a:pt x="629094" y="0"/>
                </a:lnTo>
                <a:lnTo>
                  <a:pt x="756539" y="0"/>
                </a:lnTo>
                <a:lnTo>
                  <a:pt x="776605" y="0"/>
                </a:lnTo>
                <a:lnTo>
                  <a:pt x="776605" y="20066"/>
                </a:lnTo>
                <a:lnTo>
                  <a:pt x="776605" y="176276"/>
                </a:lnTo>
                <a:lnTo>
                  <a:pt x="822452" y="176276"/>
                </a:lnTo>
                <a:lnTo>
                  <a:pt x="822452" y="182690"/>
                </a:lnTo>
                <a:cubicBezTo>
                  <a:pt x="832802" y="186499"/>
                  <a:pt x="842073" y="192468"/>
                  <a:pt x="849757" y="200152"/>
                </a:cubicBezTo>
                <a:cubicBezTo>
                  <a:pt x="863346" y="213741"/>
                  <a:pt x="871728" y="232410"/>
                  <a:pt x="871728" y="253111"/>
                </a:cubicBezTo>
                <a:cubicBezTo>
                  <a:pt x="871728" y="273812"/>
                  <a:pt x="863346" y="292545"/>
                  <a:pt x="849757" y="306070"/>
                </a:cubicBezTo>
                <a:cubicBezTo>
                  <a:pt x="836168" y="319659"/>
                  <a:pt x="817435" y="327978"/>
                  <a:pt x="796798" y="327978"/>
                </a:cubicBezTo>
                <a:cubicBezTo>
                  <a:pt x="776160" y="327978"/>
                  <a:pt x="757364" y="319596"/>
                  <a:pt x="743839" y="306070"/>
                </a:cubicBezTo>
                <a:cubicBezTo>
                  <a:pt x="736219" y="298450"/>
                  <a:pt x="730250" y="289179"/>
                  <a:pt x="726440" y="278892"/>
                </a:cubicBezTo>
                <a:lnTo>
                  <a:pt x="644144" y="278892"/>
                </a:lnTo>
                <a:cubicBezTo>
                  <a:pt x="640397" y="289179"/>
                  <a:pt x="634365" y="298450"/>
                  <a:pt x="626745" y="306070"/>
                </a:cubicBezTo>
                <a:cubicBezTo>
                  <a:pt x="613156" y="319659"/>
                  <a:pt x="594423" y="327978"/>
                  <a:pt x="573786" y="327978"/>
                </a:cubicBezTo>
                <a:cubicBezTo>
                  <a:pt x="553085" y="327978"/>
                  <a:pt x="534352" y="319596"/>
                  <a:pt x="520827" y="306070"/>
                </a:cubicBezTo>
                <a:cubicBezTo>
                  <a:pt x="515048" y="300292"/>
                  <a:pt x="510222" y="293624"/>
                  <a:pt x="506603" y="286258"/>
                </a:cubicBezTo>
                <a:lnTo>
                  <a:pt x="491934" y="286258"/>
                </a:lnTo>
                <a:lnTo>
                  <a:pt x="491934" y="295783"/>
                </a:lnTo>
                <a:lnTo>
                  <a:pt x="311150" y="283401"/>
                </a:lnTo>
                <a:lnTo>
                  <a:pt x="311150" y="263335"/>
                </a:lnTo>
                <a:lnTo>
                  <a:pt x="444436" y="263335"/>
                </a:lnTo>
                <a:lnTo>
                  <a:pt x="444436" y="37148"/>
                </a:lnTo>
                <a:lnTo>
                  <a:pt x="491934" y="37148"/>
                </a:lnTo>
                <a:lnTo>
                  <a:pt x="491934" y="200533"/>
                </a:lnTo>
                <a:lnTo>
                  <a:pt x="491807" y="200533"/>
                </a:lnTo>
                <a:close/>
                <a:moveTo>
                  <a:pt x="8890" y="277685"/>
                </a:moveTo>
                <a:lnTo>
                  <a:pt x="228981" y="277685"/>
                </a:lnTo>
                <a:lnTo>
                  <a:pt x="237807" y="277685"/>
                </a:lnTo>
                <a:lnTo>
                  <a:pt x="237807" y="286576"/>
                </a:lnTo>
                <a:lnTo>
                  <a:pt x="237807" y="315214"/>
                </a:lnTo>
                <a:lnTo>
                  <a:pt x="237807" y="324104"/>
                </a:lnTo>
                <a:lnTo>
                  <a:pt x="228981" y="324104"/>
                </a:lnTo>
                <a:lnTo>
                  <a:pt x="8890" y="324104"/>
                </a:lnTo>
                <a:lnTo>
                  <a:pt x="0" y="324104"/>
                </a:lnTo>
                <a:lnTo>
                  <a:pt x="0" y="315214"/>
                </a:lnTo>
                <a:lnTo>
                  <a:pt x="0" y="286576"/>
                </a:lnTo>
                <a:lnTo>
                  <a:pt x="0" y="277685"/>
                </a:lnTo>
                <a:lnTo>
                  <a:pt x="8890" y="277685"/>
                </a:lnTo>
                <a:lnTo>
                  <a:pt x="8890" y="277685"/>
                </a:lnTo>
                <a:close/>
                <a:moveTo>
                  <a:pt x="124015" y="295402"/>
                </a:moveTo>
                <a:lnTo>
                  <a:pt x="124015" y="306324"/>
                </a:lnTo>
                <a:lnTo>
                  <a:pt x="220154" y="306324"/>
                </a:lnTo>
                <a:lnTo>
                  <a:pt x="220154" y="295402"/>
                </a:lnTo>
                <a:lnTo>
                  <a:pt x="124015" y="295402"/>
                </a:lnTo>
                <a:lnTo>
                  <a:pt x="124015" y="295402"/>
                </a:lnTo>
                <a:close/>
                <a:moveTo>
                  <a:pt x="108394" y="306324"/>
                </a:moveTo>
                <a:lnTo>
                  <a:pt x="108394" y="295402"/>
                </a:lnTo>
                <a:lnTo>
                  <a:pt x="17780" y="295402"/>
                </a:lnTo>
                <a:lnTo>
                  <a:pt x="17780" y="306324"/>
                </a:lnTo>
                <a:lnTo>
                  <a:pt x="108394" y="306324"/>
                </a:lnTo>
                <a:lnTo>
                  <a:pt x="108394" y="306324"/>
                </a:lnTo>
                <a:close/>
                <a:moveTo>
                  <a:pt x="173164" y="41973"/>
                </a:moveTo>
                <a:lnTo>
                  <a:pt x="55372" y="41973"/>
                </a:lnTo>
                <a:lnTo>
                  <a:pt x="45148" y="41973"/>
                </a:lnTo>
                <a:lnTo>
                  <a:pt x="45148" y="52134"/>
                </a:lnTo>
                <a:lnTo>
                  <a:pt x="45148" y="140272"/>
                </a:lnTo>
                <a:lnTo>
                  <a:pt x="45148" y="150432"/>
                </a:lnTo>
                <a:lnTo>
                  <a:pt x="55372" y="150432"/>
                </a:lnTo>
                <a:lnTo>
                  <a:pt x="173164" y="150432"/>
                </a:lnTo>
                <a:lnTo>
                  <a:pt x="183388" y="150432"/>
                </a:lnTo>
                <a:lnTo>
                  <a:pt x="183388" y="140272"/>
                </a:lnTo>
                <a:lnTo>
                  <a:pt x="183388" y="52134"/>
                </a:lnTo>
                <a:lnTo>
                  <a:pt x="183388" y="41973"/>
                </a:lnTo>
                <a:lnTo>
                  <a:pt x="173164" y="41973"/>
                </a:lnTo>
                <a:lnTo>
                  <a:pt x="173164" y="41973"/>
                </a:lnTo>
                <a:close/>
                <a:moveTo>
                  <a:pt x="140970" y="62357"/>
                </a:moveTo>
                <a:lnTo>
                  <a:pt x="163004" y="128460"/>
                </a:lnTo>
                <a:lnTo>
                  <a:pt x="163004" y="130111"/>
                </a:lnTo>
                <a:lnTo>
                  <a:pt x="151574" y="130111"/>
                </a:lnTo>
                <a:lnTo>
                  <a:pt x="128968" y="62357"/>
                </a:lnTo>
                <a:lnTo>
                  <a:pt x="140970" y="62357"/>
                </a:lnTo>
                <a:lnTo>
                  <a:pt x="140970" y="62357"/>
                </a:lnTo>
                <a:close/>
                <a:moveTo>
                  <a:pt x="163004" y="96393"/>
                </a:moveTo>
                <a:lnTo>
                  <a:pt x="151701" y="62421"/>
                </a:lnTo>
                <a:lnTo>
                  <a:pt x="163004" y="62421"/>
                </a:lnTo>
                <a:lnTo>
                  <a:pt x="163004" y="96393"/>
                </a:lnTo>
                <a:lnTo>
                  <a:pt x="163004" y="96393"/>
                </a:lnTo>
                <a:close/>
                <a:moveTo>
                  <a:pt x="73025" y="62357"/>
                </a:moveTo>
                <a:lnTo>
                  <a:pt x="95631" y="130111"/>
                </a:lnTo>
                <a:lnTo>
                  <a:pt x="83693" y="130111"/>
                </a:lnTo>
                <a:lnTo>
                  <a:pt x="65595" y="75946"/>
                </a:lnTo>
                <a:lnTo>
                  <a:pt x="65595" y="62357"/>
                </a:lnTo>
                <a:lnTo>
                  <a:pt x="73025" y="62357"/>
                </a:lnTo>
                <a:lnTo>
                  <a:pt x="73025" y="62357"/>
                </a:lnTo>
                <a:close/>
                <a:moveTo>
                  <a:pt x="106299" y="130111"/>
                </a:moveTo>
                <a:lnTo>
                  <a:pt x="83693" y="62357"/>
                </a:lnTo>
                <a:lnTo>
                  <a:pt x="95631" y="62357"/>
                </a:lnTo>
                <a:lnTo>
                  <a:pt x="118237" y="130111"/>
                </a:lnTo>
                <a:lnTo>
                  <a:pt x="106299" y="130111"/>
                </a:lnTo>
                <a:lnTo>
                  <a:pt x="106299" y="130111"/>
                </a:lnTo>
                <a:close/>
                <a:moveTo>
                  <a:pt x="128968" y="130111"/>
                </a:moveTo>
                <a:lnTo>
                  <a:pt x="106363" y="62357"/>
                </a:lnTo>
                <a:lnTo>
                  <a:pt x="118301" y="62357"/>
                </a:lnTo>
                <a:lnTo>
                  <a:pt x="140907" y="130111"/>
                </a:lnTo>
                <a:lnTo>
                  <a:pt x="128968" y="130111"/>
                </a:lnTo>
                <a:lnTo>
                  <a:pt x="128968" y="130111"/>
                </a:lnTo>
                <a:close/>
                <a:moveTo>
                  <a:pt x="65595" y="108014"/>
                </a:moveTo>
                <a:lnTo>
                  <a:pt x="72961" y="130111"/>
                </a:lnTo>
                <a:lnTo>
                  <a:pt x="65595" y="130111"/>
                </a:lnTo>
                <a:lnTo>
                  <a:pt x="65595" y="108014"/>
                </a:lnTo>
                <a:lnTo>
                  <a:pt x="65595" y="108014"/>
                </a:lnTo>
                <a:close/>
                <a:moveTo>
                  <a:pt x="173164" y="161861"/>
                </a:moveTo>
                <a:lnTo>
                  <a:pt x="55372" y="161861"/>
                </a:lnTo>
                <a:lnTo>
                  <a:pt x="45148" y="161861"/>
                </a:lnTo>
                <a:lnTo>
                  <a:pt x="45148" y="172085"/>
                </a:lnTo>
                <a:lnTo>
                  <a:pt x="45148" y="260223"/>
                </a:lnTo>
                <a:lnTo>
                  <a:pt x="45148" y="270447"/>
                </a:lnTo>
                <a:lnTo>
                  <a:pt x="55372" y="270447"/>
                </a:lnTo>
                <a:lnTo>
                  <a:pt x="173164" y="270447"/>
                </a:lnTo>
                <a:lnTo>
                  <a:pt x="183388" y="270447"/>
                </a:lnTo>
                <a:lnTo>
                  <a:pt x="183388" y="260223"/>
                </a:lnTo>
                <a:lnTo>
                  <a:pt x="183388" y="172085"/>
                </a:lnTo>
                <a:lnTo>
                  <a:pt x="183388" y="161861"/>
                </a:lnTo>
                <a:lnTo>
                  <a:pt x="173164" y="161861"/>
                </a:lnTo>
                <a:lnTo>
                  <a:pt x="173164" y="161861"/>
                </a:lnTo>
                <a:close/>
                <a:moveTo>
                  <a:pt x="140970" y="182245"/>
                </a:moveTo>
                <a:lnTo>
                  <a:pt x="163004" y="248285"/>
                </a:lnTo>
                <a:lnTo>
                  <a:pt x="163004" y="249936"/>
                </a:lnTo>
                <a:lnTo>
                  <a:pt x="151574" y="249936"/>
                </a:lnTo>
                <a:lnTo>
                  <a:pt x="128968" y="182182"/>
                </a:lnTo>
                <a:lnTo>
                  <a:pt x="140970" y="182182"/>
                </a:lnTo>
                <a:lnTo>
                  <a:pt x="140970" y="182245"/>
                </a:lnTo>
                <a:close/>
                <a:moveTo>
                  <a:pt x="163004" y="216217"/>
                </a:moveTo>
                <a:lnTo>
                  <a:pt x="151701" y="182245"/>
                </a:lnTo>
                <a:lnTo>
                  <a:pt x="163004" y="182245"/>
                </a:lnTo>
                <a:lnTo>
                  <a:pt x="163004" y="216217"/>
                </a:lnTo>
                <a:lnTo>
                  <a:pt x="163004" y="216217"/>
                </a:lnTo>
                <a:close/>
                <a:moveTo>
                  <a:pt x="73025" y="182245"/>
                </a:moveTo>
                <a:lnTo>
                  <a:pt x="95631" y="249999"/>
                </a:lnTo>
                <a:lnTo>
                  <a:pt x="83693" y="249999"/>
                </a:lnTo>
                <a:lnTo>
                  <a:pt x="65595" y="195834"/>
                </a:lnTo>
                <a:lnTo>
                  <a:pt x="65595" y="182245"/>
                </a:lnTo>
                <a:lnTo>
                  <a:pt x="73025" y="182245"/>
                </a:lnTo>
                <a:lnTo>
                  <a:pt x="73025" y="182245"/>
                </a:lnTo>
                <a:close/>
                <a:moveTo>
                  <a:pt x="106299" y="249999"/>
                </a:moveTo>
                <a:lnTo>
                  <a:pt x="83693" y="182245"/>
                </a:lnTo>
                <a:lnTo>
                  <a:pt x="95631" y="182245"/>
                </a:lnTo>
                <a:lnTo>
                  <a:pt x="118237" y="249999"/>
                </a:lnTo>
                <a:lnTo>
                  <a:pt x="106299" y="249999"/>
                </a:lnTo>
                <a:lnTo>
                  <a:pt x="106299" y="249999"/>
                </a:lnTo>
                <a:close/>
                <a:moveTo>
                  <a:pt x="128968" y="249999"/>
                </a:moveTo>
                <a:lnTo>
                  <a:pt x="106363" y="182245"/>
                </a:lnTo>
                <a:lnTo>
                  <a:pt x="118301" y="182245"/>
                </a:lnTo>
                <a:lnTo>
                  <a:pt x="140907" y="249999"/>
                </a:lnTo>
                <a:lnTo>
                  <a:pt x="128968" y="249999"/>
                </a:lnTo>
                <a:lnTo>
                  <a:pt x="128968" y="249999"/>
                </a:lnTo>
                <a:close/>
                <a:moveTo>
                  <a:pt x="65595" y="227902"/>
                </a:moveTo>
                <a:lnTo>
                  <a:pt x="72961" y="249999"/>
                </a:lnTo>
                <a:lnTo>
                  <a:pt x="65595" y="249999"/>
                </a:lnTo>
                <a:lnTo>
                  <a:pt x="65595" y="227902"/>
                </a:lnTo>
                <a:lnTo>
                  <a:pt x="65595" y="227902"/>
                </a:lnTo>
                <a:close/>
                <a:moveTo>
                  <a:pt x="408178" y="15939"/>
                </a:moveTo>
                <a:lnTo>
                  <a:pt x="290385" y="15939"/>
                </a:lnTo>
                <a:lnTo>
                  <a:pt x="280226" y="15939"/>
                </a:lnTo>
                <a:lnTo>
                  <a:pt x="280226" y="26098"/>
                </a:lnTo>
                <a:lnTo>
                  <a:pt x="280226" y="114236"/>
                </a:lnTo>
                <a:lnTo>
                  <a:pt x="280226" y="124397"/>
                </a:lnTo>
                <a:lnTo>
                  <a:pt x="290385" y="124397"/>
                </a:lnTo>
                <a:lnTo>
                  <a:pt x="408178" y="124397"/>
                </a:lnTo>
                <a:lnTo>
                  <a:pt x="418401" y="124397"/>
                </a:lnTo>
                <a:lnTo>
                  <a:pt x="418401" y="114236"/>
                </a:lnTo>
                <a:lnTo>
                  <a:pt x="418401" y="26098"/>
                </a:lnTo>
                <a:lnTo>
                  <a:pt x="418401" y="15939"/>
                </a:lnTo>
                <a:lnTo>
                  <a:pt x="408178" y="15939"/>
                </a:lnTo>
                <a:lnTo>
                  <a:pt x="408178" y="15939"/>
                </a:lnTo>
                <a:close/>
                <a:moveTo>
                  <a:pt x="375920" y="36259"/>
                </a:moveTo>
                <a:lnTo>
                  <a:pt x="363982" y="36259"/>
                </a:lnTo>
                <a:lnTo>
                  <a:pt x="386588" y="104013"/>
                </a:lnTo>
                <a:lnTo>
                  <a:pt x="398018" y="104013"/>
                </a:lnTo>
                <a:lnTo>
                  <a:pt x="398018" y="102362"/>
                </a:lnTo>
                <a:lnTo>
                  <a:pt x="375920" y="36259"/>
                </a:lnTo>
                <a:lnTo>
                  <a:pt x="375920" y="36259"/>
                </a:lnTo>
                <a:close/>
                <a:moveTo>
                  <a:pt x="397954" y="70295"/>
                </a:moveTo>
                <a:lnTo>
                  <a:pt x="397954" y="36259"/>
                </a:lnTo>
                <a:lnTo>
                  <a:pt x="386651" y="36259"/>
                </a:lnTo>
                <a:lnTo>
                  <a:pt x="397954" y="70295"/>
                </a:lnTo>
                <a:lnTo>
                  <a:pt x="397954" y="70295"/>
                </a:lnTo>
                <a:close/>
                <a:moveTo>
                  <a:pt x="307975" y="36259"/>
                </a:moveTo>
                <a:lnTo>
                  <a:pt x="300545" y="36259"/>
                </a:lnTo>
                <a:lnTo>
                  <a:pt x="300545" y="49848"/>
                </a:lnTo>
                <a:lnTo>
                  <a:pt x="318579" y="104013"/>
                </a:lnTo>
                <a:lnTo>
                  <a:pt x="330517" y="104013"/>
                </a:lnTo>
                <a:lnTo>
                  <a:pt x="307975" y="36259"/>
                </a:lnTo>
                <a:lnTo>
                  <a:pt x="307975" y="36259"/>
                </a:lnTo>
                <a:close/>
                <a:moveTo>
                  <a:pt x="341249" y="104013"/>
                </a:moveTo>
                <a:lnTo>
                  <a:pt x="353187" y="104013"/>
                </a:lnTo>
                <a:lnTo>
                  <a:pt x="330581" y="36259"/>
                </a:lnTo>
                <a:lnTo>
                  <a:pt x="318643" y="36259"/>
                </a:lnTo>
                <a:lnTo>
                  <a:pt x="341249" y="104013"/>
                </a:lnTo>
                <a:lnTo>
                  <a:pt x="341249" y="104013"/>
                </a:lnTo>
                <a:close/>
                <a:moveTo>
                  <a:pt x="363919" y="104013"/>
                </a:moveTo>
                <a:lnTo>
                  <a:pt x="375857" y="104013"/>
                </a:lnTo>
                <a:lnTo>
                  <a:pt x="353251" y="36259"/>
                </a:lnTo>
                <a:lnTo>
                  <a:pt x="341313" y="36259"/>
                </a:lnTo>
                <a:lnTo>
                  <a:pt x="363919" y="104013"/>
                </a:lnTo>
                <a:lnTo>
                  <a:pt x="363919" y="104013"/>
                </a:lnTo>
                <a:close/>
                <a:moveTo>
                  <a:pt x="300545" y="81979"/>
                </a:moveTo>
                <a:lnTo>
                  <a:pt x="307911" y="104077"/>
                </a:lnTo>
                <a:lnTo>
                  <a:pt x="300545" y="104077"/>
                </a:lnTo>
                <a:lnTo>
                  <a:pt x="300545" y="81979"/>
                </a:lnTo>
                <a:lnTo>
                  <a:pt x="300545" y="81979"/>
                </a:lnTo>
                <a:close/>
                <a:moveTo>
                  <a:pt x="408178" y="140462"/>
                </a:moveTo>
                <a:lnTo>
                  <a:pt x="290385" y="140462"/>
                </a:lnTo>
                <a:lnTo>
                  <a:pt x="280226" y="140462"/>
                </a:lnTo>
                <a:lnTo>
                  <a:pt x="280226" y="150685"/>
                </a:lnTo>
                <a:lnTo>
                  <a:pt x="280226" y="238823"/>
                </a:lnTo>
                <a:lnTo>
                  <a:pt x="280226" y="249047"/>
                </a:lnTo>
                <a:lnTo>
                  <a:pt x="290385" y="249047"/>
                </a:lnTo>
                <a:lnTo>
                  <a:pt x="408178" y="249047"/>
                </a:lnTo>
                <a:lnTo>
                  <a:pt x="418401" y="249047"/>
                </a:lnTo>
                <a:lnTo>
                  <a:pt x="418401" y="238823"/>
                </a:lnTo>
                <a:lnTo>
                  <a:pt x="418401" y="150685"/>
                </a:lnTo>
                <a:lnTo>
                  <a:pt x="418401" y="140462"/>
                </a:lnTo>
                <a:lnTo>
                  <a:pt x="408178" y="140462"/>
                </a:lnTo>
                <a:lnTo>
                  <a:pt x="408178" y="140462"/>
                </a:lnTo>
                <a:close/>
                <a:moveTo>
                  <a:pt x="375920" y="160846"/>
                </a:moveTo>
                <a:lnTo>
                  <a:pt x="363982" y="160846"/>
                </a:lnTo>
                <a:lnTo>
                  <a:pt x="386588" y="228600"/>
                </a:lnTo>
                <a:lnTo>
                  <a:pt x="398018" y="228600"/>
                </a:lnTo>
                <a:lnTo>
                  <a:pt x="398018" y="226949"/>
                </a:lnTo>
                <a:lnTo>
                  <a:pt x="375920" y="160846"/>
                </a:lnTo>
                <a:lnTo>
                  <a:pt x="375920" y="160846"/>
                </a:lnTo>
                <a:close/>
                <a:moveTo>
                  <a:pt x="397954" y="194818"/>
                </a:moveTo>
                <a:lnTo>
                  <a:pt x="397954" y="160846"/>
                </a:lnTo>
                <a:lnTo>
                  <a:pt x="386651" y="160846"/>
                </a:lnTo>
                <a:lnTo>
                  <a:pt x="397954" y="194818"/>
                </a:lnTo>
                <a:lnTo>
                  <a:pt x="397954" y="194818"/>
                </a:lnTo>
                <a:close/>
                <a:moveTo>
                  <a:pt x="307975" y="160846"/>
                </a:moveTo>
                <a:lnTo>
                  <a:pt x="300545" y="160846"/>
                </a:lnTo>
                <a:lnTo>
                  <a:pt x="300545" y="174435"/>
                </a:lnTo>
                <a:lnTo>
                  <a:pt x="318579" y="228600"/>
                </a:lnTo>
                <a:lnTo>
                  <a:pt x="330517" y="228600"/>
                </a:lnTo>
                <a:lnTo>
                  <a:pt x="307975" y="160846"/>
                </a:lnTo>
                <a:lnTo>
                  <a:pt x="307975" y="160846"/>
                </a:lnTo>
                <a:close/>
                <a:moveTo>
                  <a:pt x="341249" y="228600"/>
                </a:moveTo>
                <a:lnTo>
                  <a:pt x="353187" y="228600"/>
                </a:lnTo>
                <a:lnTo>
                  <a:pt x="330581" y="160846"/>
                </a:lnTo>
                <a:lnTo>
                  <a:pt x="318643" y="160846"/>
                </a:lnTo>
                <a:lnTo>
                  <a:pt x="341249" y="228600"/>
                </a:lnTo>
                <a:lnTo>
                  <a:pt x="341249" y="228600"/>
                </a:lnTo>
                <a:close/>
                <a:moveTo>
                  <a:pt x="363919" y="228600"/>
                </a:moveTo>
                <a:lnTo>
                  <a:pt x="375857" y="228600"/>
                </a:lnTo>
                <a:lnTo>
                  <a:pt x="353251" y="160846"/>
                </a:lnTo>
                <a:lnTo>
                  <a:pt x="341313" y="160846"/>
                </a:lnTo>
                <a:lnTo>
                  <a:pt x="363919" y="228600"/>
                </a:lnTo>
                <a:lnTo>
                  <a:pt x="363919" y="228600"/>
                </a:lnTo>
                <a:close/>
                <a:moveTo>
                  <a:pt x="300545" y="206502"/>
                </a:moveTo>
                <a:lnTo>
                  <a:pt x="307911" y="228600"/>
                </a:lnTo>
                <a:lnTo>
                  <a:pt x="300545" y="228600"/>
                </a:lnTo>
                <a:lnTo>
                  <a:pt x="300545" y="206502"/>
                </a:lnTo>
                <a:lnTo>
                  <a:pt x="300545" y="206502"/>
                </a:lnTo>
                <a:close/>
                <a:moveTo>
                  <a:pt x="603694" y="168275"/>
                </a:moveTo>
                <a:lnTo>
                  <a:pt x="635444" y="137985"/>
                </a:lnTo>
                <a:lnTo>
                  <a:pt x="626301" y="128079"/>
                </a:lnTo>
                <a:lnTo>
                  <a:pt x="634555" y="120396"/>
                </a:lnTo>
                <a:lnTo>
                  <a:pt x="666051" y="154559"/>
                </a:lnTo>
                <a:lnTo>
                  <a:pt x="657733" y="162179"/>
                </a:lnTo>
                <a:lnTo>
                  <a:pt x="647382" y="150940"/>
                </a:lnTo>
                <a:lnTo>
                  <a:pt x="609346" y="187261"/>
                </a:lnTo>
                <a:cubicBezTo>
                  <a:pt x="615759" y="190754"/>
                  <a:pt x="621601" y="195135"/>
                  <a:pt x="626682" y="200216"/>
                </a:cubicBezTo>
                <a:cubicBezTo>
                  <a:pt x="633158" y="206692"/>
                  <a:pt x="638429" y="214313"/>
                  <a:pt x="642176" y="222758"/>
                </a:cubicBezTo>
                <a:lnTo>
                  <a:pt x="688975" y="203327"/>
                </a:lnTo>
                <a:lnTo>
                  <a:pt x="660844" y="199199"/>
                </a:lnTo>
                <a:lnTo>
                  <a:pt x="660844" y="175323"/>
                </a:lnTo>
                <a:lnTo>
                  <a:pt x="703580" y="175323"/>
                </a:lnTo>
                <a:lnTo>
                  <a:pt x="714629" y="98806"/>
                </a:lnTo>
                <a:lnTo>
                  <a:pt x="726821" y="98806"/>
                </a:lnTo>
                <a:lnTo>
                  <a:pt x="726821" y="175323"/>
                </a:lnTo>
                <a:lnTo>
                  <a:pt x="726821" y="183324"/>
                </a:lnTo>
                <a:lnTo>
                  <a:pt x="726821" y="187706"/>
                </a:lnTo>
                <a:lnTo>
                  <a:pt x="736473" y="183705"/>
                </a:lnTo>
                <a:lnTo>
                  <a:pt x="736473" y="40132"/>
                </a:lnTo>
                <a:lnTo>
                  <a:pt x="643826" y="40132"/>
                </a:lnTo>
                <a:lnTo>
                  <a:pt x="603694" y="168275"/>
                </a:lnTo>
                <a:lnTo>
                  <a:pt x="603694" y="168275"/>
                </a:lnTo>
                <a:close/>
                <a:moveTo>
                  <a:pt x="821309" y="228600"/>
                </a:moveTo>
                <a:cubicBezTo>
                  <a:pt x="815022" y="222314"/>
                  <a:pt x="806323" y="218440"/>
                  <a:pt x="796671" y="218440"/>
                </a:cubicBezTo>
                <a:cubicBezTo>
                  <a:pt x="787082" y="218440"/>
                  <a:pt x="778383" y="222314"/>
                  <a:pt x="772096" y="228600"/>
                </a:cubicBezTo>
                <a:cubicBezTo>
                  <a:pt x="765810" y="234886"/>
                  <a:pt x="761936" y="243586"/>
                  <a:pt x="761936" y="253238"/>
                </a:cubicBezTo>
                <a:cubicBezTo>
                  <a:pt x="761936" y="262827"/>
                  <a:pt x="765810" y="271526"/>
                  <a:pt x="772096" y="277813"/>
                </a:cubicBezTo>
                <a:cubicBezTo>
                  <a:pt x="778383" y="284099"/>
                  <a:pt x="787082" y="288036"/>
                  <a:pt x="796671" y="288036"/>
                </a:cubicBezTo>
                <a:cubicBezTo>
                  <a:pt x="806259" y="288036"/>
                  <a:pt x="814959" y="284163"/>
                  <a:pt x="821309" y="277813"/>
                </a:cubicBezTo>
                <a:cubicBezTo>
                  <a:pt x="827595" y="271526"/>
                  <a:pt x="831532" y="262827"/>
                  <a:pt x="831532" y="253238"/>
                </a:cubicBezTo>
                <a:cubicBezTo>
                  <a:pt x="831469" y="243586"/>
                  <a:pt x="827595" y="234886"/>
                  <a:pt x="821309" y="228600"/>
                </a:cubicBezTo>
                <a:lnTo>
                  <a:pt x="821309" y="228600"/>
                </a:lnTo>
                <a:close/>
                <a:moveTo>
                  <a:pt x="598297" y="228600"/>
                </a:moveTo>
                <a:cubicBezTo>
                  <a:pt x="592010" y="222314"/>
                  <a:pt x="583311" y="218440"/>
                  <a:pt x="573659" y="218440"/>
                </a:cubicBezTo>
                <a:cubicBezTo>
                  <a:pt x="564070" y="218440"/>
                  <a:pt x="555307" y="222314"/>
                  <a:pt x="549021" y="228600"/>
                </a:cubicBezTo>
                <a:cubicBezTo>
                  <a:pt x="542734" y="234886"/>
                  <a:pt x="538861" y="243586"/>
                  <a:pt x="538861" y="253238"/>
                </a:cubicBezTo>
                <a:cubicBezTo>
                  <a:pt x="538861" y="262827"/>
                  <a:pt x="542734" y="271526"/>
                  <a:pt x="549021" y="277813"/>
                </a:cubicBezTo>
                <a:cubicBezTo>
                  <a:pt x="555307" y="284099"/>
                  <a:pt x="564007" y="288036"/>
                  <a:pt x="573659" y="288036"/>
                </a:cubicBezTo>
                <a:cubicBezTo>
                  <a:pt x="583247" y="288036"/>
                  <a:pt x="591947" y="284163"/>
                  <a:pt x="598297" y="277813"/>
                </a:cubicBezTo>
                <a:cubicBezTo>
                  <a:pt x="604583" y="271526"/>
                  <a:pt x="608457" y="262827"/>
                  <a:pt x="608457" y="253238"/>
                </a:cubicBezTo>
                <a:cubicBezTo>
                  <a:pt x="608457" y="243586"/>
                  <a:pt x="604583" y="234886"/>
                  <a:pt x="598297" y="228600"/>
                </a:cubicBezTo>
                <a:close/>
              </a:path>
            </a:pathLst>
          </a:custGeom>
          <a:solidFill>
            <a:schemeClr val="accent1"/>
          </a:solidFill>
          <a:ln w="6350" cap="flat">
            <a:noFill/>
            <a:prstDash val="solid"/>
            <a:miter/>
          </a:ln>
        </p:spPr>
        <p:txBody>
          <a:bodyPr rtlCol="0" anchor="ctr"/>
          <a:lstStyle/>
          <a:p>
            <a:endParaRPr lang="de-DE"/>
          </a:p>
        </p:txBody>
      </p:sp>
      <p:sp>
        <p:nvSpPr>
          <p:cNvPr id="386" name="Freihandform 72">
            <a:extLst>
              <a:ext uri="{FF2B5EF4-FFF2-40B4-BE49-F238E27FC236}">
                <a16:creationId xmlns:a16="http://schemas.microsoft.com/office/drawing/2014/main" id="{C9BCB4D2-79CA-4879-B75C-1EDD5746AE64}"/>
              </a:ext>
            </a:extLst>
          </p:cNvPr>
          <p:cNvSpPr/>
          <p:nvPr/>
        </p:nvSpPr>
        <p:spPr>
          <a:xfrm>
            <a:off x="10244005" y="3764817"/>
            <a:ext cx="835193" cy="314231"/>
          </a:xfrm>
          <a:custGeom>
            <a:avLst/>
            <a:gdLst>
              <a:gd name="connsiteX0" fmla="*/ 491807 w 871727"/>
              <a:gd name="connsiteY0" fmla="*/ 200533 h 327977"/>
              <a:gd name="connsiteX1" fmla="*/ 520382 w 871727"/>
              <a:gd name="connsiteY1" fmla="*/ 200533 h 327977"/>
              <a:gd name="connsiteX2" fmla="*/ 520700 w 871727"/>
              <a:gd name="connsiteY2" fmla="*/ 200216 h 327977"/>
              <a:gd name="connsiteX3" fmla="*/ 558038 w 871727"/>
              <a:gd name="connsiteY3" fmla="*/ 179896 h 327977"/>
              <a:gd name="connsiteX4" fmla="*/ 609917 w 871727"/>
              <a:gd name="connsiteY4" fmla="*/ 14097 h 327977"/>
              <a:gd name="connsiteX5" fmla="*/ 614363 w 871727"/>
              <a:gd name="connsiteY5" fmla="*/ 0 h 327977"/>
              <a:gd name="connsiteX6" fmla="*/ 629094 w 871727"/>
              <a:gd name="connsiteY6" fmla="*/ 0 h 327977"/>
              <a:gd name="connsiteX7" fmla="*/ 756539 w 871727"/>
              <a:gd name="connsiteY7" fmla="*/ 0 h 327977"/>
              <a:gd name="connsiteX8" fmla="*/ 776605 w 871727"/>
              <a:gd name="connsiteY8" fmla="*/ 0 h 327977"/>
              <a:gd name="connsiteX9" fmla="*/ 776605 w 871727"/>
              <a:gd name="connsiteY9" fmla="*/ 20066 h 327977"/>
              <a:gd name="connsiteX10" fmla="*/ 776605 w 871727"/>
              <a:gd name="connsiteY10" fmla="*/ 176276 h 327977"/>
              <a:gd name="connsiteX11" fmla="*/ 822452 w 871727"/>
              <a:gd name="connsiteY11" fmla="*/ 176276 h 327977"/>
              <a:gd name="connsiteX12" fmla="*/ 822452 w 871727"/>
              <a:gd name="connsiteY12" fmla="*/ 182690 h 327977"/>
              <a:gd name="connsiteX13" fmla="*/ 849757 w 871727"/>
              <a:gd name="connsiteY13" fmla="*/ 200152 h 327977"/>
              <a:gd name="connsiteX14" fmla="*/ 871728 w 871727"/>
              <a:gd name="connsiteY14" fmla="*/ 253111 h 327977"/>
              <a:gd name="connsiteX15" fmla="*/ 849757 w 871727"/>
              <a:gd name="connsiteY15" fmla="*/ 306070 h 327977"/>
              <a:gd name="connsiteX16" fmla="*/ 796798 w 871727"/>
              <a:gd name="connsiteY16" fmla="*/ 327978 h 327977"/>
              <a:gd name="connsiteX17" fmla="*/ 743839 w 871727"/>
              <a:gd name="connsiteY17" fmla="*/ 306070 h 327977"/>
              <a:gd name="connsiteX18" fmla="*/ 726440 w 871727"/>
              <a:gd name="connsiteY18" fmla="*/ 278892 h 327977"/>
              <a:gd name="connsiteX19" fmla="*/ 644144 w 871727"/>
              <a:gd name="connsiteY19" fmla="*/ 278892 h 327977"/>
              <a:gd name="connsiteX20" fmla="*/ 626745 w 871727"/>
              <a:gd name="connsiteY20" fmla="*/ 306070 h 327977"/>
              <a:gd name="connsiteX21" fmla="*/ 573786 w 871727"/>
              <a:gd name="connsiteY21" fmla="*/ 327978 h 327977"/>
              <a:gd name="connsiteX22" fmla="*/ 520827 w 871727"/>
              <a:gd name="connsiteY22" fmla="*/ 306070 h 327977"/>
              <a:gd name="connsiteX23" fmla="*/ 506603 w 871727"/>
              <a:gd name="connsiteY23" fmla="*/ 286258 h 327977"/>
              <a:gd name="connsiteX24" fmla="*/ 491934 w 871727"/>
              <a:gd name="connsiteY24" fmla="*/ 286258 h 327977"/>
              <a:gd name="connsiteX25" fmla="*/ 491934 w 871727"/>
              <a:gd name="connsiteY25" fmla="*/ 295783 h 327977"/>
              <a:gd name="connsiteX26" fmla="*/ 311150 w 871727"/>
              <a:gd name="connsiteY26" fmla="*/ 283401 h 327977"/>
              <a:gd name="connsiteX27" fmla="*/ 311150 w 871727"/>
              <a:gd name="connsiteY27" fmla="*/ 263335 h 327977"/>
              <a:gd name="connsiteX28" fmla="*/ 444436 w 871727"/>
              <a:gd name="connsiteY28" fmla="*/ 263335 h 327977"/>
              <a:gd name="connsiteX29" fmla="*/ 444436 w 871727"/>
              <a:gd name="connsiteY29" fmla="*/ 37148 h 327977"/>
              <a:gd name="connsiteX30" fmla="*/ 491934 w 871727"/>
              <a:gd name="connsiteY30" fmla="*/ 37148 h 327977"/>
              <a:gd name="connsiteX31" fmla="*/ 491934 w 871727"/>
              <a:gd name="connsiteY31" fmla="*/ 200533 h 327977"/>
              <a:gd name="connsiteX32" fmla="*/ 491807 w 871727"/>
              <a:gd name="connsiteY32" fmla="*/ 200533 h 327977"/>
              <a:gd name="connsiteX33" fmla="*/ 8890 w 871727"/>
              <a:gd name="connsiteY33" fmla="*/ 277685 h 327977"/>
              <a:gd name="connsiteX34" fmla="*/ 228981 w 871727"/>
              <a:gd name="connsiteY34" fmla="*/ 277685 h 327977"/>
              <a:gd name="connsiteX35" fmla="*/ 237807 w 871727"/>
              <a:gd name="connsiteY35" fmla="*/ 277685 h 327977"/>
              <a:gd name="connsiteX36" fmla="*/ 237807 w 871727"/>
              <a:gd name="connsiteY36" fmla="*/ 286576 h 327977"/>
              <a:gd name="connsiteX37" fmla="*/ 237807 w 871727"/>
              <a:gd name="connsiteY37" fmla="*/ 315214 h 327977"/>
              <a:gd name="connsiteX38" fmla="*/ 237807 w 871727"/>
              <a:gd name="connsiteY38" fmla="*/ 324104 h 327977"/>
              <a:gd name="connsiteX39" fmla="*/ 228981 w 871727"/>
              <a:gd name="connsiteY39" fmla="*/ 324104 h 327977"/>
              <a:gd name="connsiteX40" fmla="*/ 8890 w 871727"/>
              <a:gd name="connsiteY40" fmla="*/ 324104 h 327977"/>
              <a:gd name="connsiteX41" fmla="*/ 0 w 871727"/>
              <a:gd name="connsiteY41" fmla="*/ 324104 h 327977"/>
              <a:gd name="connsiteX42" fmla="*/ 0 w 871727"/>
              <a:gd name="connsiteY42" fmla="*/ 315214 h 327977"/>
              <a:gd name="connsiteX43" fmla="*/ 0 w 871727"/>
              <a:gd name="connsiteY43" fmla="*/ 286576 h 327977"/>
              <a:gd name="connsiteX44" fmla="*/ 0 w 871727"/>
              <a:gd name="connsiteY44" fmla="*/ 277685 h 327977"/>
              <a:gd name="connsiteX45" fmla="*/ 8890 w 871727"/>
              <a:gd name="connsiteY45" fmla="*/ 277685 h 327977"/>
              <a:gd name="connsiteX46" fmla="*/ 8890 w 871727"/>
              <a:gd name="connsiteY46" fmla="*/ 277685 h 327977"/>
              <a:gd name="connsiteX47" fmla="*/ 124015 w 871727"/>
              <a:gd name="connsiteY47" fmla="*/ 295402 h 327977"/>
              <a:gd name="connsiteX48" fmla="*/ 124015 w 871727"/>
              <a:gd name="connsiteY48" fmla="*/ 306324 h 327977"/>
              <a:gd name="connsiteX49" fmla="*/ 220154 w 871727"/>
              <a:gd name="connsiteY49" fmla="*/ 306324 h 327977"/>
              <a:gd name="connsiteX50" fmla="*/ 220154 w 871727"/>
              <a:gd name="connsiteY50" fmla="*/ 295402 h 327977"/>
              <a:gd name="connsiteX51" fmla="*/ 124015 w 871727"/>
              <a:gd name="connsiteY51" fmla="*/ 295402 h 327977"/>
              <a:gd name="connsiteX52" fmla="*/ 124015 w 871727"/>
              <a:gd name="connsiteY52" fmla="*/ 295402 h 327977"/>
              <a:gd name="connsiteX53" fmla="*/ 108394 w 871727"/>
              <a:gd name="connsiteY53" fmla="*/ 306324 h 327977"/>
              <a:gd name="connsiteX54" fmla="*/ 108394 w 871727"/>
              <a:gd name="connsiteY54" fmla="*/ 295402 h 327977"/>
              <a:gd name="connsiteX55" fmla="*/ 17780 w 871727"/>
              <a:gd name="connsiteY55" fmla="*/ 295402 h 327977"/>
              <a:gd name="connsiteX56" fmla="*/ 17780 w 871727"/>
              <a:gd name="connsiteY56" fmla="*/ 306324 h 327977"/>
              <a:gd name="connsiteX57" fmla="*/ 108394 w 871727"/>
              <a:gd name="connsiteY57" fmla="*/ 306324 h 327977"/>
              <a:gd name="connsiteX58" fmla="*/ 108394 w 871727"/>
              <a:gd name="connsiteY58" fmla="*/ 306324 h 327977"/>
              <a:gd name="connsiteX59" fmla="*/ 173164 w 871727"/>
              <a:gd name="connsiteY59" fmla="*/ 41973 h 327977"/>
              <a:gd name="connsiteX60" fmla="*/ 55372 w 871727"/>
              <a:gd name="connsiteY60" fmla="*/ 41973 h 327977"/>
              <a:gd name="connsiteX61" fmla="*/ 45148 w 871727"/>
              <a:gd name="connsiteY61" fmla="*/ 41973 h 327977"/>
              <a:gd name="connsiteX62" fmla="*/ 45148 w 871727"/>
              <a:gd name="connsiteY62" fmla="*/ 52134 h 327977"/>
              <a:gd name="connsiteX63" fmla="*/ 45148 w 871727"/>
              <a:gd name="connsiteY63" fmla="*/ 140272 h 327977"/>
              <a:gd name="connsiteX64" fmla="*/ 45148 w 871727"/>
              <a:gd name="connsiteY64" fmla="*/ 150432 h 327977"/>
              <a:gd name="connsiteX65" fmla="*/ 55372 w 871727"/>
              <a:gd name="connsiteY65" fmla="*/ 150432 h 327977"/>
              <a:gd name="connsiteX66" fmla="*/ 173164 w 871727"/>
              <a:gd name="connsiteY66" fmla="*/ 150432 h 327977"/>
              <a:gd name="connsiteX67" fmla="*/ 183388 w 871727"/>
              <a:gd name="connsiteY67" fmla="*/ 150432 h 327977"/>
              <a:gd name="connsiteX68" fmla="*/ 183388 w 871727"/>
              <a:gd name="connsiteY68" fmla="*/ 140272 h 327977"/>
              <a:gd name="connsiteX69" fmla="*/ 183388 w 871727"/>
              <a:gd name="connsiteY69" fmla="*/ 52134 h 327977"/>
              <a:gd name="connsiteX70" fmla="*/ 183388 w 871727"/>
              <a:gd name="connsiteY70" fmla="*/ 41973 h 327977"/>
              <a:gd name="connsiteX71" fmla="*/ 173164 w 871727"/>
              <a:gd name="connsiteY71" fmla="*/ 41973 h 327977"/>
              <a:gd name="connsiteX72" fmla="*/ 173164 w 871727"/>
              <a:gd name="connsiteY72" fmla="*/ 41973 h 327977"/>
              <a:gd name="connsiteX73" fmla="*/ 140970 w 871727"/>
              <a:gd name="connsiteY73" fmla="*/ 62357 h 327977"/>
              <a:gd name="connsiteX74" fmla="*/ 163004 w 871727"/>
              <a:gd name="connsiteY74" fmla="*/ 128460 h 327977"/>
              <a:gd name="connsiteX75" fmla="*/ 163004 w 871727"/>
              <a:gd name="connsiteY75" fmla="*/ 130111 h 327977"/>
              <a:gd name="connsiteX76" fmla="*/ 151574 w 871727"/>
              <a:gd name="connsiteY76" fmla="*/ 130111 h 327977"/>
              <a:gd name="connsiteX77" fmla="*/ 128968 w 871727"/>
              <a:gd name="connsiteY77" fmla="*/ 62357 h 327977"/>
              <a:gd name="connsiteX78" fmla="*/ 140970 w 871727"/>
              <a:gd name="connsiteY78" fmla="*/ 62357 h 327977"/>
              <a:gd name="connsiteX79" fmla="*/ 140970 w 871727"/>
              <a:gd name="connsiteY79" fmla="*/ 62357 h 327977"/>
              <a:gd name="connsiteX80" fmla="*/ 163004 w 871727"/>
              <a:gd name="connsiteY80" fmla="*/ 96393 h 327977"/>
              <a:gd name="connsiteX81" fmla="*/ 151701 w 871727"/>
              <a:gd name="connsiteY81" fmla="*/ 62421 h 327977"/>
              <a:gd name="connsiteX82" fmla="*/ 163004 w 871727"/>
              <a:gd name="connsiteY82" fmla="*/ 62421 h 327977"/>
              <a:gd name="connsiteX83" fmla="*/ 163004 w 871727"/>
              <a:gd name="connsiteY83" fmla="*/ 96393 h 327977"/>
              <a:gd name="connsiteX84" fmla="*/ 163004 w 871727"/>
              <a:gd name="connsiteY84" fmla="*/ 96393 h 327977"/>
              <a:gd name="connsiteX85" fmla="*/ 73025 w 871727"/>
              <a:gd name="connsiteY85" fmla="*/ 62357 h 327977"/>
              <a:gd name="connsiteX86" fmla="*/ 95631 w 871727"/>
              <a:gd name="connsiteY86" fmla="*/ 130111 h 327977"/>
              <a:gd name="connsiteX87" fmla="*/ 83693 w 871727"/>
              <a:gd name="connsiteY87" fmla="*/ 130111 h 327977"/>
              <a:gd name="connsiteX88" fmla="*/ 65595 w 871727"/>
              <a:gd name="connsiteY88" fmla="*/ 75946 h 327977"/>
              <a:gd name="connsiteX89" fmla="*/ 65595 w 871727"/>
              <a:gd name="connsiteY89" fmla="*/ 62357 h 327977"/>
              <a:gd name="connsiteX90" fmla="*/ 73025 w 871727"/>
              <a:gd name="connsiteY90" fmla="*/ 62357 h 327977"/>
              <a:gd name="connsiteX91" fmla="*/ 73025 w 871727"/>
              <a:gd name="connsiteY91" fmla="*/ 62357 h 327977"/>
              <a:gd name="connsiteX92" fmla="*/ 106299 w 871727"/>
              <a:gd name="connsiteY92" fmla="*/ 130111 h 327977"/>
              <a:gd name="connsiteX93" fmla="*/ 83693 w 871727"/>
              <a:gd name="connsiteY93" fmla="*/ 62357 h 327977"/>
              <a:gd name="connsiteX94" fmla="*/ 95631 w 871727"/>
              <a:gd name="connsiteY94" fmla="*/ 62357 h 327977"/>
              <a:gd name="connsiteX95" fmla="*/ 118237 w 871727"/>
              <a:gd name="connsiteY95" fmla="*/ 130111 h 327977"/>
              <a:gd name="connsiteX96" fmla="*/ 106299 w 871727"/>
              <a:gd name="connsiteY96" fmla="*/ 130111 h 327977"/>
              <a:gd name="connsiteX97" fmla="*/ 106299 w 871727"/>
              <a:gd name="connsiteY97" fmla="*/ 130111 h 327977"/>
              <a:gd name="connsiteX98" fmla="*/ 128968 w 871727"/>
              <a:gd name="connsiteY98" fmla="*/ 130111 h 327977"/>
              <a:gd name="connsiteX99" fmla="*/ 106363 w 871727"/>
              <a:gd name="connsiteY99" fmla="*/ 62357 h 327977"/>
              <a:gd name="connsiteX100" fmla="*/ 118301 w 871727"/>
              <a:gd name="connsiteY100" fmla="*/ 62357 h 327977"/>
              <a:gd name="connsiteX101" fmla="*/ 140907 w 871727"/>
              <a:gd name="connsiteY101" fmla="*/ 130111 h 327977"/>
              <a:gd name="connsiteX102" fmla="*/ 128968 w 871727"/>
              <a:gd name="connsiteY102" fmla="*/ 130111 h 327977"/>
              <a:gd name="connsiteX103" fmla="*/ 128968 w 871727"/>
              <a:gd name="connsiteY103" fmla="*/ 130111 h 327977"/>
              <a:gd name="connsiteX104" fmla="*/ 65595 w 871727"/>
              <a:gd name="connsiteY104" fmla="*/ 108014 h 327977"/>
              <a:gd name="connsiteX105" fmla="*/ 72961 w 871727"/>
              <a:gd name="connsiteY105" fmla="*/ 130111 h 327977"/>
              <a:gd name="connsiteX106" fmla="*/ 65595 w 871727"/>
              <a:gd name="connsiteY106" fmla="*/ 130111 h 327977"/>
              <a:gd name="connsiteX107" fmla="*/ 65595 w 871727"/>
              <a:gd name="connsiteY107" fmla="*/ 108014 h 327977"/>
              <a:gd name="connsiteX108" fmla="*/ 65595 w 871727"/>
              <a:gd name="connsiteY108" fmla="*/ 108014 h 327977"/>
              <a:gd name="connsiteX109" fmla="*/ 173164 w 871727"/>
              <a:gd name="connsiteY109" fmla="*/ 161861 h 327977"/>
              <a:gd name="connsiteX110" fmla="*/ 55372 w 871727"/>
              <a:gd name="connsiteY110" fmla="*/ 161861 h 327977"/>
              <a:gd name="connsiteX111" fmla="*/ 45148 w 871727"/>
              <a:gd name="connsiteY111" fmla="*/ 161861 h 327977"/>
              <a:gd name="connsiteX112" fmla="*/ 45148 w 871727"/>
              <a:gd name="connsiteY112" fmla="*/ 172085 h 327977"/>
              <a:gd name="connsiteX113" fmla="*/ 45148 w 871727"/>
              <a:gd name="connsiteY113" fmla="*/ 260223 h 327977"/>
              <a:gd name="connsiteX114" fmla="*/ 45148 w 871727"/>
              <a:gd name="connsiteY114" fmla="*/ 270447 h 327977"/>
              <a:gd name="connsiteX115" fmla="*/ 55372 w 871727"/>
              <a:gd name="connsiteY115" fmla="*/ 270447 h 327977"/>
              <a:gd name="connsiteX116" fmla="*/ 173164 w 871727"/>
              <a:gd name="connsiteY116" fmla="*/ 270447 h 327977"/>
              <a:gd name="connsiteX117" fmla="*/ 183388 w 871727"/>
              <a:gd name="connsiteY117" fmla="*/ 270447 h 327977"/>
              <a:gd name="connsiteX118" fmla="*/ 183388 w 871727"/>
              <a:gd name="connsiteY118" fmla="*/ 260223 h 327977"/>
              <a:gd name="connsiteX119" fmla="*/ 183388 w 871727"/>
              <a:gd name="connsiteY119" fmla="*/ 172085 h 327977"/>
              <a:gd name="connsiteX120" fmla="*/ 183388 w 871727"/>
              <a:gd name="connsiteY120" fmla="*/ 161861 h 327977"/>
              <a:gd name="connsiteX121" fmla="*/ 173164 w 871727"/>
              <a:gd name="connsiteY121" fmla="*/ 161861 h 327977"/>
              <a:gd name="connsiteX122" fmla="*/ 173164 w 871727"/>
              <a:gd name="connsiteY122" fmla="*/ 161861 h 327977"/>
              <a:gd name="connsiteX123" fmla="*/ 140970 w 871727"/>
              <a:gd name="connsiteY123" fmla="*/ 182245 h 327977"/>
              <a:gd name="connsiteX124" fmla="*/ 163004 w 871727"/>
              <a:gd name="connsiteY124" fmla="*/ 248285 h 327977"/>
              <a:gd name="connsiteX125" fmla="*/ 163004 w 871727"/>
              <a:gd name="connsiteY125" fmla="*/ 249936 h 327977"/>
              <a:gd name="connsiteX126" fmla="*/ 151574 w 871727"/>
              <a:gd name="connsiteY126" fmla="*/ 249936 h 327977"/>
              <a:gd name="connsiteX127" fmla="*/ 128968 w 871727"/>
              <a:gd name="connsiteY127" fmla="*/ 182182 h 327977"/>
              <a:gd name="connsiteX128" fmla="*/ 140970 w 871727"/>
              <a:gd name="connsiteY128" fmla="*/ 182182 h 327977"/>
              <a:gd name="connsiteX129" fmla="*/ 140970 w 871727"/>
              <a:gd name="connsiteY129" fmla="*/ 182245 h 327977"/>
              <a:gd name="connsiteX130" fmla="*/ 163004 w 871727"/>
              <a:gd name="connsiteY130" fmla="*/ 216217 h 327977"/>
              <a:gd name="connsiteX131" fmla="*/ 151701 w 871727"/>
              <a:gd name="connsiteY131" fmla="*/ 182245 h 327977"/>
              <a:gd name="connsiteX132" fmla="*/ 163004 w 871727"/>
              <a:gd name="connsiteY132" fmla="*/ 182245 h 327977"/>
              <a:gd name="connsiteX133" fmla="*/ 163004 w 871727"/>
              <a:gd name="connsiteY133" fmla="*/ 216217 h 327977"/>
              <a:gd name="connsiteX134" fmla="*/ 163004 w 871727"/>
              <a:gd name="connsiteY134" fmla="*/ 216217 h 327977"/>
              <a:gd name="connsiteX135" fmla="*/ 73025 w 871727"/>
              <a:gd name="connsiteY135" fmla="*/ 182245 h 327977"/>
              <a:gd name="connsiteX136" fmla="*/ 95631 w 871727"/>
              <a:gd name="connsiteY136" fmla="*/ 249999 h 327977"/>
              <a:gd name="connsiteX137" fmla="*/ 83693 w 871727"/>
              <a:gd name="connsiteY137" fmla="*/ 249999 h 327977"/>
              <a:gd name="connsiteX138" fmla="*/ 65595 w 871727"/>
              <a:gd name="connsiteY138" fmla="*/ 195834 h 327977"/>
              <a:gd name="connsiteX139" fmla="*/ 65595 w 871727"/>
              <a:gd name="connsiteY139" fmla="*/ 182245 h 327977"/>
              <a:gd name="connsiteX140" fmla="*/ 73025 w 871727"/>
              <a:gd name="connsiteY140" fmla="*/ 182245 h 327977"/>
              <a:gd name="connsiteX141" fmla="*/ 73025 w 871727"/>
              <a:gd name="connsiteY141" fmla="*/ 182245 h 327977"/>
              <a:gd name="connsiteX142" fmla="*/ 106299 w 871727"/>
              <a:gd name="connsiteY142" fmla="*/ 249999 h 327977"/>
              <a:gd name="connsiteX143" fmla="*/ 83693 w 871727"/>
              <a:gd name="connsiteY143" fmla="*/ 182245 h 327977"/>
              <a:gd name="connsiteX144" fmla="*/ 95631 w 871727"/>
              <a:gd name="connsiteY144" fmla="*/ 182245 h 327977"/>
              <a:gd name="connsiteX145" fmla="*/ 118237 w 871727"/>
              <a:gd name="connsiteY145" fmla="*/ 249999 h 327977"/>
              <a:gd name="connsiteX146" fmla="*/ 106299 w 871727"/>
              <a:gd name="connsiteY146" fmla="*/ 249999 h 327977"/>
              <a:gd name="connsiteX147" fmla="*/ 106299 w 871727"/>
              <a:gd name="connsiteY147" fmla="*/ 249999 h 327977"/>
              <a:gd name="connsiteX148" fmla="*/ 128968 w 871727"/>
              <a:gd name="connsiteY148" fmla="*/ 249999 h 327977"/>
              <a:gd name="connsiteX149" fmla="*/ 106363 w 871727"/>
              <a:gd name="connsiteY149" fmla="*/ 182245 h 327977"/>
              <a:gd name="connsiteX150" fmla="*/ 118301 w 871727"/>
              <a:gd name="connsiteY150" fmla="*/ 182245 h 327977"/>
              <a:gd name="connsiteX151" fmla="*/ 140907 w 871727"/>
              <a:gd name="connsiteY151" fmla="*/ 249999 h 327977"/>
              <a:gd name="connsiteX152" fmla="*/ 128968 w 871727"/>
              <a:gd name="connsiteY152" fmla="*/ 249999 h 327977"/>
              <a:gd name="connsiteX153" fmla="*/ 128968 w 871727"/>
              <a:gd name="connsiteY153" fmla="*/ 249999 h 327977"/>
              <a:gd name="connsiteX154" fmla="*/ 65595 w 871727"/>
              <a:gd name="connsiteY154" fmla="*/ 227902 h 327977"/>
              <a:gd name="connsiteX155" fmla="*/ 72961 w 871727"/>
              <a:gd name="connsiteY155" fmla="*/ 249999 h 327977"/>
              <a:gd name="connsiteX156" fmla="*/ 65595 w 871727"/>
              <a:gd name="connsiteY156" fmla="*/ 249999 h 327977"/>
              <a:gd name="connsiteX157" fmla="*/ 65595 w 871727"/>
              <a:gd name="connsiteY157" fmla="*/ 227902 h 327977"/>
              <a:gd name="connsiteX158" fmla="*/ 65595 w 871727"/>
              <a:gd name="connsiteY158" fmla="*/ 227902 h 327977"/>
              <a:gd name="connsiteX159" fmla="*/ 408178 w 871727"/>
              <a:gd name="connsiteY159" fmla="*/ 15939 h 327977"/>
              <a:gd name="connsiteX160" fmla="*/ 290385 w 871727"/>
              <a:gd name="connsiteY160" fmla="*/ 15939 h 327977"/>
              <a:gd name="connsiteX161" fmla="*/ 280226 w 871727"/>
              <a:gd name="connsiteY161" fmla="*/ 15939 h 327977"/>
              <a:gd name="connsiteX162" fmla="*/ 280226 w 871727"/>
              <a:gd name="connsiteY162" fmla="*/ 26098 h 327977"/>
              <a:gd name="connsiteX163" fmla="*/ 280226 w 871727"/>
              <a:gd name="connsiteY163" fmla="*/ 114236 h 327977"/>
              <a:gd name="connsiteX164" fmla="*/ 280226 w 871727"/>
              <a:gd name="connsiteY164" fmla="*/ 124397 h 327977"/>
              <a:gd name="connsiteX165" fmla="*/ 290385 w 871727"/>
              <a:gd name="connsiteY165" fmla="*/ 124397 h 327977"/>
              <a:gd name="connsiteX166" fmla="*/ 408178 w 871727"/>
              <a:gd name="connsiteY166" fmla="*/ 124397 h 327977"/>
              <a:gd name="connsiteX167" fmla="*/ 418401 w 871727"/>
              <a:gd name="connsiteY167" fmla="*/ 124397 h 327977"/>
              <a:gd name="connsiteX168" fmla="*/ 418401 w 871727"/>
              <a:gd name="connsiteY168" fmla="*/ 114236 h 327977"/>
              <a:gd name="connsiteX169" fmla="*/ 418401 w 871727"/>
              <a:gd name="connsiteY169" fmla="*/ 26098 h 327977"/>
              <a:gd name="connsiteX170" fmla="*/ 418401 w 871727"/>
              <a:gd name="connsiteY170" fmla="*/ 15939 h 327977"/>
              <a:gd name="connsiteX171" fmla="*/ 408178 w 871727"/>
              <a:gd name="connsiteY171" fmla="*/ 15939 h 327977"/>
              <a:gd name="connsiteX172" fmla="*/ 408178 w 871727"/>
              <a:gd name="connsiteY172" fmla="*/ 15939 h 327977"/>
              <a:gd name="connsiteX173" fmla="*/ 375920 w 871727"/>
              <a:gd name="connsiteY173" fmla="*/ 36259 h 327977"/>
              <a:gd name="connsiteX174" fmla="*/ 363982 w 871727"/>
              <a:gd name="connsiteY174" fmla="*/ 36259 h 327977"/>
              <a:gd name="connsiteX175" fmla="*/ 386588 w 871727"/>
              <a:gd name="connsiteY175" fmla="*/ 104013 h 327977"/>
              <a:gd name="connsiteX176" fmla="*/ 398018 w 871727"/>
              <a:gd name="connsiteY176" fmla="*/ 104013 h 327977"/>
              <a:gd name="connsiteX177" fmla="*/ 398018 w 871727"/>
              <a:gd name="connsiteY177" fmla="*/ 102362 h 327977"/>
              <a:gd name="connsiteX178" fmla="*/ 375920 w 871727"/>
              <a:gd name="connsiteY178" fmla="*/ 36259 h 327977"/>
              <a:gd name="connsiteX179" fmla="*/ 375920 w 871727"/>
              <a:gd name="connsiteY179" fmla="*/ 36259 h 327977"/>
              <a:gd name="connsiteX180" fmla="*/ 397954 w 871727"/>
              <a:gd name="connsiteY180" fmla="*/ 70295 h 327977"/>
              <a:gd name="connsiteX181" fmla="*/ 397954 w 871727"/>
              <a:gd name="connsiteY181" fmla="*/ 36259 h 327977"/>
              <a:gd name="connsiteX182" fmla="*/ 386651 w 871727"/>
              <a:gd name="connsiteY182" fmla="*/ 36259 h 327977"/>
              <a:gd name="connsiteX183" fmla="*/ 397954 w 871727"/>
              <a:gd name="connsiteY183" fmla="*/ 70295 h 327977"/>
              <a:gd name="connsiteX184" fmla="*/ 397954 w 871727"/>
              <a:gd name="connsiteY184" fmla="*/ 70295 h 327977"/>
              <a:gd name="connsiteX185" fmla="*/ 307975 w 871727"/>
              <a:gd name="connsiteY185" fmla="*/ 36259 h 327977"/>
              <a:gd name="connsiteX186" fmla="*/ 300545 w 871727"/>
              <a:gd name="connsiteY186" fmla="*/ 36259 h 327977"/>
              <a:gd name="connsiteX187" fmla="*/ 300545 w 871727"/>
              <a:gd name="connsiteY187" fmla="*/ 49848 h 327977"/>
              <a:gd name="connsiteX188" fmla="*/ 318579 w 871727"/>
              <a:gd name="connsiteY188" fmla="*/ 104013 h 327977"/>
              <a:gd name="connsiteX189" fmla="*/ 330517 w 871727"/>
              <a:gd name="connsiteY189" fmla="*/ 104013 h 327977"/>
              <a:gd name="connsiteX190" fmla="*/ 307975 w 871727"/>
              <a:gd name="connsiteY190" fmla="*/ 36259 h 327977"/>
              <a:gd name="connsiteX191" fmla="*/ 307975 w 871727"/>
              <a:gd name="connsiteY191" fmla="*/ 36259 h 327977"/>
              <a:gd name="connsiteX192" fmla="*/ 341249 w 871727"/>
              <a:gd name="connsiteY192" fmla="*/ 104013 h 327977"/>
              <a:gd name="connsiteX193" fmla="*/ 353187 w 871727"/>
              <a:gd name="connsiteY193" fmla="*/ 104013 h 327977"/>
              <a:gd name="connsiteX194" fmla="*/ 330581 w 871727"/>
              <a:gd name="connsiteY194" fmla="*/ 36259 h 327977"/>
              <a:gd name="connsiteX195" fmla="*/ 318643 w 871727"/>
              <a:gd name="connsiteY195" fmla="*/ 36259 h 327977"/>
              <a:gd name="connsiteX196" fmla="*/ 341249 w 871727"/>
              <a:gd name="connsiteY196" fmla="*/ 104013 h 327977"/>
              <a:gd name="connsiteX197" fmla="*/ 341249 w 871727"/>
              <a:gd name="connsiteY197" fmla="*/ 104013 h 327977"/>
              <a:gd name="connsiteX198" fmla="*/ 363919 w 871727"/>
              <a:gd name="connsiteY198" fmla="*/ 104013 h 327977"/>
              <a:gd name="connsiteX199" fmla="*/ 375857 w 871727"/>
              <a:gd name="connsiteY199" fmla="*/ 104013 h 327977"/>
              <a:gd name="connsiteX200" fmla="*/ 353251 w 871727"/>
              <a:gd name="connsiteY200" fmla="*/ 36259 h 327977"/>
              <a:gd name="connsiteX201" fmla="*/ 341313 w 871727"/>
              <a:gd name="connsiteY201" fmla="*/ 36259 h 327977"/>
              <a:gd name="connsiteX202" fmla="*/ 363919 w 871727"/>
              <a:gd name="connsiteY202" fmla="*/ 104013 h 327977"/>
              <a:gd name="connsiteX203" fmla="*/ 363919 w 871727"/>
              <a:gd name="connsiteY203" fmla="*/ 104013 h 327977"/>
              <a:gd name="connsiteX204" fmla="*/ 300545 w 871727"/>
              <a:gd name="connsiteY204" fmla="*/ 81979 h 327977"/>
              <a:gd name="connsiteX205" fmla="*/ 307911 w 871727"/>
              <a:gd name="connsiteY205" fmla="*/ 104077 h 327977"/>
              <a:gd name="connsiteX206" fmla="*/ 300545 w 871727"/>
              <a:gd name="connsiteY206" fmla="*/ 104077 h 327977"/>
              <a:gd name="connsiteX207" fmla="*/ 300545 w 871727"/>
              <a:gd name="connsiteY207" fmla="*/ 81979 h 327977"/>
              <a:gd name="connsiteX208" fmla="*/ 300545 w 871727"/>
              <a:gd name="connsiteY208" fmla="*/ 81979 h 327977"/>
              <a:gd name="connsiteX209" fmla="*/ 408178 w 871727"/>
              <a:gd name="connsiteY209" fmla="*/ 140462 h 327977"/>
              <a:gd name="connsiteX210" fmla="*/ 290385 w 871727"/>
              <a:gd name="connsiteY210" fmla="*/ 140462 h 327977"/>
              <a:gd name="connsiteX211" fmla="*/ 280226 w 871727"/>
              <a:gd name="connsiteY211" fmla="*/ 140462 h 327977"/>
              <a:gd name="connsiteX212" fmla="*/ 280226 w 871727"/>
              <a:gd name="connsiteY212" fmla="*/ 150685 h 327977"/>
              <a:gd name="connsiteX213" fmla="*/ 280226 w 871727"/>
              <a:gd name="connsiteY213" fmla="*/ 238823 h 327977"/>
              <a:gd name="connsiteX214" fmla="*/ 280226 w 871727"/>
              <a:gd name="connsiteY214" fmla="*/ 249047 h 327977"/>
              <a:gd name="connsiteX215" fmla="*/ 290385 w 871727"/>
              <a:gd name="connsiteY215" fmla="*/ 249047 h 327977"/>
              <a:gd name="connsiteX216" fmla="*/ 408178 w 871727"/>
              <a:gd name="connsiteY216" fmla="*/ 249047 h 327977"/>
              <a:gd name="connsiteX217" fmla="*/ 418401 w 871727"/>
              <a:gd name="connsiteY217" fmla="*/ 249047 h 327977"/>
              <a:gd name="connsiteX218" fmla="*/ 418401 w 871727"/>
              <a:gd name="connsiteY218" fmla="*/ 238823 h 327977"/>
              <a:gd name="connsiteX219" fmla="*/ 418401 w 871727"/>
              <a:gd name="connsiteY219" fmla="*/ 150685 h 327977"/>
              <a:gd name="connsiteX220" fmla="*/ 418401 w 871727"/>
              <a:gd name="connsiteY220" fmla="*/ 140462 h 327977"/>
              <a:gd name="connsiteX221" fmla="*/ 408178 w 871727"/>
              <a:gd name="connsiteY221" fmla="*/ 140462 h 327977"/>
              <a:gd name="connsiteX222" fmla="*/ 408178 w 871727"/>
              <a:gd name="connsiteY222" fmla="*/ 140462 h 327977"/>
              <a:gd name="connsiteX223" fmla="*/ 375920 w 871727"/>
              <a:gd name="connsiteY223" fmla="*/ 160846 h 327977"/>
              <a:gd name="connsiteX224" fmla="*/ 363982 w 871727"/>
              <a:gd name="connsiteY224" fmla="*/ 160846 h 327977"/>
              <a:gd name="connsiteX225" fmla="*/ 386588 w 871727"/>
              <a:gd name="connsiteY225" fmla="*/ 228600 h 327977"/>
              <a:gd name="connsiteX226" fmla="*/ 398018 w 871727"/>
              <a:gd name="connsiteY226" fmla="*/ 228600 h 327977"/>
              <a:gd name="connsiteX227" fmla="*/ 398018 w 871727"/>
              <a:gd name="connsiteY227" fmla="*/ 226949 h 327977"/>
              <a:gd name="connsiteX228" fmla="*/ 375920 w 871727"/>
              <a:gd name="connsiteY228" fmla="*/ 160846 h 327977"/>
              <a:gd name="connsiteX229" fmla="*/ 375920 w 871727"/>
              <a:gd name="connsiteY229" fmla="*/ 160846 h 327977"/>
              <a:gd name="connsiteX230" fmla="*/ 397954 w 871727"/>
              <a:gd name="connsiteY230" fmla="*/ 194818 h 327977"/>
              <a:gd name="connsiteX231" fmla="*/ 397954 w 871727"/>
              <a:gd name="connsiteY231" fmla="*/ 160846 h 327977"/>
              <a:gd name="connsiteX232" fmla="*/ 386651 w 871727"/>
              <a:gd name="connsiteY232" fmla="*/ 160846 h 327977"/>
              <a:gd name="connsiteX233" fmla="*/ 397954 w 871727"/>
              <a:gd name="connsiteY233" fmla="*/ 194818 h 327977"/>
              <a:gd name="connsiteX234" fmla="*/ 397954 w 871727"/>
              <a:gd name="connsiteY234" fmla="*/ 194818 h 327977"/>
              <a:gd name="connsiteX235" fmla="*/ 307975 w 871727"/>
              <a:gd name="connsiteY235" fmla="*/ 160846 h 327977"/>
              <a:gd name="connsiteX236" fmla="*/ 300545 w 871727"/>
              <a:gd name="connsiteY236" fmla="*/ 160846 h 327977"/>
              <a:gd name="connsiteX237" fmla="*/ 300545 w 871727"/>
              <a:gd name="connsiteY237" fmla="*/ 174435 h 327977"/>
              <a:gd name="connsiteX238" fmla="*/ 318579 w 871727"/>
              <a:gd name="connsiteY238" fmla="*/ 228600 h 327977"/>
              <a:gd name="connsiteX239" fmla="*/ 330517 w 871727"/>
              <a:gd name="connsiteY239" fmla="*/ 228600 h 327977"/>
              <a:gd name="connsiteX240" fmla="*/ 307975 w 871727"/>
              <a:gd name="connsiteY240" fmla="*/ 160846 h 327977"/>
              <a:gd name="connsiteX241" fmla="*/ 307975 w 871727"/>
              <a:gd name="connsiteY241" fmla="*/ 160846 h 327977"/>
              <a:gd name="connsiteX242" fmla="*/ 341249 w 871727"/>
              <a:gd name="connsiteY242" fmla="*/ 228600 h 327977"/>
              <a:gd name="connsiteX243" fmla="*/ 353187 w 871727"/>
              <a:gd name="connsiteY243" fmla="*/ 228600 h 327977"/>
              <a:gd name="connsiteX244" fmla="*/ 330581 w 871727"/>
              <a:gd name="connsiteY244" fmla="*/ 160846 h 327977"/>
              <a:gd name="connsiteX245" fmla="*/ 318643 w 871727"/>
              <a:gd name="connsiteY245" fmla="*/ 160846 h 327977"/>
              <a:gd name="connsiteX246" fmla="*/ 341249 w 871727"/>
              <a:gd name="connsiteY246" fmla="*/ 228600 h 327977"/>
              <a:gd name="connsiteX247" fmla="*/ 341249 w 871727"/>
              <a:gd name="connsiteY247" fmla="*/ 228600 h 327977"/>
              <a:gd name="connsiteX248" fmla="*/ 363919 w 871727"/>
              <a:gd name="connsiteY248" fmla="*/ 228600 h 327977"/>
              <a:gd name="connsiteX249" fmla="*/ 375857 w 871727"/>
              <a:gd name="connsiteY249" fmla="*/ 228600 h 327977"/>
              <a:gd name="connsiteX250" fmla="*/ 353251 w 871727"/>
              <a:gd name="connsiteY250" fmla="*/ 160846 h 327977"/>
              <a:gd name="connsiteX251" fmla="*/ 341313 w 871727"/>
              <a:gd name="connsiteY251" fmla="*/ 160846 h 327977"/>
              <a:gd name="connsiteX252" fmla="*/ 363919 w 871727"/>
              <a:gd name="connsiteY252" fmla="*/ 228600 h 327977"/>
              <a:gd name="connsiteX253" fmla="*/ 363919 w 871727"/>
              <a:gd name="connsiteY253" fmla="*/ 228600 h 327977"/>
              <a:gd name="connsiteX254" fmla="*/ 300545 w 871727"/>
              <a:gd name="connsiteY254" fmla="*/ 206502 h 327977"/>
              <a:gd name="connsiteX255" fmla="*/ 307911 w 871727"/>
              <a:gd name="connsiteY255" fmla="*/ 228600 h 327977"/>
              <a:gd name="connsiteX256" fmla="*/ 300545 w 871727"/>
              <a:gd name="connsiteY256" fmla="*/ 228600 h 327977"/>
              <a:gd name="connsiteX257" fmla="*/ 300545 w 871727"/>
              <a:gd name="connsiteY257" fmla="*/ 206502 h 327977"/>
              <a:gd name="connsiteX258" fmla="*/ 300545 w 871727"/>
              <a:gd name="connsiteY258" fmla="*/ 206502 h 327977"/>
              <a:gd name="connsiteX259" fmla="*/ 603694 w 871727"/>
              <a:gd name="connsiteY259" fmla="*/ 168275 h 327977"/>
              <a:gd name="connsiteX260" fmla="*/ 635444 w 871727"/>
              <a:gd name="connsiteY260" fmla="*/ 137985 h 327977"/>
              <a:gd name="connsiteX261" fmla="*/ 626301 w 871727"/>
              <a:gd name="connsiteY261" fmla="*/ 128079 h 327977"/>
              <a:gd name="connsiteX262" fmla="*/ 634555 w 871727"/>
              <a:gd name="connsiteY262" fmla="*/ 120396 h 327977"/>
              <a:gd name="connsiteX263" fmla="*/ 666051 w 871727"/>
              <a:gd name="connsiteY263" fmla="*/ 154559 h 327977"/>
              <a:gd name="connsiteX264" fmla="*/ 657733 w 871727"/>
              <a:gd name="connsiteY264" fmla="*/ 162179 h 327977"/>
              <a:gd name="connsiteX265" fmla="*/ 647382 w 871727"/>
              <a:gd name="connsiteY265" fmla="*/ 150940 h 327977"/>
              <a:gd name="connsiteX266" fmla="*/ 609346 w 871727"/>
              <a:gd name="connsiteY266" fmla="*/ 187261 h 327977"/>
              <a:gd name="connsiteX267" fmla="*/ 626682 w 871727"/>
              <a:gd name="connsiteY267" fmla="*/ 200216 h 327977"/>
              <a:gd name="connsiteX268" fmla="*/ 642176 w 871727"/>
              <a:gd name="connsiteY268" fmla="*/ 222758 h 327977"/>
              <a:gd name="connsiteX269" fmla="*/ 688975 w 871727"/>
              <a:gd name="connsiteY269" fmla="*/ 203327 h 327977"/>
              <a:gd name="connsiteX270" fmla="*/ 660844 w 871727"/>
              <a:gd name="connsiteY270" fmla="*/ 199199 h 327977"/>
              <a:gd name="connsiteX271" fmla="*/ 660844 w 871727"/>
              <a:gd name="connsiteY271" fmla="*/ 175323 h 327977"/>
              <a:gd name="connsiteX272" fmla="*/ 703580 w 871727"/>
              <a:gd name="connsiteY272" fmla="*/ 175323 h 327977"/>
              <a:gd name="connsiteX273" fmla="*/ 714629 w 871727"/>
              <a:gd name="connsiteY273" fmla="*/ 98806 h 327977"/>
              <a:gd name="connsiteX274" fmla="*/ 726821 w 871727"/>
              <a:gd name="connsiteY274" fmla="*/ 98806 h 327977"/>
              <a:gd name="connsiteX275" fmla="*/ 726821 w 871727"/>
              <a:gd name="connsiteY275" fmla="*/ 175323 h 327977"/>
              <a:gd name="connsiteX276" fmla="*/ 726821 w 871727"/>
              <a:gd name="connsiteY276" fmla="*/ 183324 h 327977"/>
              <a:gd name="connsiteX277" fmla="*/ 726821 w 871727"/>
              <a:gd name="connsiteY277" fmla="*/ 187706 h 327977"/>
              <a:gd name="connsiteX278" fmla="*/ 736473 w 871727"/>
              <a:gd name="connsiteY278" fmla="*/ 183705 h 327977"/>
              <a:gd name="connsiteX279" fmla="*/ 736473 w 871727"/>
              <a:gd name="connsiteY279" fmla="*/ 40132 h 327977"/>
              <a:gd name="connsiteX280" fmla="*/ 643826 w 871727"/>
              <a:gd name="connsiteY280" fmla="*/ 40132 h 327977"/>
              <a:gd name="connsiteX281" fmla="*/ 603694 w 871727"/>
              <a:gd name="connsiteY281" fmla="*/ 168275 h 327977"/>
              <a:gd name="connsiteX282" fmla="*/ 603694 w 871727"/>
              <a:gd name="connsiteY282" fmla="*/ 168275 h 327977"/>
              <a:gd name="connsiteX283" fmla="*/ 821309 w 871727"/>
              <a:gd name="connsiteY283" fmla="*/ 228600 h 327977"/>
              <a:gd name="connsiteX284" fmla="*/ 796671 w 871727"/>
              <a:gd name="connsiteY284" fmla="*/ 218440 h 327977"/>
              <a:gd name="connsiteX285" fmla="*/ 772096 w 871727"/>
              <a:gd name="connsiteY285" fmla="*/ 228600 h 327977"/>
              <a:gd name="connsiteX286" fmla="*/ 761936 w 871727"/>
              <a:gd name="connsiteY286" fmla="*/ 253238 h 327977"/>
              <a:gd name="connsiteX287" fmla="*/ 772096 w 871727"/>
              <a:gd name="connsiteY287" fmla="*/ 277813 h 327977"/>
              <a:gd name="connsiteX288" fmla="*/ 796671 w 871727"/>
              <a:gd name="connsiteY288" fmla="*/ 288036 h 327977"/>
              <a:gd name="connsiteX289" fmla="*/ 821309 w 871727"/>
              <a:gd name="connsiteY289" fmla="*/ 277813 h 327977"/>
              <a:gd name="connsiteX290" fmla="*/ 831532 w 871727"/>
              <a:gd name="connsiteY290" fmla="*/ 253238 h 327977"/>
              <a:gd name="connsiteX291" fmla="*/ 821309 w 871727"/>
              <a:gd name="connsiteY291" fmla="*/ 228600 h 327977"/>
              <a:gd name="connsiteX292" fmla="*/ 821309 w 871727"/>
              <a:gd name="connsiteY292" fmla="*/ 228600 h 327977"/>
              <a:gd name="connsiteX293" fmla="*/ 598297 w 871727"/>
              <a:gd name="connsiteY293" fmla="*/ 228600 h 327977"/>
              <a:gd name="connsiteX294" fmla="*/ 573659 w 871727"/>
              <a:gd name="connsiteY294" fmla="*/ 218440 h 327977"/>
              <a:gd name="connsiteX295" fmla="*/ 549021 w 871727"/>
              <a:gd name="connsiteY295" fmla="*/ 228600 h 327977"/>
              <a:gd name="connsiteX296" fmla="*/ 538861 w 871727"/>
              <a:gd name="connsiteY296" fmla="*/ 253238 h 327977"/>
              <a:gd name="connsiteX297" fmla="*/ 549021 w 871727"/>
              <a:gd name="connsiteY297" fmla="*/ 277813 h 327977"/>
              <a:gd name="connsiteX298" fmla="*/ 573659 w 871727"/>
              <a:gd name="connsiteY298" fmla="*/ 288036 h 327977"/>
              <a:gd name="connsiteX299" fmla="*/ 598297 w 871727"/>
              <a:gd name="connsiteY299" fmla="*/ 277813 h 327977"/>
              <a:gd name="connsiteX300" fmla="*/ 608457 w 871727"/>
              <a:gd name="connsiteY300" fmla="*/ 253238 h 327977"/>
              <a:gd name="connsiteX301" fmla="*/ 598297 w 871727"/>
              <a:gd name="connsiteY301" fmla="*/ 228600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871727" h="327977">
                <a:moveTo>
                  <a:pt x="491807" y="200533"/>
                </a:moveTo>
                <a:lnTo>
                  <a:pt x="520382" y="200533"/>
                </a:lnTo>
                <a:lnTo>
                  <a:pt x="520700" y="200216"/>
                </a:lnTo>
                <a:cubicBezTo>
                  <a:pt x="530733" y="190183"/>
                  <a:pt x="543623" y="182943"/>
                  <a:pt x="558038" y="179896"/>
                </a:cubicBezTo>
                <a:lnTo>
                  <a:pt x="609917" y="14097"/>
                </a:lnTo>
                <a:lnTo>
                  <a:pt x="614363" y="0"/>
                </a:lnTo>
                <a:lnTo>
                  <a:pt x="629094" y="0"/>
                </a:lnTo>
                <a:lnTo>
                  <a:pt x="756539" y="0"/>
                </a:lnTo>
                <a:lnTo>
                  <a:pt x="776605" y="0"/>
                </a:lnTo>
                <a:lnTo>
                  <a:pt x="776605" y="20066"/>
                </a:lnTo>
                <a:lnTo>
                  <a:pt x="776605" y="176276"/>
                </a:lnTo>
                <a:lnTo>
                  <a:pt x="822452" y="176276"/>
                </a:lnTo>
                <a:lnTo>
                  <a:pt x="822452" y="182690"/>
                </a:lnTo>
                <a:cubicBezTo>
                  <a:pt x="832802" y="186499"/>
                  <a:pt x="842073" y="192468"/>
                  <a:pt x="849757" y="200152"/>
                </a:cubicBezTo>
                <a:cubicBezTo>
                  <a:pt x="863346" y="213741"/>
                  <a:pt x="871728" y="232410"/>
                  <a:pt x="871728" y="253111"/>
                </a:cubicBezTo>
                <a:cubicBezTo>
                  <a:pt x="871728" y="273812"/>
                  <a:pt x="863346" y="292545"/>
                  <a:pt x="849757" y="306070"/>
                </a:cubicBezTo>
                <a:cubicBezTo>
                  <a:pt x="836168" y="319659"/>
                  <a:pt x="817435" y="327978"/>
                  <a:pt x="796798" y="327978"/>
                </a:cubicBezTo>
                <a:cubicBezTo>
                  <a:pt x="776160" y="327978"/>
                  <a:pt x="757364" y="319596"/>
                  <a:pt x="743839" y="306070"/>
                </a:cubicBezTo>
                <a:cubicBezTo>
                  <a:pt x="736219" y="298450"/>
                  <a:pt x="730250" y="289179"/>
                  <a:pt x="726440" y="278892"/>
                </a:cubicBezTo>
                <a:lnTo>
                  <a:pt x="644144" y="278892"/>
                </a:lnTo>
                <a:cubicBezTo>
                  <a:pt x="640397" y="289179"/>
                  <a:pt x="634365" y="298450"/>
                  <a:pt x="626745" y="306070"/>
                </a:cubicBezTo>
                <a:cubicBezTo>
                  <a:pt x="613156" y="319659"/>
                  <a:pt x="594423" y="327978"/>
                  <a:pt x="573786" y="327978"/>
                </a:cubicBezTo>
                <a:cubicBezTo>
                  <a:pt x="553085" y="327978"/>
                  <a:pt x="534352" y="319596"/>
                  <a:pt x="520827" y="306070"/>
                </a:cubicBezTo>
                <a:cubicBezTo>
                  <a:pt x="515048" y="300292"/>
                  <a:pt x="510222" y="293624"/>
                  <a:pt x="506603" y="286258"/>
                </a:cubicBezTo>
                <a:lnTo>
                  <a:pt x="491934" y="286258"/>
                </a:lnTo>
                <a:lnTo>
                  <a:pt x="491934" y="295783"/>
                </a:lnTo>
                <a:lnTo>
                  <a:pt x="311150" y="283401"/>
                </a:lnTo>
                <a:lnTo>
                  <a:pt x="311150" y="263335"/>
                </a:lnTo>
                <a:lnTo>
                  <a:pt x="444436" y="263335"/>
                </a:lnTo>
                <a:lnTo>
                  <a:pt x="444436" y="37148"/>
                </a:lnTo>
                <a:lnTo>
                  <a:pt x="491934" y="37148"/>
                </a:lnTo>
                <a:lnTo>
                  <a:pt x="491934" y="200533"/>
                </a:lnTo>
                <a:lnTo>
                  <a:pt x="491807" y="200533"/>
                </a:lnTo>
                <a:close/>
                <a:moveTo>
                  <a:pt x="8890" y="277685"/>
                </a:moveTo>
                <a:lnTo>
                  <a:pt x="228981" y="277685"/>
                </a:lnTo>
                <a:lnTo>
                  <a:pt x="237807" y="277685"/>
                </a:lnTo>
                <a:lnTo>
                  <a:pt x="237807" y="286576"/>
                </a:lnTo>
                <a:lnTo>
                  <a:pt x="237807" y="315214"/>
                </a:lnTo>
                <a:lnTo>
                  <a:pt x="237807" y="324104"/>
                </a:lnTo>
                <a:lnTo>
                  <a:pt x="228981" y="324104"/>
                </a:lnTo>
                <a:lnTo>
                  <a:pt x="8890" y="324104"/>
                </a:lnTo>
                <a:lnTo>
                  <a:pt x="0" y="324104"/>
                </a:lnTo>
                <a:lnTo>
                  <a:pt x="0" y="315214"/>
                </a:lnTo>
                <a:lnTo>
                  <a:pt x="0" y="286576"/>
                </a:lnTo>
                <a:lnTo>
                  <a:pt x="0" y="277685"/>
                </a:lnTo>
                <a:lnTo>
                  <a:pt x="8890" y="277685"/>
                </a:lnTo>
                <a:lnTo>
                  <a:pt x="8890" y="277685"/>
                </a:lnTo>
                <a:close/>
                <a:moveTo>
                  <a:pt x="124015" y="295402"/>
                </a:moveTo>
                <a:lnTo>
                  <a:pt x="124015" y="306324"/>
                </a:lnTo>
                <a:lnTo>
                  <a:pt x="220154" y="306324"/>
                </a:lnTo>
                <a:lnTo>
                  <a:pt x="220154" y="295402"/>
                </a:lnTo>
                <a:lnTo>
                  <a:pt x="124015" y="295402"/>
                </a:lnTo>
                <a:lnTo>
                  <a:pt x="124015" y="295402"/>
                </a:lnTo>
                <a:close/>
                <a:moveTo>
                  <a:pt x="108394" y="306324"/>
                </a:moveTo>
                <a:lnTo>
                  <a:pt x="108394" y="295402"/>
                </a:lnTo>
                <a:lnTo>
                  <a:pt x="17780" y="295402"/>
                </a:lnTo>
                <a:lnTo>
                  <a:pt x="17780" y="306324"/>
                </a:lnTo>
                <a:lnTo>
                  <a:pt x="108394" y="306324"/>
                </a:lnTo>
                <a:lnTo>
                  <a:pt x="108394" y="306324"/>
                </a:lnTo>
                <a:close/>
                <a:moveTo>
                  <a:pt x="173164" y="41973"/>
                </a:moveTo>
                <a:lnTo>
                  <a:pt x="55372" y="41973"/>
                </a:lnTo>
                <a:lnTo>
                  <a:pt x="45148" y="41973"/>
                </a:lnTo>
                <a:lnTo>
                  <a:pt x="45148" y="52134"/>
                </a:lnTo>
                <a:lnTo>
                  <a:pt x="45148" y="140272"/>
                </a:lnTo>
                <a:lnTo>
                  <a:pt x="45148" y="150432"/>
                </a:lnTo>
                <a:lnTo>
                  <a:pt x="55372" y="150432"/>
                </a:lnTo>
                <a:lnTo>
                  <a:pt x="173164" y="150432"/>
                </a:lnTo>
                <a:lnTo>
                  <a:pt x="183388" y="150432"/>
                </a:lnTo>
                <a:lnTo>
                  <a:pt x="183388" y="140272"/>
                </a:lnTo>
                <a:lnTo>
                  <a:pt x="183388" y="52134"/>
                </a:lnTo>
                <a:lnTo>
                  <a:pt x="183388" y="41973"/>
                </a:lnTo>
                <a:lnTo>
                  <a:pt x="173164" y="41973"/>
                </a:lnTo>
                <a:lnTo>
                  <a:pt x="173164" y="41973"/>
                </a:lnTo>
                <a:close/>
                <a:moveTo>
                  <a:pt x="140970" y="62357"/>
                </a:moveTo>
                <a:lnTo>
                  <a:pt x="163004" y="128460"/>
                </a:lnTo>
                <a:lnTo>
                  <a:pt x="163004" y="130111"/>
                </a:lnTo>
                <a:lnTo>
                  <a:pt x="151574" y="130111"/>
                </a:lnTo>
                <a:lnTo>
                  <a:pt x="128968" y="62357"/>
                </a:lnTo>
                <a:lnTo>
                  <a:pt x="140970" y="62357"/>
                </a:lnTo>
                <a:lnTo>
                  <a:pt x="140970" y="62357"/>
                </a:lnTo>
                <a:close/>
                <a:moveTo>
                  <a:pt x="163004" y="96393"/>
                </a:moveTo>
                <a:lnTo>
                  <a:pt x="151701" y="62421"/>
                </a:lnTo>
                <a:lnTo>
                  <a:pt x="163004" y="62421"/>
                </a:lnTo>
                <a:lnTo>
                  <a:pt x="163004" y="96393"/>
                </a:lnTo>
                <a:lnTo>
                  <a:pt x="163004" y="96393"/>
                </a:lnTo>
                <a:close/>
                <a:moveTo>
                  <a:pt x="73025" y="62357"/>
                </a:moveTo>
                <a:lnTo>
                  <a:pt x="95631" y="130111"/>
                </a:lnTo>
                <a:lnTo>
                  <a:pt x="83693" y="130111"/>
                </a:lnTo>
                <a:lnTo>
                  <a:pt x="65595" y="75946"/>
                </a:lnTo>
                <a:lnTo>
                  <a:pt x="65595" y="62357"/>
                </a:lnTo>
                <a:lnTo>
                  <a:pt x="73025" y="62357"/>
                </a:lnTo>
                <a:lnTo>
                  <a:pt x="73025" y="62357"/>
                </a:lnTo>
                <a:close/>
                <a:moveTo>
                  <a:pt x="106299" y="130111"/>
                </a:moveTo>
                <a:lnTo>
                  <a:pt x="83693" y="62357"/>
                </a:lnTo>
                <a:lnTo>
                  <a:pt x="95631" y="62357"/>
                </a:lnTo>
                <a:lnTo>
                  <a:pt x="118237" y="130111"/>
                </a:lnTo>
                <a:lnTo>
                  <a:pt x="106299" y="130111"/>
                </a:lnTo>
                <a:lnTo>
                  <a:pt x="106299" y="130111"/>
                </a:lnTo>
                <a:close/>
                <a:moveTo>
                  <a:pt x="128968" y="130111"/>
                </a:moveTo>
                <a:lnTo>
                  <a:pt x="106363" y="62357"/>
                </a:lnTo>
                <a:lnTo>
                  <a:pt x="118301" y="62357"/>
                </a:lnTo>
                <a:lnTo>
                  <a:pt x="140907" y="130111"/>
                </a:lnTo>
                <a:lnTo>
                  <a:pt x="128968" y="130111"/>
                </a:lnTo>
                <a:lnTo>
                  <a:pt x="128968" y="130111"/>
                </a:lnTo>
                <a:close/>
                <a:moveTo>
                  <a:pt x="65595" y="108014"/>
                </a:moveTo>
                <a:lnTo>
                  <a:pt x="72961" y="130111"/>
                </a:lnTo>
                <a:lnTo>
                  <a:pt x="65595" y="130111"/>
                </a:lnTo>
                <a:lnTo>
                  <a:pt x="65595" y="108014"/>
                </a:lnTo>
                <a:lnTo>
                  <a:pt x="65595" y="108014"/>
                </a:lnTo>
                <a:close/>
                <a:moveTo>
                  <a:pt x="173164" y="161861"/>
                </a:moveTo>
                <a:lnTo>
                  <a:pt x="55372" y="161861"/>
                </a:lnTo>
                <a:lnTo>
                  <a:pt x="45148" y="161861"/>
                </a:lnTo>
                <a:lnTo>
                  <a:pt x="45148" y="172085"/>
                </a:lnTo>
                <a:lnTo>
                  <a:pt x="45148" y="260223"/>
                </a:lnTo>
                <a:lnTo>
                  <a:pt x="45148" y="270447"/>
                </a:lnTo>
                <a:lnTo>
                  <a:pt x="55372" y="270447"/>
                </a:lnTo>
                <a:lnTo>
                  <a:pt x="173164" y="270447"/>
                </a:lnTo>
                <a:lnTo>
                  <a:pt x="183388" y="270447"/>
                </a:lnTo>
                <a:lnTo>
                  <a:pt x="183388" y="260223"/>
                </a:lnTo>
                <a:lnTo>
                  <a:pt x="183388" y="172085"/>
                </a:lnTo>
                <a:lnTo>
                  <a:pt x="183388" y="161861"/>
                </a:lnTo>
                <a:lnTo>
                  <a:pt x="173164" y="161861"/>
                </a:lnTo>
                <a:lnTo>
                  <a:pt x="173164" y="161861"/>
                </a:lnTo>
                <a:close/>
                <a:moveTo>
                  <a:pt x="140970" y="182245"/>
                </a:moveTo>
                <a:lnTo>
                  <a:pt x="163004" y="248285"/>
                </a:lnTo>
                <a:lnTo>
                  <a:pt x="163004" y="249936"/>
                </a:lnTo>
                <a:lnTo>
                  <a:pt x="151574" y="249936"/>
                </a:lnTo>
                <a:lnTo>
                  <a:pt x="128968" y="182182"/>
                </a:lnTo>
                <a:lnTo>
                  <a:pt x="140970" y="182182"/>
                </a:lnTo>
                <a:lnTo>
                  <a:pt x="140970" y="182245"/>
                </a:lnTo>
                <a:close/>
                <a:moveTo>
                  <a:pt x="163004" y="216217"/>
                </a:moveTo>
                <a:lnTo>
                  <a:pt x="151701" y="182245"/>
                </a:lnTo>
                <a:lnTo>
                  <a:pt x="163004" y="182245"/>
                </a:lnTo>
                <a:lnTo>
                  <a:pt x="163004" y="216217"/>
                </a:lnTo>
                <a:lnTo>
                  <a:pt x="163004" y="216217"/>
                </a:lnTo>
                <a:close/>
                <a:moveTo>
                  <a:pt x="73025" y="182245"/>
                </a:moveTo>
                <a:lnTo>
                  <a:pt x="95631" y="249999"/>
                </a:lnTo>
                <a:lnTo>
                  <a:pt x="83693" y="249999"/>
                </a:lnTo>
                <a:lnTo>
                  <a:pt x="65595" y="195834"/>
                </a:lnTo>
                <a:lnTo>
                  <a:pt x="65595" y="182245"/>
                </a:lnTo>
                <a:lnTo>
                  <a:pt x="73025" y="182245"/>
                </a:lnTo>
                <a:lnTo>
                  <a:pt x="73025" y="182245"/>
                </a:lnTo>
                <a:close/>
                <a:moveTo>
                  <a:pt x="106299" y="249999"/>
                </a:moveTo>
                <a:lnTo>
                  <a:pt x="83693" y="182245"/>
                </a:lnTo>
                <a:lnTo>
                  <a:pt x="95631" y="182245"/>
                </a:lnTo>
                <a:lnTo>
                  <a:pt x="118237" y="249999"/>
                </a:lnTo>
                <a:lnTo>
                  <a:pt x="106299" y="249999"/>
                </a:lnTo>
                <a:lnTo>
                  <a:pt x="106299" y="249999"/>
                </a:lnTo>
                <a:close/>
                <a:moveTo>
                  <a:pt x="128968" y="249999"/>
                </a:moveTo>
                <a:lnTo>
                  <a:pt x="106363" y="182245"/>
                </a:lnTo>
                <a:lnTo>
                  <a:pt x="118301" y="182245"/>
                </a:lnTo>
                <a:lnTo>
                  <a:pt x="140907" y="249999"/>
                </a:lnTo>
                <a:lnTo>
                  <a:pt x="128968" y="249999"/>
                </a:lnTo>
                <a:lnTo>
                  <a:pt x="128968" y="249999"/>
                </a:lnTo>
                <a:close/>
                <a:moveTo>
                  <a:pt x="65595" y="227902"/>
                </a:moveTo>
                <a:lnTo>
                  <a:pt x="72961" y="249999"/>
                </a:lnTo>
                <a:lnTo>
                  <a:pt x="65595" y="249999"/>
                </a:lnTo>
                <a:lnTo>
                  <a:pt x="65595" y="227902"/>
                </a:lnTo>
                <a:lnTo>
                  <a:pt x="65595" y="227902"/>
                </a:lnTo>
                <a:close/>
                <a:moveTo>
                  <a:pt x="408178" y="15939"/>
                </a:moveTo>
                <a:lnTo>
                  <a:pt x="290385" y="15939"/>
                </a:lnTo>
                <a:lnTo>
                  <a:pt x="280226" y="15939"/>
                </a:lnTo>
                <a:lnTo>
                  <a:pt x="280226" y="26098"/>
                </a:lnTo>
                <a:lnTo>
                  <a:pt x="280226" y="114236"/>
                </a:lnTo>
                <a:lnTo>
                  <a:pt x="280226" y="124397"/>
                </a:lnTo>
                <a:lnTo>
                  <a:pt x="290385" y="124397"/>
                </a:lnTo>
                <a:lnTo>
                  <a:pt x="408178" y="124397"/>
                </a:lnTo>
                <a:lnTo>
                  <a:pt x="418401" y="124397"/>
                </a:lnTo>
                <a:lnTo>
                  <a:pt x="418401" y="114236"/>
                </a:lnTo>
                <a:lnTo>
                  <a:pt x="418401" y="26098"/>
                </a:lnTo>
                <a:lnTo>
                  <a:pt x="418401" y="15939"/>
                </a:lnTo>
                <a:lnTo>
                  <a:pt x="408178" y="15939"/>
                </a:lnTo>
                <a:lnTo>
                  <a:pt x="408178" y="15939"/>
                </a:lnTo>
                <a:close/>
                <a:moveTo>
                  <a:pt x="375920" y="36259"/>
                </a:moveTo>
                <a:lnTo>
                  <a:pt x="363982" y="36259"/>
                </a:lnTo>
                <a:lnTo>
                  <a:pt x="386588" y="104013"/>
                </a:lnTo>
                <a:lnTo>
                  <a:pt x="398018" y="104013"/>
                </a:lnTo>
                <a:lnTo>
                  <a:pt x="398018" y="102362"/>
                </a:lnTo>
                <a:lnTo>
                  <a:pt x="375920" y="36259"/>
                </a:lnTo>
                <a:lnTo>
                  <a:pt x="375920" y="36259"/>
                </a:lnTo>
                <a:close/>
                <a:moveTo>
                  <a:pt x="397954" y="70295"/>
                </a:moveTo>
                <a:lnTo>
                  <a:pt x="397954" y="36259"/>
                </a:lnTo>
                <a:lnTo>
                  <a:pt x="386651" y="36259"/>
                </a:lnTo>
                <a:lnTo>
                  <a:pt x="397954" y="70295"/>
                </a:lnTo>
                <a:lnTo>
                  <a:pt x="397954" y="70295"/>
                </a:lnTo>
                <a:close/>
                <a:moveTo>
                  <a:pt x="307975" y="36259"/>
                </a:moveTo>
                <a:lnTo>
                  <a:pt x="300545" y="36259"/>
                </a:lnTo>
                <a:lnTo>
                  <a:pt x="300545" y="49848"/>
                </a:lnTo>
                <a:lnTo>
                  <a:pt x="318579" y="104013"/>
                </a:lnTo>
                <a:lnTo>
                  <a:pt x="330517" y="104013"/>
                </a:lnTo>
                <a:lnTo>
                  <a:pt x="307975" y="36259"/>
                </a:lnTo>
                <a:lnTo>
                  <a:pt x="307975" y="36259"/>
                </a:lnTo>
                <a:close/>
                <a:moveTo>
                  <a:pt x="341249" y="104013"/>
                </a:moveTo>
                <a:lnTo>
                  <a:pt x="353187" y="104013"/>
                </a:lnTo>
                <a:lnTo>
                  <a:pt x="330581" y="36259"/>
                </a:lnTo>
                <a:lnTo>
                  <a:pt x="318643" y="36259"/>
                </a:lnTo>
                <a:lnTo>
                  <a:pt x="341249" y="104013"/>
                </a:lnTo>
                <a:lnTo>
                  <a:pt x="341249" y="104013"/>
                </a:lnTo>
                <a:close/>
                <a:moveTo>
                  <a:pt x="363919" y="104013"/>
                </a:moveTo>
                <a:lnTo>
                  <a:pt x="375857" y="104013"/>
                </a:lnTo>
                <a:lnTo>
                  <a:pt x="353251" y="36259"/>
                </a:lnTo>
                <a:lnTo>
                  <a:pt x="341313" y="36259"/>
                </a:lnTo>
                <a:lnTo>
                  <a:pt x="363919" y="104013"/>
                </a:lnTo>
                <a:lnTo>
                  <a:pt x="363919" y="104013"/>
                </a:lnTo>
                <a:close/>
                <a:moveTo>
                  <a:pt x="300545" y="81979"/>
                </a:moveTo>
                <a:lnTo>
                  <a:pt x="307911" y="104077"/>
                </a:lnTo>
                <a:lnTo>
                  <a:pt x="300545" y="104077"/>
                </a:lnTo>
                <a:lnTo>
                  <a:pt x="300545" y="81979"/>
                </a:lnTo>
                <a:lnTo>
                  <a:pt x="300545" y="81979"/>
                </a:lnTo>
                <a:close/>
                <a:moveTo>
                  <a:pt x="408178" y="140462"/>
                </a:moveTo>
                <a:lnTo>
                  <a:pt x="290385" y="140462"/>
                </a:lnTo>
                <a:lnTo>
                  <a:pt x="280226" y="140462"/>
                </a:lnTo>
                <a:lnTo>
                  <a:pt x="280226" y="150685"/>
                </a:lnTo>
                <a:lnTo>
                  <a:pt x="280226" y="238823"/>
                </a:lnTo>
                <a:lnTo>
                  <a:pt x="280226" y="249047"/>
                </a:lnTo>
                <a:lnTo>
                  <a:pt x="290385" y="249047"/>
                </a:lnTo>
                <a:lnTo>
                  <a:pt x="408178" y="249047"/>
                </a:lnTo>
                <a:lnTo>
                  <a:pt x="418401" y="249047"/>
                </a:lnTo>
                <a:lnTo>
                  <a:pt x="418401" y="238823"/>
                </a:lnTo>
                <a:lnTo>
                  <a:pt x="418401" y="150685"/>
                </a:lnTo>
                <a:lnTo>
                  <a:pt x="418401" y="140462"/>
                </a:lnTo>
                <a:lnTo>
                  <a:pt x="408178" y="140462"/>
                </a:lnTo>
                <a:lnTo>
                  <a:pt x="408178" y="140462"/>
                </a:lnTo>
                <a:close/>
                <a:moveTo>
                  <a:pt x="375920" y="160846"/>
                </a:moveTo>
                <a:lnTo>
                  <a:pt x="363982" y="160846"/>
                </a:lnTo>
                <a:lnTo>
                  <a:pt x="386588" y="228600"/>
                </a:lnTo>
                <a:lnTo>
                  <a:pt x="398018" y="228600"/>
                </a:lnTo>
                <a:lnTo>
                  <a:pt x="398018" y="226949"/>
                </a:lnTo>
                <a:lnTo>
                  <a:pt x="375920" y="160846"/>
                </a:lnTo>
                <a:lnTo>
                  <a:pt x="375920" y="160846"/>
                </a:lnTo>
                <a:close/>
                <a:moveTo>
                  <a:pt x="397954" y="194818"/>
                </a:moveTo>
                <a:lnTo>
                  <a:pt x="397954" y="160846"/>
                </a:lnTo>
                <a:lnTo>
                  <a:pt x="386651" y="160846"/>
                </a:lnTo>
                <a:lnTo>
                  <a:pt x="397954" y="194818"/>
                </a:lnTo>
                <a:lnTo>
                  <a:pt x="397954" y="194818"/>
                </a:lnTo>
                <a:close/>
                <a:moveTo>
                  <a:pt x="307975" y="160846"/>
                </a:moveTo>
                <a:lnTo>
                  <a:pt x="300545" y="160846"/>
                </a:lnTo>
                <a:lnTo>
                  <a:pt x="300545" y="174435"/>
                </a:lnTo>
                <a:lnTo>
                  <a:pt x="318579" y="228600"/>
                </a:lnTo>
                <a:lnTo>
                  <a:pt x="330517" y="228600"/>
                </a:lnTo>
                <a:lnTo>
                  <a:pt x="307975" y="160846"/>
                </a:lnTo>
                <a:lnTo>
                  <a:pt x="307975" y="160846"/>
                </a:lnTo>
                <a:close/>
                <a:moveTo>
                  <a:pt x="341249" y="228600"/>
                </a:moveTo>
                <a:lnTo>
                  <a:pt x="353187" y="228600"/>
                </a:lnTo>
                <a:lnTo>
                  <a:pt x="330581" y="160846"/>
                </a:lnTo>
                <a:lnTo>
                  <a:pt x="318643" y="160846"/>
                </a:lnTo>
                <a:lnTo>
                  <a:pt x="341249" y="228600"/>
                </a:lnTo>
                <a:lnTo>
                  <a:pt x="341249" y="228600"/>
                </a:lnTo>
                <a:close/>
                <a:moveTo>
                  <a:pt x="363919" y="228600"/>
                </a:moveTo>
                <a:lnTo>
                  <a:pt x="375857" y="228600"/>
                </a:lnTo>
                <a:lnTo>
                  <a:pt x="353251" y="160846"/>
                </a:lnTo>
                <a:lnTo>
                  <a:pt x="341313" y="160846"/>
                </a:lnTo>
                <a:lnTo>
                  <a:pt x="363919" y="228600"/>
                </a:lnTo>
                <a:lnTo>
                  <a:pt x="363919" y="228600"/>
                </a:lnTo>
                <a:close/>
                <a:moveTo>
                  <a:pt x="300545" y="206502"/>
                </a:moveTo>
                <a:lnTo>
                  <a:pt x="307911" y="228600"/>
                </a:lnTo>
                <a:lnTo>
                  <a:pt x="300545" y="228600"/>
                </a:lnTo>
                <a:lnTo>
                  <a:pt x="300545" y="206502"/>
                </a:lnTo>
                <a:lnTo>
                  <a:pt x="300545" y="206502"/>
                </a:lnTo>
                <a:close/>
                <a:moveTo>
                  <a:pt x="603694" y="168275"/>
                </a:moveTo>
                <a:lnTo>
                  <a:pt x="635444" y="137985"/>
                </a:lnTo>
                <a:lnTo>
                  <a:pt x="626301" y="128079"/>
                </a:lnTo>
                <a:lnTo>
                  <a:pt x="634555" y="120396"/>
                </a:lnTo>
                <a:lnTo>
                  <a:pt x="666051" y="154559"/>
                </a:lnTo>
                <a:lnTo>
                  <a:pt x="657733" y="162179"/>
                </a:lnTo>
                <a:lnTo>
                  <a:pt x="647382" y="150940"/>
                </a:lnTo>
                <a:lnTo>
                  <a:pt x="609346" y="187261"/>
                </a:lnTo>
                <a:cubicBezTo>
                  <a:pt x="615759" y="190754"/>
                  <a:pt x="621601" y="195135"/>
                  <a:pt x="626682" y="200216"/>
                </a:cubicBezTo>
                <a:cubicBezTo>
                  <a:pt x="633158" y="206692"/>
                  <a:pt x="638429" y="214313"/>
                  <a:pt x="642176" y="222758"/>
                </a:cubicBezTo>
                <a:lnTo>
                  <a:pt x="688975" y="203327"/>
                </a:lnTo>
                <a:lnTo>
                  <a:pt x="660844" y="199199"/>
                </a:lnTo>
                <a:lnTo>
                  <a:pt x="660844" y="175323"/>
                </a:lnTo>
                <a:lnTo>
                  <a:pt x="703580" y="175323"/>
                </a:lnTo>
                <a:lnTo>
                  <a:pt x="714629" y="98806"/>
                </a:lnTo>
                <a:lnTo>
                  <a:pt x="726821" y="98806"/>
                </a:lnTo>
                <a:lnTo>
                  <a:pt x="726821" y="175323"/>
                </a:lnTo>
                <a:lnTo>
                  <a:pt x="726821" y="183324"/>
                </a:lnTo>
                <a:lnTo>
                  <a:pt x="726821" y="187706"/>
                </a:lnTo>
                <a:lnTo>
                  <a:pt x="736473" y="183705"/>
                </a:lnTo>
                <a:lnTo>
                  <a:pt x="736473" y="40132"/>
                </a:lnTo>
                <a:lnTo>
                  <a:pt x="643826" y="40132"/>
                </a:lnTo>
                <a:lnTo>
                  <a:pt x="603694" y="168275"/>
                </a:lnTo>
                <a:lnTo>
                  <a:pt x="603694" y="168275"/>
                </a:lnTo>
                <a:close/>
                <a:moveTo>
                  <a:pt x="821309" y="228600"/>
                </a:moveTo>
                <a:cubicBezTo>
                  <a:pt x="815022" y="222314"/>
                  <a:pt x="806323" y="218440"/>
                  <a:pt x="796671" y="218440"/>
                </a:cubicBezTo>
                <a:cubicBezTo>
                  <a:pt x="787082" y="218440"/>
                  <a:pt x="778383" y="222314"/>
                  <a:pt x="772096" y="228600"/>
                </a:cubicBezTo>
                <a:cubicBezTo>
                  <a:pt x="765810" y="234886"/>
                  <a:pt x="761936" y="243586"/>
                  <a:pt x="761936" y="253238"/>
                </a:cubicBezTo>
                <a:cubicBezTo>
                  <a:pt x="761936" y="262827"/>
                  <a:pt x="765810" y="271526"/>
                  <a:pt x="772096" y="277813"/>
                </a:cubicBezTo>
                <a:cubicBezTo>
                  <a:pt x="778383" y="284099"/>
                  <a:pt x="787082" y="288036"/>
                  <a:pt x="796671" y="288036"/>
                </a:cubicBezTo>
                <a:cubicBezTo>
                  <a:pt x="806259" y="288036"/>
                  <a:pt x="814959" y="284163"/>
                  <a:pt x="821309" y="277813"/>
                </a:cubicBezTo>
                <a:cubicBezTo>
                  <a:pt x="827595" y="271526"/>
                  <a:pt x="831532" y="262827"/>
                  <a:pt x="831532" y="253238"/>
                </a:cubicBezTo>
                <a:cubicBezTo>
                  <a:pt x="831469" y="243586"/>
                  <a:pt x="827595" y="234886"/>
                  <a:pt x="821309" y="228600"/>
                </a:cubicBezTo>
                <a:lnTo>
                  <a:pt x="821309" y="228600"/>
                </a:lnTo>
                <a:close/>
                <a:moveTo>
                  <a:pt x="598297" y="228600"/>
                </a:moveTo>
                <a:cubicBezTo>
                  <a:pt x="592010" y="222314"/>
                  <a:pt x="583311" y="218440"/>
                  <a:pt x="573659" y="218440"/>
                </a:cubicBezTo>
                <a:cubicBezTo>
                  <a:pt x="564070" y="218440"/>
                  <a:pt x="555307" y="222314"/>
                  <a:pt x="549021" y="228600"/>
                </a:cubicBezTo>
                <a:cubicBezTo>
                  <a:pt x="542734" y="234886"/>
                  <a:pt x="538861" y="243586"/>
                  <a:pt x="538861" y="253238"/>
                </a:cubicBezTo>
                <a:cubicBezTo>
                  <a:pt x="538861" y="262827"/>
                  <a:pt x="542734" y="271526"/>
                  <a:pt x="549021" y="277813"/>
                </a:cubicBezTo>
                <a:cubicBezTo>
                  <a:pt x="555307" y="284099"/>
                  <a:pt x="564007" y="288036"/>
                  <a:pt x="573659" y="288036"/>
                </a:cubicBezTo>
                <a:cubicBezTo>
                  <a:pt x="583247" y="288036"/>
                  <a:pt x="591947" y="284163"/>
                  <a:pt x="598297" y="277813"/>
                </a:cubicBezTo>
                <a:cubicBezTo>
                  <a:pt x="604583" y="271526"/>
                  <a:pt x="608457" y="262827"/>
                  <a:pt x="608457" y="253238"/>
                </a:cubicBezTo>
                <a:cubicBezTo>
                  <a:pt x="608457" y="243586"/>
                  <a:pt x="604583" y="234886"/>
                  <a:pt x="598297" y="228600"/>
                </a:cubicBezTo>
                <a:close/>
              </a:path>
            </a:pathLst>
          </a:custGeom>
          <a:solidFill>
            <a:schemeClr val="accent1"/>
          </a:solidFill>
          <a:ln w="6350" cap="flat">
            <a:noFill/>
            <a:prstDash val="solid"/>
            <a:miter/>
          </a:ln>
        </p:spPr>
        <p:txBody>
          <a:bodyPr rtlCol="0" anchor="ctr"/>
          <a:lstStyle/>
          <a:p>
            <a:endParaRPr lang="de-DE"/>
          </a:p>
        </p:txBody>
      </p:sp>
      <p:grpSp>
        <p:nvGrpSpPr>
          <p:cNvPr id="387" name="Gruppieren 1425">
            <a:extLst>
              <a:ext uri="{FF2B5EF4-FFF2-40B4-BE49-F238E27FC236}">
                <a16:creationId xmlns:a16="http://schemas.microsoft.com/office/drawing/2014/main" id="{16F6465F-EBCF-47B2-8EC7-9A0D69741127}"/>
              </a:ext>
            </a:extLst>
          </p:cNvPr>
          <p:cNvGrpSpPr/>
          <p:nvPr/>
        </p:nvGrpSpPr>
        <p:grpSpPr>
          <a:xfrm>
            <a:off x="9782297" y="1841184"/>
            <a:ext cx="622109" cy="669227"/>
            <a:chOff x="6514909" y="3362959"/>
            <a:chExt cx="622109" cy="669227"/>
          </a:xfrm>
          <a:solidFill>
            <a:schemeClr val="accent1"/>
          </a:solidFill>
        </p:grpSpPr>
        <p:grpSp>
          <p:nvGrpSpPr>
            <p:cNvPr id="388" name="Grafik 2">
              <a:extLst>
                <a:ext uri="{FF2B5EF4-FFF2-40B4-BE49-F238E27FC236}">
                  <a16:creationId xmlns:a16="http://schemas.microsoft.com/office/drawing/2014/main" id="{DB11407E-0424-4F76-9C8E-7EAC153C4EA1}"/>
                </a:ext>
              </a:extLst>
            </p:cNvPr>
            <p:cNvGrpSpPr/>
            <p:nvPr/>
          </p:nvGrpSpPr>
          <p:grpSpPr>
            <a:xfrm>
              <a:off x="6514909" y="3966273"/>
              <a:ext cx="622109" cy="65913"/>
              <a:chOff x="6514909" y="3966273"/>
              <a:chExt cx="622109" cy="65913"/>
            </a:xfrm>
            <a:grpFill/>
          </p:grpSpPr>
          <p:sp>
            <p:nvSpPr>
              <p:cNvPr id="412" name="Freihandform 314">
                <a:extLst>
                  <a:ext uri="{FF2B5EF4-FFF2-40B4-BE49-F238E27FC236}">
                    <a16:creationId xmlns:a16="http://schemas.microsoft.com/office/drawing/2014/main" id="{098EDA78-9283-494A-94BF-270B18E264D1}"/>
                  </a:ext>
                </a:extLst>
              </p:cNvPr>
              <p:cNvSpPr/>
              <p:nvPr/>
            </p:nvSpPr>
            <p:spPr>
              <a:xfrm>
                <a:off x="6514909" y="3966781"/>
                <a:ext cx="60261" cy="65023"/>
              </a:xfrm>
              <a:custGeom>
                <a:avLst/>
                <a:gdLst>
                  <a:gd name="connsiteX0" fmla="*/ 26670 w 60261"/>
                  <a:gd name="connsiteY0" fmla="*/ 0 h 65023"/>
                  <a:gd name="connsiteX1" fmla="*/ 60261 w 60261"/>
                  <a:gd name="connsiteY1" fmla="*/ 32512 h 65023"/>
                  <a:gd name="connsiteX2" fmla="*/ 26353 w 60261"/>
                  <a:gd name="connsiteY2" fmla="*/ 65024 h 65023"/>
                  <a:gd name="connsiteX3" fmla="*/ 0 w 60261"/>
                  <a:gd name="connsiteY3" fmla="*/ 65024 h 65023"/>
                  <a:gd name="connsiteX4" fmla="*/ 0 w 60261"/>
                  <a:gd name="connsiteY4" fmla="*/ 64 h 65023"/>
                  <a:gd name="connsiteX5" fmla="*/ 26670 w 60261"/>
                  <a:gd name="connsiteY5" fmla="*/ 64 h 65023"/>
                  <a:gd name="connsiteX6" fmla="*/ 10985 w 60261"/>
                  <a:gd name="connsiteY6" fmla="*/ 55118 h 65023"/>
                  <a:gd name="connsiteX7" fmla="*/ 26924 w 60261"/>
                  <a:gd name="connsiteY7" fmla="*/ 55118 h 65023"/>
                  <a:gd name="connsiteX8" fmla="*/ 49213 w 60261"/>
                  <a:gd name="connsiteY8" fmla="*/ 32576 h 65023"/>
                  <a:gd name="connsiteX9" fmla="*/ 26480 w 60261"/>
                  <a:gd name="connsiteY9" fmla="*/ 9842 h 65023"/>
                  <a:gd name="connsiteX10" fmla="*/ 10985 w 60261"/>
                  <a:gd name="connsiteY10" fmla="*/ 9842 h 65023"/>
                  <a:gd name="connsiteX11" fmla="*/ 10985 w 60261"/>
                  <a:gd name="connsiteY11" fmla="*/ 55118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61" h="65023">
                    <a:moveTo>
                      <a:pt x="26670" y="0"/>
                    </a:moveTo>
                    <a:cubicBezTo>
                      <a:pt x="46165" y="0"/>
                      <a:pt x="60261" y="13653"/>
                      <a:pt x="60261" y="32512"/>
                    </a:cubicBezTo>
                    <a:cubicBezTo>
                      <a:pt x="60261" y="51245"/>
                      <a:pt x="46038" y="65024"/>
                      <a:pt x="26353" y="65024"/>
                    </a:cubicBezTo>
                    <a:lnTo>
                      <a:pt x="0" y="65024"/>
                    </a:lnTo>
                    <a:lnTo>
                      <a:pt x="0" y="64"/>
                    </a:lnTo>
                    <a:lnTo>
                      <a:pt x="26670" y="64"/>
                    </a:lnTo>
                    <a:close/>
                    <a:moveTo>
                      <a:pt x="10985" y="55118"/>
                    </a:moveTo>
                    <a:lnTo>
                      <a:pt x="26924" y="55118"/>
                    </a:lnTo>
                    <a:cubicBezTo>
                      <a:pt x="39560" y="55118"/>
                      <a:pt x="49213" y="45720"/>
                      <a:pt x="49213" y="32576"/>
                    </a:cubicBezTo>
                    <a:cubicBezTo>
                      <a:pt x="49213" y="19304"/>
                      <a:pt x="39307" y="9842"/>
                      <a:pt x="26480" y="9842"/>
                    </a:cubicBezTo>
                    <a:lnTo>
                      <a:pt x="10985" y="9842"/>
                    </a:lnTo>
                    <a:lnTo>
                      <a:pt x="10985" y="55118"/>
                    </a:lnTo>
                    <a:close/>
                  </a:path>
                </a:pathLst>
              </a:custGeom>
              <a:grpFill/>
              <a:ln w="6350" cap="flat">
                <a:noFill/>
                <a:prstDash val="solid"/>
                <a:miter/>
              </a:ln>
            </p:spPr>
            <p:txBody>
              <a:bodyPr rtlCol="0" anchor="ctr"/>
              <a:lstStyle/>
              <a:p>
                <a:endParaRPr lang="de-DE"/>
              </a:p>
            </p:txBody>
          </p:sp>
          <p:sp>
            <p:nvSpPr>
              <p:cNvPr id="413" name="Freihandform 315">
                <a:extLst>
                  <a:ext uri="{FF2B5EF4-FFF2-40B4-BE49-F238E27FC236}">
                    <a16:creationId xmlns:a16="http://schemas.microsoft.com/office/drawing/2014/main" id="{32F38B86-B352-4DEF-813E-81679DA9700A}"/>
                  </a:ext>
                </a:extLst>
              </p:cNvPr>
              <p:cNvSpPr/>
              <p:nvPr/>
            </p:nvSpPr>
            <p:spPr>
              <a:xfrm>
                <a:off x="6586918"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14" name="Freihandform 316">
                <a:extLst>
                  <a:ext uri="{FF2B5EF4-FFF2-40B4-BE49-F238E27FC236}">
                    <a16:creationId xmlns:a16="http://schemas.microsoft.com/office/drawing/2014/main" id="{47CAA3F5-FA2E-4220-AFAA-F0279D4C6D52}"/>
                  </a:ext>
                </a:extLst>
              </p:cNvPr>
              <p:cNvSpPr/>
              <p:nvPr/>
            </p:nvSpPr>
            <p:spPr>
              <a:xfrm>
                <a:off x="6608762" y="3966273"/>
                <a:ext cx="51054" cy="65785"/>
              </a:xfrm>
              <a:custGeom>
                <a:avLst/>
                <a:gdLst>
                  <a:gd name="connsiteX0" fmla="*/ 50292 w 51054"/>
                  <a:gd name="connsiteY0" fmla="*/ 6667 h 65785"/>
                  <a:gd name="connsiteX1" fmla="*/ 45720 w 51054"/>
                  <a:gd name="connsiteY1" fmla="*/ 16320 h 65785"/>
                  <a:gd name="connsiteX2" fmla="*/ 26670 w 51054"/>
                  <a:gd name="connsiteY2" fmla="*/ 10287 h 65785"/>
                  <a:gd name="connsiteX3" fmla="*/ 16066 w 51054"/>
                  <a:gd name="connsiteY3" fmla="*/ 17082 h 65785"/>
                  <a:gd name="connsiteX4" fmla="*/ 51054 w 51054"/>
                  <a:gd name="connsiteY4" fmla="*/ 47054 h 65785"/>
                  <a:gd name="connsiteX5" fmla="*/ 26543 w 51054"/>
                  <a:gd name="connsiteY5" fmla="*/ 65786 h 65785"/>
                  <a:gd name="connsiteX6" fmla="*/ 0 w 51054"/>
                  <a:gd name="connsiteY6" fmla="*/ 55499 h 65785"/>
                  <a:gd name="connsiteX7" fmla="*/ 4763 w 51054"/>
                  <a:gd name="connsiteY7" fmla="*/ 46038 h 65785"/>
                  <a:gd name="connsiteX8" fmla="*/ 26733 w 51054"/>
                  <a:gd name="connsiteY8" fmla="*/ 55499 h 65785"/>
                  <a:gd name="connsiteX9" fmla="*/ 38926 w 51054"/>
                  <a:gd name="connsiteY9" fmla="*/ 47625 h 65785"/>
                  <a:gd name="connsiteX10" fmla="*/ 3810 w 51054"/>
                  <a:gd name="connsiteY10" fmla="*/ 18098 h 65785"/>
                  <a:gd name="connsiteX11" fmla="*/ 27495 w 51054"/>
                  <a:gd name="connsiteY11" fmla="*/ 0 h 65785"/>
                  <a:gd name="connsiteX12" fmla="*/ 50292 w 51054"/>
                  <a:gd name="connsiteY12" fmla="*/ 6667 h 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54" h="65785">
                    <a:moveTo>
                      <a:pt x="50292" y="6667"/>
                    </a:moveTo>
                    <a:lnTo>
                      <a:pt x="45720" y="16320"/>
                    </a:lnTo>
                    <a:cubicBezTo>
                      <a:pt x="38671" y="12065"/>
                      <a:pt x="31623" y="10287"/>
                      <a:pt x="26670" y="10287"/>
                    </a:cubicBezTo>
                    <a:cubicBezTo>
                      <a:pt x="20256" y="10287"/>
                      <a:pt x="16066" y="12700"/>
                      <a:pt x="16066" y="17082"/>
                    </a:cubicBezTo>
                    <a:cubicBezTo>
                      <a:pt x="16066" y="31305"/>
                      <a:pt x="51181" y="23686"/>
                      <a:pt x="51054" y="47054"/>
                    </a:cubicBezTo>
                    <a:cubicBezTo>
                      <a:pt x="51054" y="58674"/>
                      <a:pt x="40831" y="65786"/>
                      <a:pt x="26543" y="65786"/>
                    </a:cubicBezTo>
                    <a:cubicBezTo>
                      <a:pt x="16319" y="65786"/>
                      <a:pt x="6668" y="61595"/>
                      <a:pt x="0" y="55499"/>
                    </a:cubicBezTo>
                    <a:lnTo>
                      <a:pt x="4763" y="46038"/>
                    </a:lnTo>
                    <a:cubicBezTo>
                      <a:pt x="11430" y="52134"/>
                      <a:pt x="19812" y="55499"/>
                      <a:pt x="26733" y="55499"/>
                    </a:cubicBezTo>
                    <a:cubicBezTo>
                      <a:pt x="34354" y="55499"/>
                      <a:pt x="38926" y="52642"/>
                      <a:pt x="38926" y="47625"/>
                    </a:cubicBezTo>
                    <a:cubicBezTo>
                      <a:pt x="38926" y="33147"/>
                      <a:pt x="3810" y="41211"/>
                      <a:pt x="3810" y="18098"/>
                    </a:cubicBezTo>
                    <a:cubicBezTo>
                      <a:pt x="3810" y="6985"/>
                      <a:pt x="13398" y="0"/>
                      <a:pt x="27495" y="0"/>
                    </a:cubicBezTo>
                    <a:cubicBezTo>
                      <a:pt x="36005" y="0"/>
                      <a:pt x="44259" y="2730"/>
                      <a:pt x="50292" y="6667"/>
                    </a:cubicBezTo>
                    <a:close/>
                  </a:path>
                </a:pathLst>
              </a:custGeom>
              <a:grpFill/>
              <a:ln w="6350" cap="flat">
                <a:noFill/>
                <a:prstDash val="solid"/>
                <a:miter/>
              </a:ln>
            </p:spPr>
            <p:txBody>
              <a:bodyPr rtlCol="0" anchor="ctr"/>
              <a:lstStyle/>
              <a:p>
                <a:endParaRPr lang="de-DE"/>
              </a:p>
            </p:txBody>
          </p:sp>
          <p:sp>
            <p:nvSpPr>
              <p:cNvPr id="415" name="Freihandform 317">
                <a:extLst>
                  <a:ext uri="{FF2B5EF4-FFF2-40B4-BE49-F238E27FC236}">
                    <a16:creationId xmlns:a16="http://schemas.microsoft.com/office/drawing/2014/main" id="{09A92F3D-6A16-4F5C-8E6D-4489454F7C67}"/>
                  </a:ext>
                </a:extLst>
              </p:cNvPr>
              <p:cNvSpPr/>
              <p:nvPr/>
            </p:nvSpPr>
            <p:spPr>
              <a:xfrm>
                <a:off x="6665086" y="3966781"/>
                <a:ext cx="52069" cy="64960"/>
              </a:xfrm>
              <a:custGeom>
                <a:avLst/>
                <a:gdLst>
                  <a:gd name="connsiteX0" fmla="*/ 31432 w 52069"/>
                  <a:gd name="connsiteY0" fmla="*/ 9842 h 64960"/>
                  <a:gd name="connsiteX1" fmla="*/ 31432 w 52069"/>
                  <a:gd name="connsiteY1" fmla="*/ 64960 h 64960"/>
                  <a:gd name="connsiteX2" fmla="*/ 20510 w 52069"/>
                  <a:gd name="connsiteY2" fmla="*/ 64960 h 64960"/>
                  <a:gd name="connsiteX3" fmla="*/ 20510 w 52069"/>
                  <a:gd name="connsiteY3" fmla="*/ 9842 h 64960"/>
                  <a:gd name="connsiteX4" fmla="*/ 0 w 52069"/>
                  <a:gd name="connsiteY4" fmla="*/ 9842 h 64960"/>
                  <a:gd name="connsiteX5" fmla="*/ 0 w 52069"/>
                  <a:gd name="connsiteY5" fmla="*/ 0 h 64960"/>
                  <a:gd name="connsiteX6" fmla="*/ 52070 w 52069"/>
                  <a:gd name="connsiteY6" fmla="*/ 0 h 64960"/>
                  <a:gd name="connsiteX7" fmla="*/ 52070 w 52069"/>
                  <a:gd name="connsiteY7" fmla="*/ 9842 h 64960"/>
                  <a:gd name="connsiteX8" fmla="*/ 31432 w 52069"/>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9" h="64960">
                    <a:moveTo>
                      <a:pt x="31432" y="9842"/>
                    </a:moveTo>
                    <a:lnTo>
                      <a:pt x="31432" y="64960"/>
                    </a:lnTo>
                    <a:lnTo>
                      <a:pt x="20510" y="64960"/>
                    </a:lnTo>
                    <a:lnTo>
                      <a:pt x="20510" y="9842"/>
                    </a:lnTo>
                    <a:lnTo>
                      <a:pt x="0" y="9842"/>
                    </a:lnTo>
                    <a:lnTo>
                      <a:pt x="0" y="0"/>
                    </a:lnTo>
                    <a:lnTo>
                      <a:pt x="52070" y="0"/>
                    </a:lnTo>
                    <a:lnTo>
                      <a:pt x="52070" y="9842"/>
                    </a:lnTo>
                    <a:lnTo>
                      <a:pt x="31432" y="9842"/>
                    </a:lnTo>
                    <a:close/>
                  </a:path>
                </a:pathLst>
              </a:custGeom>
              <a:grpFill/>
              <a:ln w="6350" cap="flat">
                <a:noFill/>
                <a:prstDash val="solid"/>
                <a:miter/>
              </a:ln>
            </p:spPr>
            <p:txBody>
              <a:bodyPr rtlCol="0" anchor="ctr"/>
              <a:lstStyle/>
              <a:p>
                <a:endParaRPr lang="de-DE"/>
              </a:p>
            </p:txBody>
          </p:sp>
          <p:sp>
            <p:nvSpPr>
              <p:cNvPr id="416" name="Freihandform 318">
                <a:extLst>
                  <a:ext uri="{FF2B5EF4-FFF2-40B4-BE49-F238E27FC236}">
                    <a16:creationId xmlns:a16="http://schemas.microsoft.com/office/drawing/2014/main" id="{C3185183-B104-44DC-B2C5-0BF57851FD4F}"/>
                  </a:ext>
                </a:extLst>
              </p:cNvPr>
              <p:cNvSpPr/>
              <p:nvPr/>
            </p:nvSpPr>
            <p:spPr>
              <a:xfrm>
                <a:off x="6726555" y="3966781"/>
                <a:ext cx="53657" cy="64960"/>
              </a:xfrm>
              <a:custGeom>
                <a:avLst/>
                <a:gdLst>
                  <a:gd name="connsiteX0" fmla="*/ 29337 w 53657"/>
                  <a:gd name="connsiteY0" fmla="*/ 45276 h 64960"/>
                  <a:gd name="connsiteX1" fmla="*/ 26352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2 w 53657"/>
                  <a:gd name="connsiteY6" fmla="*/ 0 h 64960"/>
                  <a:gd name="connsiteX7" fmla="*/ 52514 w 53657"/>
                  <a:gd name="connsiteY7" fmla="*/ 22161 h 64960"/>
                  <a:gd name="connsiteX8" fmla="*/ 39052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352 w 53657"/>
                  <a:gd name="connsiteY12" fmla="*/ 35497 h 64960"/>
                  <a:gd name="connsiteX13" fmla="*/ 42163 w 53657"/>
                  <a:gd name="connsiteY13" fmla="*/ 22415 h 64960"/>
                  <a:gd name="connsiteX14" fmla="*/ 26352 w 53657"/>
                  <a:gd name="connsiteY14" fmla="*/ 9779 h 64960"/>
                  <a:gd name="connsiteX15" fmla="*/ 10922 w 53657"/>
                  <a:gd name="connsiteY15" fmla="*/ 9779 h 64960"/>
                  <a:gd name="connsiteX16" fmla="*/ 10922 w 53657"/>
                  <a:gd name="connsiteY16" fmla="*/ 35497 h 64960"/>
                  <a:gd name="connsiteX17" fmla="*/ 26352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8" y="45339"/>
                      <a:pt x="26352" y="45339"/>
                    </a:cubicBezTo>
                    <a:lnTo>
                      <a:pt x="10922" y="45339"/>
                    </a:lnTo>
                    <a:lnTo>
                      <a:pt x="10922" y="64960"/>
                    </a:lnTo>
                    <a:lnTo>
                      <a:pt x="0" y="64960"/>
                    </a:lnTo>
                    <a:lnTo>
                      <a:pt x="0" y="0"/>
                    </a:lnTo>
                    <a:lnTo>
                      <a:pt x="26352" y="0"/>
                    </a:lnTo>
                    <a:cubicBezTo>
                      <a:pt x="42989" y="0"/>
                      <a:pt x="52514" y="8065"/>
                      <a:pt x="52514" y="22161"/>
                    </a:cubicBezTo>
                    <a:cubicBezTo>
                      <a:pt x="52514" y="32576"/>
                      <a:pt x="47689" y="39878"/>
                      <a:pt x="39052" y="43243"/>
                    </a:cubicBezTo>
                    <a:lnTo>
                      <a:pt x="53657" y="64960"/>
                    </a:lnTo>
                    <a:lnTo>
                      <a:pt x="41211" y="64960"/>
                    </a:lnTo>
                    <a:lnTo>
                      <a:pt x="29337" y="45276"/>
                    </a:lnTo>
                    <a:close/>
                    <a:moveTo>
                      <a:pt x="26352" y="35497"/>
                    </a:moveTo>
                    <a:cubicBezTo>
                      <a:pt x="36385" y="35497"/>
                      <a:pt x="42163" y="31242"/>
                      <a:pt x="42163" y="22415"/>
                    </a:cubicBezTo>
                    <a:cubicBezTo>
                      <a:pt x="42163" y="13907"/>
                      <a:pt x="36385" y="9779"/>
                      <a:pt x="26352" y="9779"/>
                    </a:cubicBezTo>
                    <a:lnTo>
                      <a:pt x="10922" y="9779"/>
                    </a:lnTo>
                    <a:lnTo>
                      <a:pt x="10922" y="35497"/>
                    </a:lnTo>
                    <a:lnTo>
                      <a:pt x="26352" y="35497"/>
                    </a:lnTo>
                    <a:close/>
                  </a:path>
                </a:pathLst>
              </a:custGeom>
              <a:grpFill/>
              <a:ln w="6350" cap="flat">
                <a:noFill/>
                <a:prstDash val="solid"/>
                <a:miter/>
              </a:ln>
            </p:spPr>
            <p:txBody>
              <a:bodyPr rtlCol="0" anchor="ctr"/>
              <a:lstStyle/>
              <a:p>
                <a:endParaRPr lang="de-DE"/>
              </a:p>
            </p:txBody>
          </p:sp>
          <p:sp>
            <p:nvSpPr>
              <p:cNvPr id="417" name="Freihandform 319">
                <a:extLst>
                  <a:ext uri="{FF2B5EF4-FFF2-40B4-BE49-F238E27FC236}">
                    <a16:creationId xmlns:a16="http://schemas.microsoft.com/office/drawing/2014/main" id="{E184D698-7CDD-4ED4-904E-B31BFFC677F9}"/>
                  </a:ext>
                </a:extLst>
              </p:cNvPr>
              <p:cNvSpPr/>
              <p:nvPr/>
            </p:nvSpPr>
            <p:spPr>
              <a:xfrm>
                <a:off x="6793674"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18" name="Freihandform 320">
                <a:extLst>
                  <a:ext uri="{FF2B5EF4-FFF2-40B4-BE49-F238E27FC236}">
                    <a16:creationId xmlns:a16="http://schemas.microsoft.com/office/drawing/2014/main" id="{096714C1-0D59-47A5-A0C4-8296636457AA}"/>
                  </a:ext>
                </a:extLst>
              </p:cNvPr>
              <p:cNvSpPr/>
              <p:nvPr/>
            </p:nvSpPr>
            <p:spPr>
              <a:xfrm>
                <a:off x="6821678" y="3966781"/>
                <a:ext cx="52578" cy="65023"/>
              </a:xfrm>
              <a:custGeom>
                <a:avLst/>
                <a:gdLst>
                  <a:gd name="connsiteX0" fmla="*/ 28257 w 52578"/>
                  <a:gd name="connsiteY0" fmla="*/ 0 h 65023"/>
                  <a:gd name="connsiteX1" fmla="*/ 50102 w 52578"/>
                  <a:gd name="connsiteY1" fmla="*/ 16256 h 65023"/>
                  <a:gd name="connsiteX2" fmla="*/ 38671 w 52578"/>
                  <a:gd name="connsiteY2" fmla="*/ 30734 h 65023"/>
                  <a:gd name="connsiteX3" fmla="*/ 52578 w 52578"/>
                  <a:gd name="connsiteY3" fmla="*/ 47180 h 65023"/>
                  <a:gd name="connsiteX4" fmla="*/ 28892 w 52578"/>
                  <a:gd name="connsiteY4" fmla="*/ 65024 h 65023"/>
                  <a:gd name="connsiteX5" fmla="*/ 0 w 52578"/>
                  <a:gd name="connsiteY5" fmla="*/ 65024 h 65023"/>
                  <a:gd name="connsiteX6" fmla="*/ 0 w 52578"/>
                  <a:gd name="connsiteY6" fmla="*/ 64 h 65023"/>
                  <a:gd name="connsiteX7" fmla="*/ 28257 w 52578"/>
                  <a:gd name="connsiteY7" fmla="*/ 64 h 65023"/>
                  <a:gd name="connsiteX8" fmla="*/ 10985 w 52578"/>
                  <a:gd name="connsiteY8" fmla="*/ 26860 h 65023"/>
                  <a:gd name="connsiteX9" fmla="*/ 27686 w 52578"/>
                  <a:gd name="connsiteY9" fmla="*/ 26860 h 65023"/>
                  <a:gd name="connsiteX10" fmla="*/ 38798 w 52578"/>
                  <a:gd name="connsiteY10" fmla="*/ 18161 h 65023"/>
                  <a:gd name="connsiteX11" fmla="*/ 27686 w 52578"/>
                  <a:gd name="connsiteY11" fmla="*/ 9715 h 65023"/>
                  <a:gd name="connsiteX12" fmla="*/ 10985 w 52578"/>
                  <a:gd name="connsiteY12" fmla="*/ 9715 h 65023"/>
                  <a:gd name="connsiteX13" fmla="*/ 10985 w 52578"/>
                  <a:gd name="connsiteY13" fmla="*/ 26860 h 65023"/>
                  <a:gd name="connsiteX14" fmla="*/ 10985 w 52578"/>
                  <a:gd name="connsiteY14" fmla="*/ 55182 h 65023"/>
                  <a:gd name="connsiteX15" fmla="*/ 27686 w 52578"/>
                  <a:gd name="connsiteY15" fmla="*/ 55182 h 65023"/>
                  <a:gd name="connsiteX16" fmla="*/ 41339 w 52578"/>
                  <a:gd name="connsiteY16" fmla="*/ 45720 h 65023"/>
                  <a:gd name="connsiteX17" fmla="*/ 27686 w 52578"/>
                  <a:gd name="connsiteY17" fmla="*/ 36513 h 65023"/>
                  <a:gd name="connsiteX18" fmla="*/ 10985 w 52578"/>
                  <a:gd name="connsiteY18" fmla="*/ 36513 h 65023"/>
                  <a:gd name="connsiteX19" fmla="*/ 10985 w 52578"/>
                  <a:gd name="connsiteY19" fmla="*/ 55182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78" h="65023">
                    <a:moveTo>
                      <a:pt x="28257" y="0"/>
                    </a:moveTo>
                    <a:cubicBezTo>
                      <a:pt x="41719" y="0"/>
                      <a:pt x="50102" y="6096"/>
                      <a:pt x="50102" y="16256"/>
                    </a:cubicBezTo>
                    <a:cubicBezTo>
                      <a:pt x="50102" y="23559"/>
                      <a:pt x="45720" y="29083"/>
                      <a:pt x="38671" y="30734"/>
                    </a:cubicBezTo>
                    <a:cubicBezTo>
                      <a:pt x="47371" y="32195"/>
                      <a:pt x="52578" y="38417"/>
                      <a:pt x="52578" y="47180"/>
                    </a:cubicBezTo>
                    <a:cubicBezTo>
                      <a:pt x="52578" y="58293"/>
                      <a:pt x="43561" y="65024"/>
                      <a:pt x="28892" y="65024"/>
                    </a:cubicBezTo>
                    <a:lnTo>
                      <a:pt x="0" y="65024"/>
                    </a:lnTo>
                    <a:lnTo>
                      <a:pt x="0" y="64"/>
                    </a:lnTo>
                    <a:lnTo>
                      <a:pt x="28257" y="64"/>
                    </a:lnTo>
                    <a:close/>
                    <a:moveTo>
                      <a:pt x="10985" y="26860"/>
                    </a:moveTo>
                    <a:lnTo>
                      <a:pt x="27686" y="26860"/>
                    </a:lnTo>
                    <a:cubicBezTo>
                      <a:pt x="34671" y="26860"/>
                      <a:pt x="38798" y="23622"/>
                      <a:pt x="38798" y="18161"/>
                    </a:cubicBezTo>
                    <a:cubicBezTo>
                      <a:pt x="38798" y="12700"/>
                      <a:pt x="34607" y="9715"/>
                      <a:pt x="27686" y="9715"/>
                    </a:cubicBezTo>
                    <a:lnTo>
                      <a:pt x="10985" y="9715"/>
                    </a:lnTo>
                    <a:lnTo>
                      <a:pt x="10985" y="26860"/>
                    </a:lnTo>
                    <a:close/>
                    <a:moveTo>
                      <a:pt x="10985" y="55182"/>
                    </a:moveTo>
                    <a:lnTo>
                      <a:pt x="27686" y="55182"/>
                    </a:lnTo>
                    <a:cubicBezTo>
                      <a:pt x="36195" y="55182"/>
                      <a:pt x="41339" y="51816"/>
                      <a:pt x="41339" y="45720"/>
                    </a:cubicBezTo>
                    <a:cubicBezTo>
                      <a:pt x="41339" y="39941"/>
                      <a:pt x="36258" y="36513"/>
                      <a:pt x="27686" y="36513"/>
                    </a:cubicBezTo>
                    <a:lnTo>
                      <a:pt x="10985" y="36513"/>
                    </a:lnTo>
                    <a:lnTo>
                      <a:pt x="10985" y="55182"/>
                    </a:lnTo>
                    <a:close/>
                  </a:path>
                </a:pathLst>
              </a:custGeom>
              <a:grpFill/>
              <a:ln w="6350" cap="flat">
                <a:noFill/>
                <a:prstDash val="solid"/>
                <a:miter/>
              </a:ln>
            </p:spPr>
            <p:txBody>
              <a:bodyPr rtlCol="0" anchor="ctr"/>
              <a:lstStyle/>
              <a:p>
                <a:endParaRPr lang="de-DE"/>
              </a:p>
            </p:txBody>
          </p:sp>
          <p:sp>
            <p:nvSpPr>
              <p:cNvPr id="419" name="Freihandform 321">
                <a:extLst>
                  <a:ext uri="{FF2B5EF4-FFF2-40B4-BE49-F238E27FC236}">
                    <a16:creationId xmlns:a16="http://schemas.microsoft.com/office/drawing/2014/main" id="{F1337BCD-054A-4D6D-B752-BFD3269B3D75}"/>
                  </a:ext>
                </a:extLst>
              </p:cNvPr>
              <p:cNvSpPr/>
              <p:nvPr/>
            </p:nvSpPr>
            <p:spPr>
              <a:xfrm>
                <a:off x="6886003" y="3966781"/>
                <a:ext cx="56515" cy="65404"/>
              </a:xfrm>
              <a:custGeom>
                <a:avLst/>
                <a:gdLst>
                  <a:gd name="connsiteX0" fmla="*/ 56515 w 56515"/>
                  <a:gd name="connsiteY0" fmla="*/ 38036 h 65404"/>
                  <a:gd name="connsiteX1" fmla="*/ 28321 w 56515"/>
                  <a:gd name="connsiteY1" fmla="*/ 65405 h 65404"/>
                  <a:gd name="connsiteX2" fmla="*/ 0 w 56515"/>
                  <a:gd name="connsiteY2" fmla="*/ 38036 h 65404"/>
                  <a:gd name="connsiteX3" fmla="*/ 0 w 56515"/>
                  <a:gd name="connsiteY3" fmla="*/ 0 h 65404"/>
                  <a:gd name="connsiteX4" fmla="*/ 10922 w 56515"/>
                  <a:gd name="connsiteY4" fmla="*/ 0 h 65404"/>
                  <a:gd name="connsiteX5" fmla="*/ 10922 w 56515"/>
                  <a:gd name="connsiteY5" fmla="*/ 38036 h 65404"/>
                  <a:gd name="connsiteX6" fmla="*/ 28384 w 56515"/>
                  <a:gd name="connsiteY6" fmla="*/ 55563 h 65404"/>
                  <a:gd name="connsiteX7" fmla="*/ 45529 w 56515"/>
                  <a:gd name="connsiteY7" fmla="*/ 38036 h 65404"/>
                  <a:gd name="connsiteX8" fmla="*/ 45529 w 56515"/>
                  <a:gd name="connsiteY8" fmla="*/ 0 h 65404"/>
                  <a:gd name="connsiteX9" fmla="*/ 56452 w 56515"/>
                  <a:gd name="connsiteY9" fmla="*/ 0 h 65404"/>
                  <a:gd name="connsiteX10" fmla="*/ 56452 w 56515"/>
                  <a:gd name="connsiteY10" fmla="*/ 38036 h 6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5" h="65404">
                    <a:moveTo>
                      <a:pt x="56515" y="38036"/>
                    </a:moveTo>
                    <a:cubicBezTo>
                      <a:pt x="56515" y="55054"/>
                      <a:pt x="45847" y="65405"/>
                      <a:pt x="28321" y="65405"/>
                    </a:cubicBezTo>
                    <a:cubicBezTo>
                      <a:pt x="10795" y="65405"/>
                      <a:pt x="0" y="54991"/>
                      <a:pt x="0" y="38036"/>
                    </a:cubicBezTo>
                    <a:lnTo>
                      <a:pt x="0" y="0"/>
                    </a:lnTo>
                    <a:lnTo>
                      <a:pt x="10922" y="0"/>
                    </a:lnTo>
                    <a:lnTo>
                      <a:pt x="10922" y="38036"/>
                    </a:lnTo>
                    <a:cubicBezTo>
                      <a:pt x="10922" y="48959"/>
                      <a:pt x="17716" y="55563"/>
                      <a:pt x="28384" y="55563"/>
                    </a:cubicBezTo>
                    <a:cubicBezTo>
                      <a:pt x="38989" y="55563"/>
                      <a:pt x="45529" y="49085"/>
                      <a:pt x="45529" y="38036"/>
                    </a:cubicBezTo>
                    <a:lnTo>
                      <a:pt x="45529" y="0"/>
                    </a:lnTo>
                    <a:lnTo>
                      <a:pt x="56452" y="0"/>
                    </a:lnTo>
                    <a:lnTo>
                      <a:pt x="56452" y="38036"/>
                    </a:lnTo>
                    <a:close/>
                  </a:path>
                </a:pathLst>
              </a:custGeom>
              <a:grpFill/>
              <a:ln w="6350" cap="flat">
                <a:noFill/>
                <a:prstDash val="solid"/>
                <a:miter/>
              </a:ln>
            </p:spPr>
            <p:txBody>
              <a:bodyPr rtlCol="0" anchor="ctr"/>
              <a:lstStyle/>
              <a:p>
                <a:endParaRPr lang="de-DE"/>
              </a:p>
            </p:txBody>
          </p:sp>
          <p:sp>
            <p:nvSpPr>
              <p:cNvPr id="420" name="Freihandform 322">
                <a:extLst>
                  <a:ext uri="{FF2B5EF4-FFF2-40B4-BE49-F238E27FC236}">
                    <a16:creationId xmlns:a16="http://schemas.microsoft.com/office/drawing/2014/main" id="{494A0E87-E88F-4E90-AC3A-E4DD4000D6FA}"/>
                  </a:ext>
                </a:extLst>
              </p:cNvPr>
              <p:cNvSpPr/>
              <p:nvPr/>
            </p:nvSpPr>
            <p:spPr>
              <a:xfrm>
                <a:off x="6950582" y="3966781"/>
                <a:ext cx="52070" cy="64960"/>
              </a:xfrm>
              <a:custGeom>
                <a:avLst/>
                <a:gdLst>
                  <a:gd name="connsiteX0" fmla="*/ 31433 w 52070"/>
                  <a:gd name="connsiteY0" fmla="*/ 9842 h 64960"/>
                  <a:gd name="connsiteX1" fmla="*/ 31433 w 52070"/>
                  <a:gd name="connsiteY1" fmla="*/ 64960 h 64960"/>
                  <a:gd name="connsiteX2" fmla="*/ 20511 w 52070"/>
                  <a:gd name="connsiteY2" fmla="*/ 64960 h 64960"/>
                  <a:gd name="connsiteX3" fmla="*/ 20511 w 52070"/>
                  <a:gd name="connsiteY3" fmla="*/ 9842 h 64960"/>
                  <a:gd name="connsiteX4" fmla="*/ 0 w 52070"/>
                  <a:gd name="connsiteY4" fmla="*/ 9842 h 64960"/>
                  <a:gd name="connsiteX5" fmla="*/ 0 w 52070"/>
                  <a:gd name="connsiteY5" fmla="*/ 0 h 64960"/>
                  <a:gd name="connsiteX6" fmla="*/ 52070 w 52070"/>
                  <a:gd name="connsiteY6" fmla="*/ 0 h 64960"/>
                  <a:gd name="connsiteX7" fmla="*/ 52070 w 52070"/>
                  <a:gd name="connsiteY7" fmla="*/ 9842 h 64960"/>
                  <a:gd name="connsiteX8" fmla="*/ 31433 w 52070"/>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0" h="64960">
                    <a:moveTo>
                      <a:pt x="31433" y="9842"/>
                    </a:moveTo>
                    <a:lnTo>
                      <a:pt x="31433" y="64960"/>
                    </a:lnTo>
                    <a:lnTo>
                      <a:pt x="20511" y="64960"/>
                    </a:lnTo>
                    <a:lnTo>
                      <a:pt x="20511" y="9842"/>
                    </a:lnTo>
                    <a:lnTo>
                      <a:pt x="0" y="9842"/>
                    </a:lnTo>
                    <a:lnTo>
                      <a:pt x="0" y="0"/>
                    </a:lnTo>
                    <a:lnTo>
                      <a:pt x="52070" y="0"/>
                    </a:lnTo>
                    <a:lnTo>
                      <a:pt x="52070" y="9842"/>
                    </a:lnTo>
                    <a:lnTo>
                      <a:pt x="31433" y="9842"/>
                    </a:lnTo>
                    <a:close/>
                  </a:path>
                </a:pathLst>
              </a:custGeom>
              <a:grpFill/>
              <a:ln w="6350" cap="flat">
                <a:noFill/>
                <a:prstDash val="solid"/>
                <a:miter/>
              </a:ln>
            </p:spPr>
            <p:txBody>
              <a:bodyPr rtlCol="0" anchor="ctr"/>
              <a:lstStyle/>
              <a:p>
                <a:endParaRPr lang="de-DE"/>
              </a:p>
            </p:txBody>
          </p:sp>
          <p:sp>
            <p:nvSpPr>
              <p:cNvPr id="421" name="Freihandform 323">
                <a:extLst>
                  <a:ext uri="{FF2B5EF4-FFF2-40B4-BE49-F238E27FC236}">
                    <a16:creationId xmlns:a16="http://schemas.microsoft.com/office/drawing/2014/main" id="{8D1DD450-476A-431B-B188-0BCA5AB87F4C}"/>
                  </a:ext>
                </a:extLst>
              </p:cNvPr>
              <p:cNvSpPr/>
              <p:nvPr/>
            </p:nvSpPr>
            <p:spPr>
              <a:xfrm>
                <a:off x="7002843" y="3966464"/>
                <a:ext cx="68833" cy="65722"/>
              </a:xfrm>
              <a:custGeom>
                <a:avLst/>
                <a:gdLst>
                  <a:gd name="connsiteX0" fmla="*/ 68834 w 68833"/>
                  <a:gd name="connsiteY0" fmla="*/ 32766 h 65722"/>
                  <a:gd name="connsiteX1" fmla="*/ 34417 w 68833"/>
                  <a:gd name="connsiteY1" fmla="*/ 65722 h 65722"/>
                  <a:gd name="connsiteX2" fmla="*/ 0 w 68833"/>
                  <a:gd name="connsiteY2" fmla="*/ 32766 h 65722"/>
                  <a:gd name="connsiteX3" fmla="*/ 34417 w 68833"/>
                  <a:gd name="connsiteY3" fmla="*/ 0 h 65722"/>
                  <a:gd name="connsiteX4" fmla="*/ 68834 w 68833"/>
                  <a:gd name="connsiteY4" fmla="*/ 32766 h 65722"/>
                  <a:gd name="connsiteX5" fmla="*/ 11049 w 68833"/>
                  <a:gd name="connsiteY5" fmla="*/ 32766 h 65722"/>
                  <a:gd name="connsiteX6" fmla="*/ 34417 w 68833"/>
                  <a:gd name="connsiteY6" fmla="*/ 55880 h 65722"/>
                  <a:gd name="connsiteX7" fmla="*/ 57531 w 68833"/>
                  <a:gd name="connsiteY7" fmla="*/ 32766 h 65722"/>
                  <a:gd name="connsiteX8" fmla="*/ 34417 w 68833"/>
                  <a:gd name="connsiteY8" fmla="*/ 9842 h 65722"/>
                  <a:gd name="connsiteX9" fmla="*/ 11049 w 68833"/>
                  <a:gd name="connsiteY9" fmla="*/ 32766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33" h="65722">
                    <a:moveTo>
                      <a:pt x="68834" y="32766"/>
                    </a:moveTo>
                    <a:cubicBezTo>
                      <a:pt x="68834" y="51308"/>
                      <a:pt x="53784" y="65722"/>
                      <a:pt x="34417" y="65722"/>
                    </a:cubicBezTo>
                    <a:cubicBezTo>
                      <a:pt x="15049" y="65722"/>
                      <a:pt x="0" y="51308"/>
                      <a:pt x="0" y="32766"/>
                    </a:cubicBezTo>
                    <a:cubicBezTo>
                      <a:pt x="0" y="14097"/>
                      <a:pt x="15049" y="0"/>
                      <a:pt x="34417" y="0"/>
                    </a:cubicBezTo>
                    <a:cubicBezTo>
                      <a:pt x="53784" y="0"/>
                      <a:pt x="68834" y="14224"/>
                      <a:pt x="68834" y="32766"/>
                    </a:cubicBezTo>
                    <a:close/>
                    <a:moveTo>
                      <a:pt x="11049" y="32766"/>
                    </a:moveTo>
                    <a:cubicBezTo>
                      <a:pt x="11049" y="45657"/>
                      <a:pt x="21717" y="55880"/>
                      <a:pt x="34417" y="55880"/>
                    </a:cubicBezTo>
                    <a:cubicBezTo>
                      <a:pt x="47117" y="55880"/>
                      <a:pt x="57531" y="45657"/>
                      <a:pt x="57531" y="32766"/>
                    </a:cubicBezTo>
                    <a:cubicBezTo>
                      <a:pt x="57531" y="19876"/>
                      <a:pt x="47117" y="9842"/>
                      <a:pt x="34417" y="9842"/>
                    </a:cubicBezTo>
                    <a:cubicBezTo>
                      <a:pt x="21653" y="9842"/>
                      <a:pt x="11049" y="19876"/>
                      <a:pt x="11049" y="32766"/>
                    </a:cubicBezTo>
                    <a:close/>
                  </a:path>
                </a:pathLst>
              </a:custGeom>
              <a:grpFill/>
              <a:ln w="6350" cap="flat">
                <a:noFill/>
                <a:prstDash val="solid"/>
                <a:miter/>
              </a:ln>
            </p:spPr>
            <p:txBody>
              <a:bodyPr rtlCol="0" anchor="ctr"/>
              <a:lstStyle/>
              <a:p>
                <a:endParaRPr lang="de-DE"/>
              </a:p>
            </p:txBody>
          </p:sp>
          <p:sp>
            <p:nvSpPr>
              <p:cNvPr id="422" name="Freihandform 324">
                <a:extLst>
                  <a:ext uri="{FF2B5EF4-FFF2-40B4-BE49-F238E27FC236}">
                    <a16:creationId xmlns:a16="http://schemas.microsoft.com/office/drawing/2014/main" id="{447497C5-B3B1-47AD-9AF7-E4A7CCBBE0F8}"/>
                  </a:ext>
                </a:extLst>
              </p:cNvPr>
              <p:cNvSpPr/>
              <p:nvPr/>
            </p:nvSpPr>
            <p:spPr>
              <a:xfrm>
                <a:off x="7083361" y="3966781"/>
                <a:ext cx="53657" cy="64960"/>
              </a:xfrm>
              <a:custGeom>
                <a:avLst/>
                <a:gdLst>
                  <a:gd name="connsiteX0" fmla="*/ 29337 w 53657"/>
                  <a:gd name="connsiteY0" fmla="*/ 45276 h 64960"/>
                  <a:gd name="connsiteX1" fmla="*/ 26353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3 w 53657"/>
                  <a:gd name="connsiteY6" fmla="*/ 0 h 64960"/>
                  <a:gd name="connsiteX7" fmla="*/ 52515 w 53657"/>
                  <a:gd name="connsiteY7" fmla="*/ 22161 h 64960"/>
                  <a:gd name="connsiteX8" fmla="*/ 39053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416 w 53657"/>
                  <a:gd name="connsiteY12" fmla="*/ 35497 h 64960"/>
                  <a:gd name="connsiteX13" fmla="*/ 42228 w 53657"/>
                  <a:gd name="connsiteY13" fmla="*/ 22415 h 64960"/>
                  <a:gd name="connsiteX14" fmla="*/ 26416 w 53657"/>
                  <a:gd name="connsiteY14" fmla="*/ 9779 h 64960"/>
                  <a:gd name="connsiteX15" fmla="*/ 10985 w 53657"/>
                  <a:gd name="connsiteY15" fmla="*/ 9779 h 64960"/>
                  <a:gd name="connsiteX16" fmla="*/ 10985 w 53657"/>
                  <a:gd name="connsiteY16" fmla="*/ 35497 h 64960"/>
                  <a:gd name="connsiteX17" fmla="*/ 26416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9" y="45339"/>
                      <a:pt x="26353" y="45339"/>
                    </a:cubicBezTo>
                    <a:lnTo>
                      <a:pt x="10922" y="45339"/>
                    </a:lnTo>
                    <a:lnTo>
                      <a:pt x="10922" y="64960"/>
                    </a:lnTo>
                    <a:lnTo>
                      <a:pt x="0" y="64960"/>
                    </a:lnTo>
                    <a:lnTo>
                      <a:pt x="0" y="0"/>
                    </a:lnTo>
                    <a:lnTo>
                      <a:pt x="26353" y="0"/>
                    </a:lnTo>
                    <a:cubicBezTo>
                      <a:pt x="42990" y="0"/>
                      <a:pt x="52515" y="8065"/>
                      <a:pt x="52515" y="22161"/>
                    </a:cubicBezTo>
                    <a:cubicBezTo>
                      <a:pt x="52515" y="32576"/>
                      <a:pt x="47689" y="39878"/>
                      <a:pt x="39053" y="43243"/>
                    </a:cubicBezTo>
                    <a:lnTo>
                      <a:pt x="53657" y="64960"/>
                    </a:lnTo>
                    <a:lnTo>
                      <a:pt x="41211" y="64960"/>
                    </a:lnTo>
                    <a:lnTo>
                      <a:pt x="29337" y="45276"/>
                    </a:lnTo>
                    <a:close/>
                    <a:moveTo>
                      <a:pt x="26416" y="35497"/>
                    </a:moveTo>
                    <a:cubicBezTo>
                      <a:pt x="36449" y="35497"/>
                      <a:pt x="42228" y="31242"/>
                      <a:pt x="42228" y="22415"/>
                    </a:cubicBezTo>
                    <a:cubicBezTo>
                      <a:pt x="42228" y="13907"/>
                      <a:pt x="36449" y="9779"/>
                      <a:pt x="26416" y="9779"/>
                    </a:cubicBezTo>
                    <a:lnTo>
                      <a:pt x="10985" y="9779"/>
                    </a:lnTo>
                    <a:lnTo>
                      <a:pt x="10985" y="35497"/>
                    </a:lnTo>
                    <a:lnTo>
                      <a:pt x="26416" y="35497"/>
                    </a:lnTo>
                    <a:close/>
                  </a:path>
                </a:pathLst>
              </a:custGeom>
              <a:grpFill/>
              <a:ln w="6350" cap="flat">
                <a:noFill/>
                <a:prstDash val="solid"/>
                <a:miter/>
              </a:ln>
            </p:spPr>
            <p:txBody>
              <a:bodyPr rtlCol="0" anchor="ctr"/>
              <a:lstStyle/>
              <a:p>
                <a:endParaRPr lang="de-DE"/>
              </a:p>
            </p:txBody>
          </p:sp>
        </p:grpSp>
        <p:grpSp>
          <p:nvGrpSpPr>
            <p:cNvPr id="389" name="Grafik 2">
              <a:extLst>
                <a:ext uri="{FF2B5EF4-FFF2-40B4-BE49-F238E27FC236}">
                  <a16:creationId xmlns:a16="http://schemas.microsoft.com/office/drawing/2014/main" id="{1E0E7566-7580-459F-B016-8441D16EA1BD}"/>
                </a:ext>
              </a:extLst>
            </p:cNvPr>
            <p:cNvGrpSpPr/>
            <p:nvPr/>
          </p:nvGrpSpPr>
          <p:grpSpPr>
            <a:xfrm>
              <a:off x="6545516" y="3362959"/>
              <a:ext cx="557339" cy="557339"/>
              <a:chOff x="6545516" y="3362959"/>
              <a:chExt cx="557339" cy="557339"/>
            </a:xfrm>
            <a:grpFill/>
          </p:grpSpPr>
          <p:sp>
            <p:nvSpPr>
              <p:cNvPr id="390" name="Freihandform 1000">
                <a:extLst>
                  <a:ext uri="{FF2B5EF4-FFF2-40B4-BE49-F238E27FC236}">
                    <a16:creationId xmlns:a16="http://schemas.microsoft.com/office/drawing/2014/main" id="{0F3531D2-8355-4683-92E0-845584A96CF7}"/>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sp>
            <p:nvSpPr>
              <p:cNvPr id="391" name="Freihandform 1001">
                <a:extLst>
                  <a:ext uri="{FF2B5EF4-FFF2-40B4-BE49-F238E27FC236}">
                    <a16:creationId xmlns:a16="http://schemas.microsoft.com/office/drawing/2014/main" id="{5CBAEF39-9EA9-403B-9DBB-6BF3BDC529B4}"/>
                  </a:ext>
                </a:extLst>
              </p:cNvPr>
              <p:cNvSpPr/>
              <p:nvPr/>
            </p:nvSpPr>
            <p:spPr>
              <a:xfrm>
                <a:off x="6684771" y="3585971"/>
                <a:ext cx="278580" cy="129984"/>
              </a:xfrm>
              <a:custGeom>
                <a:avLst/>
                <a:gdLst>
                  <a:gd name="connsiteX0" fmla="*/ 269431 w 278580"/>
                  <a:gd name="connsiteY0" fmla="*/ 129985 h 129984"/>
                  <a:gd name="connsiteX1" fmla="*/ 241554 w 278580"/>
                  <a:gd name="connsiteY1" fmla="*/ 129985 h 129984"/>
                  <a:gd name="connsiteX2" fmla="*/ 232284 w 278580"/>
                  <a:gd name="connsiteY2" fmla="*/ 120714 h 129984"/>
                  <a:gd name="connsiteX3" fmla="*/ 213678 w 278580"/>
                  <a:gd name="connsiteY3" fmla="*/ 102108 h 129984"/>
                  <a:gd name="connsiteX4" fmla="*/ 195072 w 278580"/>
                  <a:gd name="connsiteY4" fmla="*/ 120714 h 129984"/>
                  <a:gd name="connsiteX5" fmla="*/ 185801 w 278580"/>
                  <a:gd name="connsiteY5" fmla="*/ 129985 h 129984"/>
                  <a:gd name="connsiteX6" fmla="*/ 92901 w 278580"/>
                  <a:gd name="connsiteY6" fmla="*/ 129985 h 129984"/>
                  <a:gd name="connsiteX7" fmla="*/ 83630 w 278580"/>
                  <a:gd name="connsiteY7" fmla="*/ 120714 h 129984"/>
                  <a:gd name="connsiteX8" fmla="*/ 65024 w 278580"/>
                  <a:gd name="connsiteY8" fmla="*/ 102108 h 129984"/>
                  <a:gd name="connsiteX9" fmla="*/ 46419 w 278580"/>
                  <a:gd name="connsiteY9" fmla="*/ 120714 h 129984"/>
                  <a:gd name="connsiteX10" fmla="*/ 37147 w 278580"/>
                  <a:gd name="connsiteY10" fmla="*/ 129985 h 129984"/>
                  <a:gd name="connsiteX11" fmla="*/ 9272 w 278580"/>
                  <a:gd name="connsiteY11" fmla="*/ 129985 h 129984"/>
                  <a:gd name="connsiteX12" fmla="*/ 0 w 278580"/>
                  <a:gd name="connsiteY12" fmla="*/ 120714 h 129984"/>
                  <a:gd name="connsiteX13" fmla="*/ 0 w 278580"/>
                  <a:gd name="connsiteY13" fmla="*/ 55690 h 129984"/>
                  <a:gd name="connsiteX14" fmla="*/ 9272 w 278580"/>
                  <a:gd name="connsiteY14" fmla="*/ 46419 h 129984"/>
                  <a:gd name="connsiteX15" fmla="*/ 157861 w 278580"/>
                  <a:gd name="connsiteY15" fmla="*/ 46419 h 129984"/>
                  <a:gd name="connsiteX16" fmla="*/ 157861 w 278580"/>
                  <a:gd name="connsiteY16" fmla="*/ 9271 h 129984"/>
                  <a:gd name="connsiteX17" fmla="*/ 167132 w 278580"/>
                  <a:gd name="connsiteY17" fmla="*/ 0 h 129984"/>
                  <a:gd name="connsiteX18" fmla="*/ 222885 w 278580"/>
                  <a:gd name="connsiteY18" fmla="*/ 0 h 129984"/>
                  <a:gd name="connsiteX19" fmla="*/ 229426 w 278580"/>
                  <a:gd name="connsiteY19" fmla="*/ 2731 h 129984"/>
                  <a:gd name="connsiteX20" fmla="*/ 275844 w 278580"/>
                  <a:gd name="connsiteY20" fmla="*/ 49149 h 129984"/>
                  <a:gd name="connsiteX21" fmla="*/ 278574 w 278580"/>
                  <a:gd name="connsiteY21" fmla="*/ 55690 h 129984"/>
                  <a:gd name="connsiteX22" fmla="*/ 278574 w 278580"/>
                  <a:gd name="connsiteY22" fmla="*/ 120714 h 129984"/>
                  <a:gd name="connsiteX23" fmla="*/ 269431 w 278580"/>
                  <a:gd name="connsiteY23" fmla="*/ 129985 h 129984"/>
                  <a:gd name="connsiteX24" fmla="*/ 249682 w 278580"/>
                  <a:gd name="connsiteY24" fmla="*/ 111379 h 129984"/>
                  <a:gd name="connsiteX25" fmla="*/ 260159 w 278580"/>
                  <a:gd name="connsiteY25" fmla="*/ 111379 h 129984"/>
                  <a:gd name="connsiteX26" fmla="*/ 260159 w 278580"/>
                  <a:gd name="connsiteY26" fmla="*/ 59500 h 129984"/>
                  <a:gd name="connsiteX27" fmla="*/ 219139 w 278580"/>
                  <a:gd name="connsiteY27" fmla="*/ 18479 h 129984"/>
                  <a:gd name="connsiteX28" fmla="*/ 176530 w 278580"/>
                  <a:gd name="connsiteY28" fmla="*/ 18479 h 129984"/>
                  <a:gd name="connsiteX29" fmla="*/ 176530 w 278580"/>
                  <a:gd name="connsiteY29" fmla="*/ 55626 h 129984"/>
                  <a:gd name="connsiteX30" fmla="*/ 167260 w 278580"/>
                  <a:gd name="connsiteY30" fmla="*/ 64897 h 129984"/>
                  <a:gd name="connsiteX31" fmla="*/ 18669 w 278580"/>
                  <a:gd name="connsiteY31" fmla="*/ 64897 h 129984"/>
                  <a:gd name="connsiteX32" fmla="*/ 18669 w 278580"/>
                  <a:gd name="connsiteY32" fmla="*/ 111316 h 129984"/>
                  <a:gd name="connsiteX33" fmla="*/ 29147 w 278580"/>
                  <a:gd name="connsiteY33" fmla="*/ 111316 h 129984"/>
                  <a:gd name="connsiteX34" fmla="*/ 65151 w 278580"/>
                  <a:gd name="connsiteY34" fmla="*/ 83439 h 129984"/>
                  <a:gd name="connsiteX35" fmla="*/ 101156 w 278580"/>
                  <a:gd name="connsiteY35" fmla="*/ 111316 h 129984"/>
                  <a:gd name="connsiteX36" fmla="*/ 177800 w 278580"/>
                  <a:gd name="connsiteY36" fmla="*/ 111316 h 129984"/>
                  <a:gd name="connsiteX37" fmla="*/ 213805 w 278580"/>
                  <a:gd name="connsiteY37" fmla="*/ 83439 h 129984"/>
                  <a:gd name="connsiteX38" fmla="*/ 249682 w 278580"/>
                  <a:gd name="connsiteY38" fmla="*/ 111379 h 1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8580" h="129984">
                    <a:moveTo>
                      <a:pt x="269431" y="129985"/>
                    </a:moveTo>
                    <a:lnTo>
                      <a:pt x="241554" y="129985"/>
                    </a:lnTo>
                    <a:cubicBezTo>
                      <a:pt x="236410" y="129985"/>
                      <a:pt x="232284" y="125857"/>
                      <a:pt x="232284" y="120714"/>
                    </a:cubicBezTo>
                    <a:cubicBezTo>
                      <a:pt x="232284" y="110490"/>
                      <a:pt x="223965" y="102108"/>
                      <a:pt x="213678" y="102108"/>
                    </a:cubicBezTo>
                    <a:cubicBezTo>
                      <a:pt x="203454" y="102108"/>
                      <a:pt x="195072" y="110427"/>
                      <a:pt x="195072" y="120714"/>
                    </a:cubicBezTo>
                    <a:cubicBezTo>
                      <a:pt x="195072" y="125857"/>
                      <a:pt x="190881" y="129985"/>
                      <a:pt x="185801" y="129985"/>
                    </a:cubicBezTo>
                    <a:lnTo>
                      <a:pt x="92901" y="129985"/>
                    </a:lnTo>
                    <a:cubicBezTo>
                      <a:pt x="87757" y="129985"/>
                      <a:pt x="83630" y="125857"/>
                      <a:pt x="83630" y="120714"/>
                    </a:cubicBezTo>
                    <a:cubicBezTo>
                      <a:pt x="83630" y="110490"/>
                      <a:pt x="75311" y="102108"/>
                      <a:pt x="65024" y="102108"/>
                    </a:cubicBezTo>
                    <a:cubicBezTo>
                      <a:pt x="54737" y="102108"/>
                      <a:pt x="46419" y="110427"/>
                      <a:pt x="46419" y="120714"/>
                    </a:cubicBezTo>
                    <a:cubicBezTo>
                      <a:pt x="46419" y="125857"/>
                      <a:pt x="42228" y="129985"/>
                      <a:pt x="37147" y="129985"/>
                    </a:cubicBezTo>
                    <a:lnTo>
                      <a:pt x="9272" y="129985"/>
                    </a:lnTo>
                    <a:cubicBezTo>
                      <a:pt x="4128" y="129985"/>
                      <a:pt x="0" y="125857"/>
                      <a:pt x="0" y="120714"/>
                    </a:cubicBezTo>
                    <a:lnTo>
                      <a:pt x="0" y="55690"/>
                    </a:lnTo>
                    <a:cubicBezTo>
                      <a:pt x="0" y="50546"/>
                      <a:pt x="4128" y="46419"/>
                      <a:pt x="9272" y="46419"/>
                    </a:cubicBezTo>
                    <a:lnTo>
                      <a:pt x="157861" y="46419"/>
                    </a:lnTo>
                    <a:lnTo>
                      <a:pt x="157861" y="9271"/>
                    </a:lnTo>
                    <a:cubicBezTo>
                      <a:pt x="157861" y="4128"/>
                      <a:pt x="161989" y="0"/>
                      <a:pt x="167132" y="0"/>
                    </a:cubicBezTo>
                    <a:lnTo>
                      <a:pt x="222885" y="0"/>
                    </a:lnTo>
                    <a:cubicBezTo>
                      <a:pt x="225361" y="0"/>
                      <a:pt x="227711" y="953"/>
                      <a:pt x="229426" y="2731"/>
                    </a:cubicBezTo>
                    <a:lnTo>
                      <a:pt x="275844" y="49149"/>
                    </a:lnTo>
                    <a:cubicBezTo>
                      <a:pt x="277559" y="50864"/>
                      <a:pt x="278574" y="53277"/>
                      <a:pt x="278574" y="55690"/>
                    </a:cubicBezTo>
                    <a:lnTo>
                      <a:pt x="278574" y="120714"/>
                    </a:lnTo>
                    <a:cubicBezTo>
                      <a:pt x="278765" y="125794"/>
                      <a:pt x="274574" y="129985"/>
                      <a:pt x="269431" y="129985"/>
                    </a:cubicBezTo>
                    <a:close/>
                    <a:moveTo>
                      <a:pt x="249682" y="111379"/>
                    </a:moveTo>
                    <a:lnTo>
                      <a:pt x="260159" y="111379"/>
                    </a:lnTo>
                    <a:lnTo>
                      <a:pt x="260159" y="59500"/>
                    </a:lnTo>
                    <a:lnTo>
                      <a:pt x="219139" y="18479"/>
                    </a:lnTo>
                    <a:lnTo>
                      <a:pt x="176530" y="18479"/>
                    </a:lnTo>
                    <a:lnTo>
                      <a:pt x="176530" y="55626"/>
                    </a:lnTo>
                    <a:cubicBezTo>
                      <a:pt x="176530" y="60770"/>
                      <a:pt x="172339" y="64897"/>
                      <a:pt x="167260" y="64897"/>
                    </a:cubicBezTo>
                    <a:lnTo>
                      <a:pt x="18669" y="64897"/>
                    </a:lnTo>
                    <a:lnTo>
                      <a:pt x="18669" y="111316"/>
                    </a:lnTo>
                    <a:lnTo>
                      <a:pt x="29147" y="111316"/>
                    </a:lnTo>
                    <a:cubicBezTo>
                      <a:pt x="33274" y="95314"/>
                      <a:pt x="47816" y="83439"/>
                      <a:pt x="65151" y="83439"/>
                    </a:cubicBezTo>
                    <a:cubicBezTo>
                      <a:pt x="82486" y="83439"/>
                      <a:pt x="96965" y="95314"/>
                      <a:pt x="101156" y="111316"/>
                    </a:cubicBezTo>
                    <a:lnTo>
                      <a:pt x="177800" y="111316"/>
                    </a:lnTo>
                    <a:cubicBezTo>
                      <a:pt x="181928" y="95314"/>
                      <a:pt x="196469" y="83439"/>
                      <a:pt x="213805" y="83439"/>
                    </a:cubicBezTo>
                    <a:cubicBezTo>
                      <a:pt x="231013" y="83503"/>
                      <a:pt x="245555" y="95377"/>
                      <a:pt x="249682" y="111379"/>
                    </a:cubicBezTo>
                    <a:close/>
                  </a:path>
                </a:pathLst>
              </a:custGeom>
              <a:grpFill/>
              <a:ln w="6350" cap="flat">
                <a:noFill/>
                <a:prstDash val="solid"/>
                <a:miter/>
              </a:ln>
            </p:spPr>
            <p:txBody>
              <a:bodyPr rtlCol="0" anchor="ctr"/>
              <a:lstStyle/>
              <a:p>
                <a:endParaRPr lang="de-DE"/>
              </a:p>
            </p:txBody>
          </p:sp>
          <p:sp>
            <p:nvSpPr>
              <p:cNvPr id="392" name="Freihandform 1002">
                <a:extLst>
                  <a:ext uri="{FF2B5EF4-FFF2-40B4-BE49-F238E27FC236}">
                    <a16:creationId xmlns:a16="http://schemas.microsoft.com/office/drawing/2014/main" id="{81226B02-DD0B-45A0-A481-8C88C2308491}"/>
                  </a:ext>
                </a:extLst>
              </p:cNvPr>
              <p:cNvSpPr/>
              <p:nvPr/>
            </p:nvSpPr>
            <p:spPr>
              <a:xfrm>
                <a:off x="6712775" y="3669474"/>
                <a:ext cx="222884" cy="74295"/>
              </a:xfrm>
              <a:custGeom>
                <a:avLst/>
                <a:gdLst>
                  <a:gd name="connsiteX0" fmla="*/ 185738 w 222884"/>
                  <a:gd name="connsiteY0" fmla="*/ 74295 h 74295"/>
                  <a:gd name="connsiteX1" fmla="*/ 148590 w 222884"/>
                  <a:gd name="connsiteY1" fmla="*/ 37147 h 74295"/>
                  <a:gd name="connsiteX2" fmla="*/ 185738 w 222884"/>
                  <a:gd name="connsiteY2" fmla="*/ 0 h 74295"/>
                  <a:gd name="connsiteX3" fmla="*/ 222885 w 222884"/>
                  <a:gd name="connsiteY3" fmla="*/ 37147 h 74295"/>
                  <a:gd name="connsiteX4" fmla="*/ 185738 w 222884"/>
                  <a:gd name="connsiteY4" fmla="*/ 74295 h 74295"/>
                  <a:gd name="connsiteX5" fmla="*/ 185738 w 222884"/>
                  <a:gd name="connsiteY5" fmla="*/ 18605 h 74295"/>
                  <a:gd name="connsiteX6" fmla="*/ 167132 w 222884"/>
                  <a:gd name="connsiteY6" fmla="*/ 37211 h 74295"/>
                  <a:gd name="connsiteX7" fmla="*/ 185738 w 222884"/>
                  <a:gd name="connsiteY7" fmla="*/ 55816 h 74295"/>
                  <a:gd name="connsiteX8" fmla="*/ 204343 w 222884"/>
                  <a:gd name="connsiteY8" fmla="*/ 37211 h 74295"/>
                  <a:gd name="connsiteX9" fmla="*/ 185738 w 222884"/>
                  <a:gd name="connsiteY9" fmla="*/ 18605 h 74295"/>
                  <a:gd name="connsiteX10" fmla="*/ 37147 w 222884"/>
                  <a:gd name="connsiteY10" fmla="*/ 74295 h 74295"/>
                  <a:gd name="connsiteX11" fmla="*/ 0 w 222884"/>
                  <a:gd name="connsiteY11" fmla="*/ 37147 h 74295"/>
                  <a:gd name="connsiteX12" fmla="*/ 37147 w 222884"/>
                  <a:gd name="connsiteY12" fmla="*/ 0 h 74295"/>
                  <a:gd name="connsiteX13" fmla="*/ 74295 w 222884"/>
                  <a:gd name="connsiteY13" fmla="*/ 37147 h 74295"/>
                  <a:gd name="connsiteX14" fmla="*/ 37147 w 222884"/>
                  <a:gd name="connsiteY14" fmla="*/ 74295 h 74295"/>
                  <a:gd name="connsiteX15" fmla="*/ 37147 w 222884"/>
                  <a:gd name="connsiteY15" fmla="*/ 18605 h 74295"/>
                  <a:gd name="connsiteX16" fmla="*/ 18542 w 222884"/>
                  <a:gd name="connsiteY16" fmla="*/ 37211 h 74295"/>
                  <a:gd name="connsiteX17" fmla="*/ 37147 w 222884"/>
                  <a:gd name="connsiteY17" fmla="*/ 55816 h 74295"/>
                  <a:gd name="connsiteX18" fmla="*/ 55753 w 222884"/>
                  <a:gd name="connsiteY18" fmla="*/ 37211 h 74295"/>
                  <a:gd name="connsiteX19" fmla="*/ 37147 w 222884"/>
                  <a:gd name="connsiteY19" fmla="*/ 1860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74295">
                    <a:moveTo>
                      <a:pt x="185738" y="74295"/>
                    </a:moveTo>
                    <a:cubicBezTo>
                      <a:pt x="165227" y="74295"/>
                      <a:pt x="148590" y="57658"/>
                      <a:pt x="148590" y="37147"/>
                    </a:cubicBezTo>
                    <a:cubicBezTo>
                      <a:pt x="148590" y="16637"/>
                      <a:pt x="165227" y="0"/>
                      <a:pt x="185738" y="0"/>
                    </a:cubicBezTo>
                    <a:cubicBezTo>
                      <a:pt x="206248" y="0"/>
                      <a:pt x="222885" y="16637"/>
                      <a:pt x="222885" y="37147"/>
                    </a:cubicBezTo>
                    <a:cubicBezTo>
                      <a:pt x="222885" y="57658"/>
                      <a:pt x="206184" y="74295"/>
                      <a:pt x="185738" y="74295"/>
                    </a:cubicBezTo>
                    <a:close/>
                    <a:moveTo>
                      <a:pt x="185738" y="18605"/>
                    </a:moveTo>
                    <a:cubicBezTo>
                      <a:pt x="175514" y="18605"/>
                      <a:pt x="167132" y="26924"/>
                      <a:pt x="167132" y="37211"/>
                    </a:cubicBezTo>
                    <a:cubicBezTo>
                      <a:pt x="167132" y="47435"/>
                      <a:pt x="175451" y="55816"/>
                      <a:pt x="185738" y="55816"/>
                    </a:cubicBezTo>
                    <a:cubicBezTo>
                      <a:pt x="195961" y="55816"/>
                      <a:pt x="204343" y="47498"/>
                      <a:pt x="204343" y="37211"/>
                    </a:cubicBezTo>
                    <a:cubicBezTo>
                      <a:pt x="204280" y="26924"/>
                      <a:pt x="195961" y="18605"/>
                      <a:pt x="185738" y="18605"/>
                    </a:cubicBezTo>
                    <a:close/>
                    <a:moveTo>
                      <a:pt x="37147" y="74295"/>
                    </a:moveTo>
                    <a:cubicBezTo>
                      <a:pt x="16637" y="74295"/>
                      <a:pt x="0" y="57658"/>
                      <a:pt x="0" y="37147"/>
                    </a:cubicBezTo>
                    <a:cubicBezTo>
                      <a:pt x="0" y="16637"/>
                      <a:pt x="16637" y="0"/>
                      <a:pt x="37147" y="0"/>
                    </a:cubicBezTo>
                    <a:cubicBezTo>
                      <a:pt x="57658" y="0"/>
                      <a:pt x="74295" y="16637"/>
                      <a:pt x="74295" y="37147"/>
                    </a:cubicBezTo>
                    <a:cubicBezTo>
                      <a:pt x="74295" y="57658"/>
                      <a:pt x="57594" y="74295"/>
                      <a:pt x="37147" y="74295"/>
                    </a:cubicBezTo>
                    <a:close/>
                    <a:moveTo>
                      <a:pt x="37147" y="18605"/>
                    </a:moveTo>
                    <a:cubicBezTo>
                      <a:pt x="26924" y="18605"/>
                      <a:pt x="18542" y="26924"/>
                      <a:pt x="18542" y="37211"/>
                    </a:cubicBezTo>
                    <a:cubicBezTo>
                      <a:pt x="18542" y="47435"/>
                      <a:pt x="26860" y="55816"/>
                      <a:pt x="37147" y="55816"/>
                    </a:cubicBezTo>
                    <a:cubicBezTo>
                      <a:pt x="47434" y="55816"/>
                      <a:pt x="55753" y="47498"/>
                      <a:pt x="55753" y="37211"/>
                    </a:cubicBezTo>
                    <a:cubicBezTo>
                      <a:pt x="55690" y="26924"/>
                      <a:pt x="47371" y="18605"/>
                      <a:pt x="37147" y="18605"/>
                    </a:cubicBezTo>
                    <a:close/>
                  </a:path>
                </a:pathLst>
              </a:custGeom>
              <a:grpFill/>
              <a:ln w="6350" cap="flat">
                <a:noFill/>
                <a:prstDash val="solid"/>
                <a:miter/>
              </a:ln>
            </p:spPr>
            <p:txBody>
              <a:bodyPr rtlCol="0" anchor="ctr"/>
              <a:lstStyle/>
              <a:p>
                <a:endParaRPr lang="de-DE"/>
              </a:p>
            </p:txBody>
          </p:sp>
          <p:sp>
            <p:nvSpPr>
              <p:cNvPr id="393" name="Freihandform 1003">
                <a:extLst>
                  <a:ext uri="{FF2B5EF4-FFF2-40B4-BE49-F238E27FC236}">
                    <a16:creationId xmlns:a16="http://schemas.microsoft.com/office/drawing/2014/main" id="{1A46A32A-D773-4CBA-90E7-F56B54725976}"/>
                  </a:ext>
                </a:extLst>
              </p:cNvPr>
              <p:cNvSpPr/>
              <p:nvPr/>
            </p:nvSpPr>
            <p:spPr>
              <a:xfrm>
                <a:off x="6619875" y="3437254"/>
                <a:ext cx="408685" cy="408685"/>
              </a:xfrm>
              <a:custGeom>
                <a:avLst/>
                <a:gdLst>
                  <a:gd name="connsiteX0" fmla="*/ 204343 w 408685"/>
                  <a:gd name="connsiteY0" fmla="*/ 408686 h 408685"/>
                  <a:gd name="connsiteX1" fmla="*/ 0 w 408685"/>
                  <a:gd name="connsiteY1" fmla="*/ 204343 h 408685"/>
                  <a:gd name="connsiteX2" fmla="*/ 204343 w 408685"/>
                  <a:gd name="connsiteY2" fmla="*/ 0 h 408685"/>
                  <a:gd name="connsiteX3" fmla="*/ 408686 w 408685"/>
                  <a:gd name="connsiteY3" fmla="*/ 204343 h 408685"/>
                  <a:gd name="connsiteX4" fmla="*/ 204343 w 408685"/>
                  <a:gd name="connsiteY4" fmla="*/ 408686 h 408685"/>
                  <a:gd name="connsiteX5" fmla="*/ 204343 w 408685"/>
                  <a:gd name="connsiteY5" fmla="*/ 18605 h 408685"/>
                  <a:gd name="connsiteX6" fmla="*/ 18606 w 408685"/>
                  <a:gd name="connsiteY6" fmla="*/ 204343 h 408685"/>
                  <a:gd name="connsiteX7" fmla="*/ 204343 w 408685"/>
                  <a:gd name="connsiteY7" fmla="*/ 390080 h 408685"/>
                  <a:gd name="connsiteX8" fmla="*/ 390081 w 408685"/>
                  <a:gd name="connsiteY8" fmla="*/ 204343 h 408685"/>
                  <a:gd name="connsiteX9" fmla="*/ 204343 w 408685"/>
                  <a:gd name="connsiteY9" fmla="*/ 18605 h 4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685" h="408685">
                    <a:moveTo>
                      <a:pt x="204343" y="408686"/>
                    </a:moveTo>
                    <a:cubicBezTo>
                      <a:pt x="91694" y="408686"/>
                      <a:pt x="0" y="316992"/>
                      <a:pt x="0" y="204343"/>
                    </a:cubicBezTo>
                    <a:cubicBezTo>
                      <a:pt x="0" y="91694"/>
                      <a:pt x="91694" y="0"/>
                      <a:pt x="204343" y="0"/>
                    </a:cubicBezTo>
                    <a:cubicBezTo>
                      <a:pt x="316992" y="0"/>
                      <a:pt x="408686" y="91694"/>
                      <a:pt x="408686" y="204343"/>
                    </a:cubicBezTo>
                    <a:cubicBezTo>
                      <a:pt x="408686" y="317055"/>
                      <a:pt x="316992" y="408686"/>
                      <a:pt x="204343" y="408686"/>
                    </a:cubicBezTo>
                    <a:close/>
                    <a:moveTo>
                      <a:pt x="204343" y="18605"/>
                    </a:moveTo>
                    <a:cubicBezTo>
                      <a:pt x="101918" y="18605"/>
                      <a:pt x="18606" y="101917"/>
                      <a:pt x="18606" y="204343"/>
                    </a:cubicBezTo>
                    <a:cubicBezTo>
                      <a:pt x="18606" y="306769"/>
                      <a:pt x="101918" y="390080"/>
                      <a:pt x="204343" y="390080"/>
                    </a:cubicBezTo>
                    <a:cubicBezTo>
                      <a:pt x="306769" y="390080"/>
                      <a:pt x="390081" y="306769"/>
                      <a:pt x="390081" y="204343"/>
                    </a:cubicBezTo>
                    <a:cubicBezTo>
                      <a:pt x="390081" y="101917"/>
                      <a:pt x="306769" y="18605"/>
                      <a:pt x="204343" y="18605"/>
                    </a:cubicBezTo>
                    <a:close/>
                  </a:path>
                </a:pathLst>
              </a:custGeom>
              <a:grpFill/>
              <a:ln w="6350" cap="flat">
                <a:noFill/>
                <a:prstDash val="solid"/>
                <a:miter/>
              </a:ln>
            </p:spPr>
            <p:txBody>
              <a:bodyPr rtlCol="0" anchor="ctr"/>
              <a:lstStyle/>
              <a:p>
                <a:endParaRPr lang="de-DE"/>
              </a:p>
            </p:txBody>
          </p:sp>
          <p:sp>
            <p:nvSpPr>
              <p:cNvPr id="394" name="Freihandform 1004">
                <a:extLst>
                  <a:ext uri="{FF2B5EF4-FFF2-40B4-BE49-F238E27FC236}">
                    <a16:creationId xmlns:a16="http://schemas.microsoft.com/office/drawing/2014/main" id="{7C6B03BF-9B18-46A1-A8D1-83F0C4CD087C}"/>
                  </a:ext>
                </a:extLst>
              </p:cNvPr>
              <p:cNvSpPr/>
              <p:nvPr/>
            </p:nvSpPr>
            <p:spPr>
              <a:xfrm>
                <a:off x="6796341" y="3362959"/>
                <a:ext cx="55752" cy="55753"/>
              </a:xfrm>
              <a:custGeom>
                <a:avLst/>
                <a:gdLst>
                  <a:gd name="connsiteX0" fmla="*/ 27877 w 55752"/>
                  <a:gd name="connsiteY0" fmla="*/ 55753 h 55753"/>
                  <a:gd name="connsiteX1" fmla="*/ 0 w 55752"/>
                  <a:gd name="connsiteY1" fmla="*/ 27877 h 55753"/>
                  <a:gd name="connsiteX2" fmla="*/ 27877 w 55752"/>
                  <a:gd name="connsiteY2" fmla="*/ 0 h 55753"/>
                  <a:gd name="connsiteX3" fmla="*/ 55752 w 55752"/>
                  <a:gd name="connsiteY3" fmla="*/ 27877 h 55753"/>
                  <a:gd name="connsiteX4" fmla="*/ 27877 w 55752"/>
                  <a:gd name="connsiteY4" fmla="*/ 55753 h 55753"/>
                  <a:gd name="connsiteX5" fmla="*/ 27877 w 55752"/>
                  <a:gd name="connsiteY5" fmla="*/ 18606 h 55753"/>
                  <a:gd name="connsiteX6" fmla="*/ 18605 w 55752"/>
                  <a:gd name="connsiteY6" fmla="*/ 27877 h 55753"/>
                  <a:gd name="connsiteX7" fmla="*/ 27877 w 55752"/>
                  <a:gd name="connsiteY7" fmla="*/ 37148 h 55753"/>
                  <a:gd name="connsiteX8" fmla="*/ 37147 w 55752"/>
                  <a:gd name="connsiteY8" fmla="*/ 27877 h 55753"/>
                  <a:gd name="connsiteX9" fmla="*/ 27877 w 55752"/>
                  <a:gd name="connsiteY9" fmla="*/ 18606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3">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147" y="22733"/>
                      <a:pt x="32956" y="18606"/>
                      <a:pt x="27877" y="18606"/>
                    </a:cubicBezTo>
                    <a:close/>
                  </a:path>
                </a:pathLst>
              </a:custGeom>
              <a:grpFill/>
              <a:ln w="6350" cap="flat">
                <a:noFill/>
                <a:prstDash val="solid"/>
                <a:miter/>
              </a:ln>
            </p:spPr>
            <p:txBody>
              <a:bodyPr rtlCol="0" anchor="ctr"/>
              <a:lstStyle/>
              <a:p>
                <a:endParaRPr lang="de-DE"/>
              </a:p>
            </p:txBody>
          </p:sp>
          <p:sp>
            <p:nvSpPr>
              <p:cNvPr id="395" name="Freihandform 1005">
                <a:extLst>
                  <a:ext uri="{FF2B5EF4-FFF2-40B4-BE49-F238E27FC236}">
                    <a16:creationId xmlns:a16="http://schemas.microsoft.com/office/drawing/2014/main" id="{3502C18E-9EFA-4735-AC92-D1383835479F}"/>
                  </a:ext>
                </a:extLst>
              </p:cNvPr>
              <p:cNvSpPr/>
              <p:nvPr/>
            </p:nvSpPr>
            <p:spPr>
              <a:xfrm>
                <a:off x="7047103" y="3613721"/>
                <a:ext cx="55753" cy="55752"/>
              </a:xfrm>
              <a:custGeom>
                <a:avLst/>
                <a:gdLst>
                  <a:gd name="connsiteX0" fmla="*/ 27877 w 55753"/>
                  <a:gd name="connsiteY0" fmla="*/ 55753 h 55752"/>
                  <a:gd name="connsiteX1" fmla="*/ 0 w 55753"/>
                  <a:gd name="connsiteY1" fmla="*/ 27876 h 55752"/>
                  <a:gd name="connsiteX2" fmla="*/ 27877 w 55753"/>
                  <a:gd name="connsiteY2" fmla="*/ 0 h 55752"/>
                  <a:gd name="connsiteX3" fmla="*/ 55753 w 55753"/>
                  <a:gd name="connsiteY3" fmla="*/ 27876 h 55752"/>
                  <a:gd name="connsiteX4" fmla="*/ 27877 w 55753"/>
                  <a:gd name="connsiteY4" fmla="*/ 55753 h 55752"/>
                  <a:gd name="connsiteX5" fmla="*/ 27877 w 55753"/>
                  <a:gd name="connsiteY5" fmla="*/ 18605 h 55752"/>
                  <a:gd name="connsiteX6" fmla="*/ 18605 w 55753"/>
                  <a:gd name="connsiteY6" fmla="*/ 27876 h 55752"/>
                  <a:gd name="connsiteX7" fmla="*/ 27877 w 55753"/>
                  <a:gd name="connsiteY7" fmla="*/ 37147 h 55752"/>
                  <a:gd name="connsiteX8" fmla="*/ 37147 w 55753"/>
                  <a:gd name="connsiteY8" fmla="*/ 27876 h 55752"/>
                  <a:gd name="connsiteX9" fmla="*/ 27877 w 55753"/>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3" h="55752">
                    <a:moveTo>
                      <a:pt x="27877" y="55753"/>
                    </a:moveTo>
                    <a:cubicBezTo>
                      <a:pt x="12509" y="55753"/>
                      <a:pt x="0" y="43243"/>
                      <a:pt x="0" y="27876"/>
                    </a:cubicBezTo>
                    <a:cubicBezTo>
                      <a:pt x="0" y="12509"/>
                      <a:pt x="12509" y="0"/>
                      <a:pt x="27877" y="0"/>
                    </a:cubicBezTo>
                    <a:cubicBezTo>
                      <a:pt x="43243" y="0"/>
                      <a:pt x="55753" y="12509"/>
                      <a:pt x="55753" y="27876"/>
                    </a:cubicBezTo>
                    <a:cubicBezTo>
                      <a:pt x="55753" y="43243"/>
                      <a:pt x="43243" y="55753"/>
                      <a:pt x="27877" y="55753"/>
                    </a:cubicBezTo>
                    <a:close/>
                    <a:moveTo>
                      <a:pt x="27877" y="18605"/>
                    </a:moveTo>
                    <a:cubicBezTo>
                      <a:pt x="22733" y="18605"/>
                      <a:pt x="18605" y="22796"/>
                      <a:pt x="18605" y="27876"/>
                    </a:cubicBezTo>
                    <a:cubicBezTo>
                      <a:pt x="18605" y="32957"/>
                      <a:pt x="22796" y="37147"/>
                      <a:pt x="27877" y="37147"/>
                    </a:cubicBezTo>
                    <a:cubicBezTo>
                      <a:pt x="33020"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96" name="Freihandform 1006">
                <a:extLst>
                  <a:ext uri="{FF2B5EF4-FFF2-40B4-BE49-F238E27FC236}">
                    <a16:creationId xmlns:a16="http://schemas.microsoft.com/office/drawing/2014/main" id="{93DCAD5F-C08A-47CC-8D31-53BF2B23965E}"/>
                  </a:ext>
                </a:extLst>
              </p:cNvPr>
              <p:cNvSpPr/>
              <p:nvPr/>
            </p:nvSpPr>
            <p:spPr>
              <a:xfrm>
                <a:off x="6545516" y="3613721"/>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97" name="Freihandform 1007">
                <a:extLst>
                  <a:ext uri="{FF2B5EF4-FFF2-40B4-BE49-F238E27FC236}">
                    <a16:creationId xmlns:a16="http://schemas.microsoft.com/office/drawing/2014/main" id="{749306AC-B4BA-41DB-82F1-91224342CF90}"/>
                  </a:ext>
                </a:extLst>
              </p:cNvPr>
              <p:cNvSpPr/>
              <p:nvPr/>
            </p:nvSpPr>
            <p:spPr>
              <a:xfrm>
                <a:off x="6545516" y="3362959"/>
                <a:ext cx="55752" cy="557339"/>
              </a:xfrm>
              <a:custGeom>
                <a:avLst/>
                <a:gdLst>
                  <a:gd name="connsiteX0" fmla="*/ 27877 w 55752"/>
                  <a:gd name="connsiteY0" fmla="*/ 557340 h 557339"/>
                  <a:gd name="connsiteX1" fmla="*/ 0 w 55752"/>
                  <a:gd name="connsiteY1" fmla="*/ 529463 h 557339"/>
                  <a:gd name="connsiteX2" fmla="*/ 27877 w 55752"/>
                  <a:gd name="connsiteY2" fmla="*/ 501587 h 557339"/>
                  <a:gd name="connsiteX3" fmla="*/ 55752 w 55752"/>
                  <a:gd name="connsiteY3" fmla="*/ 529463 h 557339"/>
                  <a:gd name="connsiteX4" fmla="*/ 27877 w 55752"/>
                  <a:gd name="connsiteY4" fmla="*/ 557340 h 557339"/>
                  <a:gd name="connsiteX5" fmla="*/ 27877 w 55752"/>
                  <a:gd name="connsiteY5" fmla="*/ 520192 h 557339"/>
                  <a:gd name="connsiteX6" fmla="*/ 18605 w 55752"/>
                  <a:gd name="connsiteY6" fmla="*/ 529463 h 557339"/>
                  <a:gd name="connsiteX7" fmla="*/ 27877 w 55752"/>
                  <a:gd name="connsiteY7" fmla="*/ 538734 h 557339"/>
                  <a:gd name="connsiteX8" fmla="*/ 37147 w 55752"/>
                  <a:gd name="connsiteY8" fmla="*/ 529463 h 557339"/>
                  <a:gd name="connsiteX9" fmla="*/ 27877 w 55752"/>
                  <a:gd name="connsiteY9" fmla="*/ 520192 h 557339"/>
                  <a:gd name="connsiteX10" fmla="*/ 27877 w 55752"/>
                  <a:gd name="connsiteY10" fmla="*/ 55753 h 557339"/>
                  <a:gd name="connsiteX11" fmla="*/ 0 w 55752"/>
                  <a:gd name="connsiteY11" fmla="*/ 27877 h 557339"/>
                  <a:gd name="connsiteX12" fmla="*/ 27877 w 55752"/>
                  <a:gd name="connsiteY12" fmla="*/ 0 h 557339"/>
                  <a:gd name="connsiteX13" fmla="*/ 55752 w 55752"/>
                  <a:gd name="connsiteY13" fmla="*/ 27877 h 557339"/>
                  <a:gd name="connsiteX14" fmla="*/ 27877 w 55752"/>
                  <a:gd name="connsiteY14" fmla="*/ 55753 h 557339"/>
                  <a:gd name="connsiteX15" fmla="*/ 27877 w 55752"/>
                  <a:gd name="connsiteY15" fmla="*/ 18606 h 557339"/>
                  <a:gd name="connsiteX16" fmla="*/ 18605 w 55752"/>
                  <a:gd name="connsiteY16" fmla="*/ 27877 h 557339"/>
                  <a:gd name="connsiteX17" fmla="*/ 27877 w 55752"/>
                  <a:gd name="connsiteY17" fmla="*/ 37148 h 557339"/>
                  <a:gd name="connsiteX18" fmla="*/ 37147 w 55752"/>
                  <a:gd name="connsiteY18" fmla="*/ 27877 h 557339"/>
                  <a:gd name="connsiteX19" fmla="*/ 27877 w 55752"/>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2" h="557339">
                    <a:moveTo>
                      <a:pt x="27877" y="557340"/>
                    </a:moveTo>
                    <a:cubicBezTo>
                      <a:pt x="12509" y="557340"/>
                      <a:pt x="0" y="544830"/>
                      <a:pt x="0" y="529463"/>
                    </a:cubicBezTo>
                    <a:cubicBezTo>
                      <a:pt x="0" y="514096"/>
                      <a:pt x="12509" y="501587"/>
                      <a:pt x="27877" y="501587"/>
                    </a:cubicBezTo>
                    <a:cubicBezTo>
                      <a:pt x="43243" y="501587"/>
                      <a:pt x="55752" y="514096"/>
                      <a:pt x="55752" y="529463"/>
                    </a:cubicBezTo>
                    <a:cubicBezTo>
                      <a:pt x="55752"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2956"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211" y="22733"/>
                      <a:pt x="33020" y="18606"/>
                      <a:pt x="27877" y="18606"/>
                    </a:cubicBezTo>
                    <a:close/>
                  </a:path>
                </a:pathLst>
              </a:custGeom>
              <a:grpFill/>
              <a:ln w="6350" cap="flat">
                <a:noFill/>
                <a:prstDash val="solid"/>
                <a:miter/>
              </a:ln>
            </p:spPr>
            <p:txBody>
              <a:bodyPr rtlCol="0" anchor="ctr"/>
              <a:lstStyle/>
              <a:p>
                <a:endParaRPr lang="de-DE"/>
              </a:p>
            </p:txBody>
          </p:sp>
          <p:sp>
            <p:nvSpPr>
              <p:cNvPr id="398" name="Freihandform 1008">
                <a:extLst>
                  <a:ext uri="{FF2B5EF4-FFF2-40B4-BE49-F238E27FC236}">
                    <a16:creationId xmlns:a16="http://schemas.microsoft.com/office/drawing/2014/main" id="{4D3804AE-E544-4462-86B6-B0DB0B282255}"/>
                  </a:ext>
                </a:extLst>
              </p:cNvPr>
              <p:cNvSpPr/>
              <p:nvPr/>
            </p:nvSpPr>
            <p:spPr>
              <a:xfrm>
                <a:off x="7047103" y="3362959"/>
                <a:ext cx="55753" cy="557339"/>
              </a:xfrm>
              <a:custGeom>
                <a:avLst/>
                <a:gdLst>
                  <a:gd name="connsiteX0" fmla="*/ 27877 w 55753"/>
                  <a:gd name="connsiteY0" fmla="*/ 557340 h 557339"/>
                  <a:gd name="connsiteX1" fmla="*/ 0 w 55753"/>
                  <a:gd name="connsiteY1" fmla="*/ 529463 h 557339"/>
                  <a:gd name="connsiteX2" fmla="*/ 27877 w 55753"/>
                  <a:gd name="connsiteY2" fmla="*/ 501587 h 557339"/>
                  <a:gd name="connsiteX3" fmla="*/ 55753 w 55753"/>
                  <a:gd name="connsiteY3" fmla="*/ 529463 h 557339"/>
                  <a:gd name="connsiteX4" fmla="*/ 27877 w 55753"/>
                  <a:gd name="connsiteY4" fmla="*/ 557340 h 557339"/>
                  <a:gd name="connsiteX5" fmla="*/ 27877 w 55753"/>
                  <a:gd name="connsiteY5" fmla="*/ 520192 h 557339"/>
                  <a:gd name="connsiteX6" fmla="*/ 18605 w 55753"/>
                  <a:gd name="connsiteY6" fmla="*/ 529463 h 557339"/>
                  <a:gd name="connsiteX7" fmla="*/ 27877 w 55753"/>
                  <a:gd name="connsiteY7" fmla="*/ 538734 h 557339"/>
                  <a:gd name="connsiteX8" fmla="*/ 37147 w 55753"/>
                  <a:gd name="connsiteY8" fmla="*/ 529463 h 557339"/>
                  <a:gd name="connsiteX9" fmla="*/ 27877 w 55753"/>
                  <a:gd name="connsiteY9" fmla="*/ 520192 h 557339"/>
                  <a:gd name="connsiteX10" fmla="*/ 27877 w 55753"/>
                  <a:gd name="connsiteY10" fmla="*/ 55753 h 557339"/>
                  <a:gd name="connsiteX11" fmla="*/ 0 w 55753"/>
                  <a:gd name="connsiteY11" fmla="*/ 27877 h 557339"/>
                  <a:gd name="connsiteX12" fmla="*/ 27877 w 55753"/>
                  <a:gd name="connsiteY12" fmla="*/ 0 h 557339"/>
                  <a:gd name="connsiteX13" fmla="*/ 55753 w 55753"/>
                  <a:gd name="connsiteY13" fmla="*/ 27877 h 557339"/>
                  <a:gd name="connsiteX14" fmla="*/ 27877 w 55753"/>
                  <a:gd name="connsiteY14" fmla="*/ 55753 h 557339"/>
                  <a:gd name="connsiteX15" fmla="*/ 27877 w 55753"/>
                  <a:gd name="connsiteY15" fmla="*/ 18606 h 557339"/>
                  <a:gd name="connsiteX16" fmla="*/ 18605 w 55753"/>
                  <a:gd name="connsiteY16" fmla="*/ 27877 h 557339"/>
                  <a:gd name="connsiteX17" fmla="*/ 27877 w 55753"/>
                  <a:gd name="connsiteY17" fmla="*/ 37148 h 557339"/>
                  <a:gd name="connsiteX18" fmla="*/ 37147 w 55753"/>
                  <a:gd name="connsiteY18" fmla="*/ 27877 h 557339"/>
                  <a:gd name="connsiteX19" fmla="*/ 27877 w 55753"/>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3" h="557339">
                    <a:moveTo>
                      <a:pt x="27877" y="557340"/>
                    </a:moveTo>
                    <a:cubicBezTo>
                      <a:pt x="12509" y="557340"/>
                      <a:pt x="0" y="544830"/>
                      <a:pt x="0" y="529463"/>
                    </a:cubicBezTo>
                    <a:cubicBezTo>
                      <a:pt x="0" y="514096"/>
                      <a:pt x="12509" y="501587"/>
                      <a:pt x="27877" y="501587"/>
                    </a:cubicBezTo>
                    <a:cubicBezTo>
                      <a:pt x="43243" y="501587"/>
                      <a:pt x="55753" y="514096"/>
                      <a:pt x="55753" y="529463"/>
                    </a:cubicBezTo>
                    <a:cubicBezTo>
                      <a:pt x="55753"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3020"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3" y="12510"/>
                      <a:pt x="55753" y="27877"/>
                    </a:cubicBezTo>
                    <a:cubicBezTo>
                      <a:pt x="55753" y="43243"/>
                      <a:pt x="43243" y="55753"/>
                      <a:pt x="27877" y="55753"/>
                    </a:cubicBezTo>
                    <a:close/>
                    <a:moveTo>
                      <a:pt x="27877" y="18606"/>
                    </a:moveTo>
                    <a:cubicBezTo>
                      <a:pt x="22733" y="18606"/>
                      <a:pt x="18605" y="22797"/>
                      <a:pt x="18605" y="27877"/>
                    </a:cubicBezTo>
                    <a:cubicBezTo>
                      <a:pt x="18605" y="33020"/>
                      <a:pt x="22796" y="37148"/>
                      <a:pt x="27877" y="37148"/>
                    </a:cubicBezTo>
                    <a:cubicBezTo>
                      <a:pt x="33020" y="37148"/>
                      <a:pt x="37147" y="32957"/>
                      <a:pt x="37147" y="27877"/>
                    </a:cubicBezTo>
                    <a:cubicBezTo>
                      <a:pt x="37147" y="22733"/>
                      <a:pt x="33020" y="18606"/>
                      <a:pt x="27877" y="18606"/>
                    </a:cubicBezTo>
                    <a:close/>
                  </a:path>
                </a:pathLst>
              </a:custGeom>
              <a:grpFill/>
              <a:ln w="6350" cap="flat">
                <a:noFill/>
                <a:prstDash val="solid"/>
                <a:miter/>
              </a:ln>
            </p:spPr>
            <p:txBody>
              <a:bodyPr rtlCol="0" anchor="ctr"/>
              <a:lstStyle/>
              <a:p>
                <a:endParaRPr lang="de-DE"/>
              </a:p>
            </p:txBody>
          </p:sp>
          <p:sp>
            <p:nvSpPr>
              <p:cNvPr id="399" name="Freihandform 1009">
                <a:extLst>
                  <a:ext uri="{FF2B5EF4-FFF2-40B4-BE49-F238E27FC236}">
                    <a16:creationId xmlns:a16="http://schemas.microsoft.com/office/drawing/2014/main" id="{A95B0A62-BA3C-4545-8E61-6AFA49F1CA7C}"/>
                  </a:ext>
                </a:extLst>
              </p:cNvPr>
              <p:cNvSpPr/>
              <p:nvPr/>
            </p:nvSpPr>
            <p:spPr>
              <a:xfrm>
                <a:off x="6796341" y="3864546"/>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2956" y="18605"/>
                      <a:pt x="27877" y="18605"/>
                    </a:cubicBezTo>
                    <a:close/>
                  </a:path>
                </a:pathLst>
              </a:custGeom>
              <a:grpFill/>
              <a:ln w="6350" cap="flat">
                <a:noFill/>
                <a:prstDash val="solid"/>
                <a:miter/>
              </a:ln>
            </p:spPr>
            <p:txBody>
              <a:bodyPr rtlCol="0" anchor="ctr"/>
              <a:lstStyle/>
              <a:p>
                <a:endParaRPr lang="de-DE"/>
              </a:p>
            </p:txBody>
          </p:sp>
          <p:sp>
            <p:nvSpPr>
              <p:cNvPr id="400" name="Freihandform 1010">
                <a:extLst>
                  <a:ext uri="{FF2B5EF4-FFF2-40B4-BE49-F238E27FC236}">
                    <a16:creationId xmlns:a16="http://schemas.microsoft.com/office/drawing/2014/main" id="{752018B5-6474-495D-B8AB-5A5443693C4C}"/>
                  </a:ext>
                </a:extLst>
              </p:cNvPr>
              <p:cNvSpPr/>
              <p:nvPr/>
            </p:nvSpPr>
            <p:spPr>
              <a:xfrm>
                <a:off x="6814883" y="3409441"/>
                <a:ext cx="18605" cy="139319"/>
              </a:xfrm>
              <a:custGeom>
                <a:avLst/>
                <a:gdLst>
                  <a:gd name="connsiteX0" fmla="*/ 0 w 18605"/>
                  <a:gd name="connsiteY0" fmla="*/ 0 h 139319"/>
                  <a:gd name="connsiteX1" fmla="*/ 18606 w 18605"/>
                  <a:gd name="connsiteY1" fmla="*/ 0 h 139319"/>
                  <a:gd name="connsiteX2" fmla="*/ 18606 w 18605"/>
                  <a:gd name="connsiteY2" fmla="*/ 139319 h 139319"/>
                  <a:gd name="connsiteX3" fmla="*/ 0 w 18605"/>
                  <a:gd name="connsiteY3" fmla="*/ 139319 h 139319"/>
                </a:gdLst>
                <a:ahLst/>
                <a:cxnLst>
                  <a:cxn ang="0">
                    <a:pos x="connsiteX0" y="connsiteY0"/>
                  </a:cxn>
                  <a:cxn ang="0">
                    <a:pos x="connsiteX1" y="connsiteY1"/>
                  </a:cxn>
                  <a:cxn ang="0">
                    <a:pos x="connsiteX2" y="connsiteY2"/>
                  </a:cxn>
                  <a:cxn ang="0">
                    <a:pos x="connsiteX3" y="connsiteY3"/>
                  </a:cxn>
                </a:cxnLst>
                <a:rect l="l" t="t" r="r" b="b"/>
                <a:pathLst>
                  <a:path w="18605" h="139319">
                    <a:moveTo>
                      <a:pt x="0" y="0"/>
                    </a:moveTo>
                    <a:lnTo>
                      <a:pt x="18606" y="0"/>
                    </a:lnTo>
                    <a:lnTo>
                      <a:pt x="18606" y="139319"/>
                    </a:lnTo>
                    <a:lnTo>
                      <a:pt x="0" y="139319"/>
                    </a:lnTo>
                    <a:close/>
                  </a:path>
                </a:pathLst>
              </a:custGeom>
              <a:grpFill/>
              <a:ln w="6350" cap="flat">
                <a:noFill/>
                <a:prstDash val="solid"/>
                <a:miter/>
              </a:ln>
            </p:spPr>
            <p:txBody>
              <a:bodyPr rtlCol="0" anchor="ctr"/>
              <a:lstStyle/>
              <a:p>
                <a:endParaRPr lang="de-DE"/>
              </a:p>
            </p:txBody>
          </p:sp>
          <p:sp>
            <p:nvSpPr>
              <p:cNvPr id="401" name="Freihandform 1011">
                <a:extLst>
                  <a:ext uri="{FF2B5EF4-FFF2-40B4-BE49-F238E27FC236}">
                    <a16:creationId xmlns:a16="http://schemas.microsoft.com/office/drawing/2014/main" id="{B49A6C03-AB0D-4FCB-8557-A161DA32200C}"/>
                  </a:ext>
                </a:extLst>
              </p:cNvPr>
              <p:cNvSpPr/>
              <p:nvPr/>
            </p:nvSpPr>
            <p:spPr>
              <a:xfrm>
                <a:off x="6954202"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sp>
            <p:nvSpPr>
              <p:cNvPr id="402" name="Freihandform 1012">
                <a:extLst>
                  <a:ext uri="{FF2B5EF4-FFF2-40B4-BE49-F238E27FC236}">
                    <a16:creationId xmlns:a16="http://schemas.microsoft.com/office/drawing/2014/main" id="{707F48C8-7D63-4188-A8F0-445726F89DD2}"/>
                  </a:ext>
                </a:extLst>
              </p:cNvPr>
              <p:cNvSpPr/>
              <p:nvPr/>
            </p:nvSpPr>
            <p:spPr>
              <a:xfrm>
                <a:off x="6814883" y="3706622"/>
                <a:ext cx="18605" cy="167195"/>
              </a:xfrm>
              <a:custGeom>
                <a:avLst/>
                <a:gdLst>
                  <a:gd name="connsiteX0" fmla="*/ 0 w 18605"/>
                  <a:gd name="connsiteY0" fmla="*/ 0 h 167195"/>
                  <a:gd name="connsiteX1" fmla="*/ 18606 w 18605"/>
                  <a:gd name="connsiteY1" fmla="*/ 0 h 167195"/>
                  <a:gd name="connsiteX2" fmla="*/ 18606 w 18605"/>
                  <a:gd name="connsiteY2" fmla="*/ 167195 h 167195"/>
                  <a:gd name="connsiteX3" fmla="*/ 0 w 18605"/>
                  <a:gd name="connsiteY3" fmla="*/ 167195 h 167195"/>
                </a:gdLst>
                <a:ahLst/>
                <a:cxnLst>
                  <a:cxn ang="0">
                    <a:pos x="connsiteX0" y="connsiteY0"/>
                  </a:cxn>
                  <a:cxn ang="0">
                    <a:pos x="connsiteX1" y="connsiteY1"/>
                  </a:cxn>
                  <a:cxn ang="0">
                    <a:pos x="connsiteX2" y="connsiteY2"/>
                  </a:cxn>
                  <a:cxn ang="0">
                    <a:pos x="connsiteX3" y="connsiteY3"/>
                  </a:cxn>
                </a:cxnLst>
                <a:rect l="l" t="t" r="r" b="b"/>
                <a:pathLst>
                  <a:path w="18605" h="167195">
                    <a:moveTo>
                      <a:pt x="0" y="0"/>
                    </a:moveTo>
                    <a:lnTo>
                      <a:pt x="18606" y="0"/>
                    </a:lnTo>
                    <a:lnTo>
                      <a:pt x="18606" y="167195"/>
                    </a:lnTo>
                    <a:lnTo>
                      <a:pt x="0" y="167195"/>
                    </a:lnTo>
                    <a:close/>
                  </a:path>
                </a:pathLst>
              </a:custGeom>
              <a:grpFill/>
              <a:ln w="6350" cap="flat">
                <a:noFill/>
                <a:prstDash val="solid"/>
                <a:miter/>
              </a:ln>
            </p:spPr>
            <p:txBody>
              <a:bodyPr rtlCol="0" anchor="ctr"/>
              <a:lstStyle/>
              <a:p>
                <a:endParaRPr lang="de-DE"/>
              </a:p>
            </p:txBody>
          </p:sp>
          <p:sp>
            <p:nvSpPr>
              <p:cNvPr id="403" name="Freihandform 1013">
                <a:extLst>
                  <a:ext uri="{FF2B5EF4-FFF2-40B4-BE49-F238E27FC236}">
                    <a16:creationId xmlns:a16="http://schemas.microsoft.com/office/drawing/2014/main" id="{E3A2B36F-7812-4FE2-A582-0330CD7246A5}"/>
                  </a:ext>
                </a:extLst>
              </p:cNvPr>
              <p:cNvSpPr/>
              <p:nvPr/>
            </p:nvSpPr>
            <p:spPr>
              <a:xfrm>
                <a:off x="6591998"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grpSp>
            <p:nvGrpSpPr>
              <p:cNvPr id="404" name="Grafik 2">
                <a:extLst>
                  <a:ext uri="{FF2B5EF4-FFF2-40B4-BE49-F238E27FC236}">
                    <a16:creationId xmlns:a16="http://schemas.microsoft.com/office/drawing/2014/main" id="{E3888965-54A9-4452-9EC2-DE972E5271AC}"/>
                  </a:ext>
                </a:extLst>
              </p:cNvPr>
              <p:cNvGrpSpPr/>
              <p:nvPr/>
            </p:nvGrpSpPr>
            <p:grpSpPr>
              <a:xfrm>
                <a:off x="6573393" y="3394646"/>
                <a:ext cx="209506" cy="493902"/>
                <a:chOff x="6573393" y="3394646"/>
                <a:chExt cx="209506" cy="493902"/>
              </a:xfrm>
              <a:grpFill/>
            </p:grpSpPr>
            <p:sp>
              <p:nvSpPr>
                <p:cNvPr id="408" name="Freihandform 1015">
                  <a:extLst>
                    <a:ext uri="{FF2B5EF4-FFF2-40B4-BE49-F238E27FC236}">
                      <a16:creationId xmlns:a16="http://schemas.microsoft.com/office/drawing/2014/main" id="{8C013A41-B0E5-4F17-AFB1-50CE8A878415}"/>
                    </a:ext>
                  </a:extLst>
                </p:cNvPr>
                <p:cNvSpPr/>
                <p:nvPr/>
              </p:nvSpPr>
              <p:spPr>
                <a:xfrm>
                  <a:off x="6754856" y="3673500"/>
                  <a:ext cx="28043" cy="27977"/>
                </a:xfrm>
                <a:custGeom>
                  <a:avLst/>
                  <a:gdLst>
                    <a:gd name="connsiteX0" fmla="*/ 18752 w 28043"/>
                    <a:gd name="connsiteY0" fmla="*/ 27978 h 27977"/>
                    <a:gd name="connsiteX1" fmla="*/ 10815 w 28043"/>
                    <a:gd name="connsiteY1" fmla="*/ 23533 h 27977"/>
                    <a:gd name="connsiteX2" fmla="*/ 10815 w 28043"/>
                    <a:gd name="connsiteY2" fmla="*/ 23533 h 27977"/>
                    <a:gd name="connsiteX3" fmla="*/ 10815 w 28043"/>
                    <a:gd name="connsiteY3" fmla="*/ 23533 h 27977"/>
                    <a:gd name="connsiteX4" fmla="*/ 10815 w 28043"/>
                    <a:gd name="connsiteY4" fmla="*/ 23470 h 27977"/>
                    <a:gd name="connsiteX5" fmla="*/ 4465 w 28043"/>
                    <a:gd name="connsiteY5" fmla="*/ 17183 h 27977"/>
                    <a:gd name="connsiteX6" fmla="*/ 1353 w 28043"/>
                    <a:gd name="connsiteY6" fmla="*/ 4483 h 27977"/>
                    <a:gd name="connsiteX7" fmla="*/ 14053 w 28043"/>
                    <a:gd name="connsiteY7" fmla="*/ 1308 h 27977"/>
                    <a:gd name="connsiteX8" fmla="*/ 26626 w 28043"/>
                    <a:gd name="connsiteY8" fmla="*/ 13690 h 27977"/>
                    <a:gd name="connsiteX9" fmla="*/ 26690 w 28043"/>
                    <a:gd name="connsiteY9" fmla="*/ 13818 h 27977"/>
                    <a:gd name="connsiteX10" fmla="*/ 26690 w 28043"/>
                    <a:gd name="connsiteY10" fmla="*/ 13818 h 27977"/>
                    <a:gd name="connsiteX11" fmla="*/ 23578 w 28043"/>
                    <a:gd name="connsiteY11" fmla="*/ 26581 h 27977"/>
                    <a:gd name="connsiteX12" fmla="*/ 18752 w 28043"/>
                    <a:gd name="connsiteY12" fmla="*/ 27978 h 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3" h="27977">
                      <a:moveTo>
                        <a:pt x="18752" y="27978"/>
                      </a:moveTo>
                      <a:cubicBezTo>
                        <a:pt x="15641" y="27978"/>
                        <a:pt x="12593" y="26390"/>
                        <a:pt x="10815" y="23533"/>
                      </a:cubicBezTo>
                      <a:cubicBezTo>
                        <a:pt x="10815" y="23533"/>
                        <a:pt x="10815" y="23533"/>
                        <a:pt x="10815" y="23533"/>
                      </a:cubicBezTo>
                      <a:lnTo>
                        <a:pt x="10815" y="23533"/>
                      </a:lnTo>
                      <a:cubicBezTo>
                        <a:pt x="10815" y="23533"/>
                        <a:pt x="10815" y="23533"/>
                        <a:pt x="10815" y="23470"/>
                      </a:cubicBezTo>
                      <a:cubicBezTo>
                        <a:pt x="9291" y="20993"/>
                        <a:pt x="7068" y="18834"/>
                        <a:pt x="4465" y="17183"/>
                      </a:cubicBezTo>
                      <a:cubicBezTo>
                        <a:pt x="84" y="14516"/>
                        <a:pt x="-1313" y="8865"/>
                        <a:pt x="1353" y="4483"/>
                      </a:cubicBezTo>
                      <a:cubicBezTo>
                        <a:pt x="4021" y="102"/>
                        <a:pt x="9672" y="-1295"/>
                        <a:pt x="14053" y="1308"/>
                      </a:cubicBezTo>
                      <a:cubicBezTo>
                        <a:pt x="19134" y="4356"/>
                        <a:pt x="23515" y="8674"/>
                        <a:pt x="26626" y="13690"/>
                      </a:cubicBezTo>
                      <a:cubicBezTo>
                        <a:pt x="26690" y="13754"/>
                        <a:pt x="26690" y="13754"/>
                        <a:pt x="26690" y="13818"/>
                      </a:cubicBezTo>
                      <a:cubicBezTo>
                        <a:pt x="26690" y="13818"/>
                        <a:pt x="26690" y="13818"/>
                        <a:pt x="26690" y="13818"/>
                      </a:cubicBezTo>
                      <a:cubicBezTo>
                        <a:pt x="29357" y="18199"/>
                        <a:pt x="27960" y="23914"/>
                        <a:pt x="23578" y="26581"/>
                      </a:cubicBezTo>
                      <a:cubicBezTo>
                        <a:pt x="22118" y="27534"/>
                        <a:pt x="20403" y="27978"/>
                        <a:pt x="18752" y="27978"/>
                      </a:cubicBezTo>
                      <a:close/>
                    </a:path>
                  </a:pathLst>
                </a:custGeom>
                <a:grpFill/>
                <a:ln w="6350" cap="flat">
                  <a:noFill/>
                  <a:prstDash val="solid"/>
                  <a:miter/>
                </a:ln>
              </p:spPr>
              <p:txBody>
                <a:bodyPr rtlCol="0" anchor="ctr"/>
                <a:lstStyle/>
                <a:p>
                  <a:endParaRPr lang="de-DE"/>
                </a:p>
              </p:txBody>
            </p:sp>
            <p:sp>
              <p:nvSpPr>
                <p:cNvPr id="409" name="Freihandform 1016">
                  <a:extLst>
                    <a:ext uri="{FF2B5EF4-FFF2-40B4-BE49-F238E27FC236}">
                      <a16:creationId xmlns:a16="http://schemas.microsoft.com/office/drawing/2014/main" id="{45FC72F4-9600-4B57-8D3B-71A83D8EC909}"/>
                    </a:ext>
                  </a:extLst>
                </p:cNvPr>
                <p:cNvSpPr/>
                <p:nvPr/>
              </p:nvSpPr>
              <p:spPr>
                <a:xfrm>
                  <a:off x="6573393" y="3394646"/>
                  <a:ext cx="171319" cy="493902"/>
                </a:xfrm>
                <a:custGeom>
                  <a:avLst/>
                  <a:gdLst>
                    <a:gd name="connsiteX0" fmla="*/ 13144 w 171319"/>
                    <a:gd name="connsiteY0" fmla="*/ 493903 h 493902"/>
                    <a:gd name="connsiteX1" fmla="*/ 13144 w 171319"/>
                    <a:gd name="connsiteY1" fmla="*/ 493903 h 493902"/>
                    <a:gd name="connsiteX2" fmla="*/ 6540 w 171319"/>
                    <a:gd name="connsiteY2" fmla="*/ 491172 h 493902"/>
                    <a:gd name="connsiteX3" fmla="*/ 0 w 171319"/>
                    <a:gd name="connsiteY3" fmla="*/ 488442 h 493902"/>
                    <a:gd name="connsiteX4" fmla="*/ 0 w 171319"/>
                    <a:gd name="connsiteY4" fmla="*/ 469836 h 493902"/>
                    <a:gd name="connsiteX5" fmla="*/ 12001 w 171319"/>
                    <a:gd name="connsiteY5" fmla="*/ 472567 h 493902"/>
                    <a:gd name="connsiteX6" fmla="*/ 148399 w 171319"/>
                    <a:gd name="connsiteY6" fmla="*/ 336232 h 493902"/>
                    <a:gd name="connsiteX7" fmla="*/ 140526 w 171319"/>
                    <a:gd name="connsiteY7" fmla="*/ 321246 h 493902"/>
                    <a:gd name="connsiteX8" fmla="*/ 120776 w 171319"/>
                    <a:gd name="connsiteY8" fmla="*/ 321246 h 493902"/>
                    <a:gd name="connsiteX9" fmla="*/ 111506 w 171319"/>
                    <a:gd name="connsiteY9" fmla="*/ 311975 h 493902"/>
                    <a:gd name="connsiteX10" fmla="*/ 111506 w 171319"/>
                    <a:gd name="connsiteY10" fmla="*/ 154051 h 493902"/>
                    <a:gd name="connsiteX11" fmla="*/ 120776 w 171319"/>
                    <a:gd name="connsiteY11" fmla="*/ 144780 h 493902"/>
                    <a:gd name="connsiteX12" fmla="*/ 135509 w 171319"/>
                    <a:gd name="connsiteY12" fmla="*/ 144780 h 493902"/>
                    <a:gd name="connsiteX13" fmla="*/ 12064 w 171319"/>
                    <a:gd name="connsiteY13" fmla="*/ 21336 h 493902"/>
                    <a:gd name="connsiteX14" fmla="*/ 63 w 171319"/>
                    <a:gd name="connsiteY14" fmla="*/ 24066 h 493902"/>
                    <a:gd name="connsiteX15" fmla="*/ 63 w 171319"/>
                    <a:gd name="connsiteY15" fmla="*/ 5461 h 493902"/>
                    <a:gd name="connsiteX16" fmla="*/ 6603 w 171319"/>
                    <a:gd name="connsiteY16" fmla="*/ 2730 h 493902"/>
                    <a:gd name="connsiteX17" fmla="*/ 13144 w 171319"/>
                    <a:gd name="connsiteY17" fmla="*/ 0 h 493902"/>
                    <a:gd name="connsiteX18" fmla="*/ 13144 w 171319"/>
                    <a:gd name="connsiteY18" fmla="*/ 0 h 493902"/>
                    <a:gd name="connsiteX19" fmla="*/ 19685 w 171319"/>
                    <a:gd name="connsiteY19" fmla="*/ 2730 h 493902"/>
                    <a:gd name="connsiteX20" fmla="*/ 164464 w 171319"/>
                    <a:gd name="connsiteY20" fmla="*/ 147510 h 493902"/>
                    <a:gd name="connsiteX21" fmla="*/ 166497 w 171319"/>
                    <a:gd name="connsiteY21" fmla="*/ 157607 h 493902"/>
                    <a:gd name="connsiteX22" fmla="*/ 157924 w 171319"/>
                    <a:gd name="connsiteY22" fmla="*/ 163322 h 493902"/>
                    <a:gd name="connsiteX23" fmla="*/ 130048 w 171319"/>
                    <a:gd name="connsiteY23" fmla="*/ 163322 h 493902"/>
                    <a:gd name="connsiteX24" fmla="*/ 130048 w 171319"/>
                    <a:gd name="connsiteY24" fmla="*/ 302641 h 493902"/>
                    <a:gd name="connsiteX25" fmla="*/ 148653 w 171319"/>
                    <a:gd name="connsiteY25" fmla="*/ 302641 h 493902"/>
                    <a:gd name="connsiteX26" fmla="*/ 157924 w 171319"/>
                    <a:gd name="connsiteY26" fmla="*/ 311912 h 493902"/>
                    <a:gd name="connsiteX27" fmla="*/ 166877 w 171319"/>
                    <a:gd name="connsiteY27" fmla="*/ 327723 h 493902"/>
                    <a:gd name="connsiteX28" fmla="*/ 171259 w 171319"/>
                    <a:gd name="connsiteY28" fmla="*/ 334582 h 493902"/>
                    <a:gd name="connsiteX29" fmla="*/ 168592 w 171319"/>
                    <a:gd name="connsiteY29" fmla="*/ 342265 h 493902"/>
                    <a:gd name="connsiteX30" fmla="*/ 19685 w 171319"/>
                    <a:gd name="connsiteY30" fmla="*/ 491172 h 493902"/>
                    <a:gd name="connsiteX31" fmla="*/ 13144 w 171319"/>
                    <a:gd name="connsiteY31"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319" h="493902">
                      <a:moveTo>
                        <a:pt x="13144" y="493903"/>
                      </a:moveTo>
                      <a:lnTo>
                        <a:pt x="13144" y="493903"/>
                      </a:lnTo>
                      <a:cubicBezTo>
                        <a:pt x="10668" y="493903"/>
                        <a:pt x="8318" y="492950"/>
                        <a:pt x="6540" y="491172"/>
                      </a:cubicBezTo>
                      <a:cubicBezTo>
                        <a:pt x="4763" y="489394"/>
                        <a:pt x="2476" y="488442"/>
                        <a:pt x="0" y="488442"/>
                      </a:cubicBezTo>
                      <a:lnTo>
                        <a:pt x="0" y="469836"/>
                      </a:lnTo>
                      <a:cubicBezTo>
                        <a:pt x="4254" y="469836"/>
                        <a:pt x="8318" y="470789"/>
                        <a:pt x="12001" y="472567"/>
                      </a:cubicBezTo>
                      <a:lnTo>
                        <a:pt x="148399" y="336232"/>
                      </a:lnTo>
                      <a:cubicBezTo>
                        <a:pt x="144652" y="331914"/>
                        <a:pt x="141922" y="326834"/>
                        <a:pt x="140526" y="321246"/>
                      </a:cubicBezTo>
                      <a:lnTo>
                        <a:pt x="120776" y="321246"/>
                      </a:lnTo>
                      <a:cubicBezTo>
                        <a:pt x="115633" y="321246"/>
                        <a:pt x="111506" y="317119"/>
                        <a:pt x="111506" y="311975"/>
                      </a:cubicBezTo>
                      <a:lnTo>
                        <a:pt x="111506" y="154051"/>
                      </a:lnTo>
                      <a:cubicBezTo>
                        <a:pt x="111506" y="148907"/>
                        <a:pt x="115633" y="144780"/>
                        <a:pt x="120776" y="144780"/>
                      </a:cubicBezTo>
                      <a:lnTo>
                        <a:pt x="135509" y="144780"/>
                      </a:lnTo>
                      <a:lnTo>
                        <a:pt x="12064" y="21336"/>
                      </a:lnTo>
                      <a:cubicBezTo>
                        <a:pt x="8382" y="23114"/>
                        <a:pt x="4254" y="24066"/>
                        <a:pt x="63" y="24066"/>
                      </a:cubicBezTo>
                      <a:lnTo>
                        <a:pt x="63" y="5461"/>
                      </a:lnTo>
                      <a:cubicBezTo>
                        <a:pt x="2539" y="5461"/>
                        <a:pt x="4889" y="4508"/>
                        <a:pt x="6603" y="2730"/>
                      </a:cubicBezTo>
                      <a:cubicBezTo>
                        <a:pt x="8318" y="1016"/>
                        <a:pt x="10731" y="0"/>
                        <a:pt x="13144" y="0"/>
                      </a:cubicBezTo>
                      <a:lnTo>
                        <a:pt x="13144" y="0"/>
                      </a:lnTo>
                      <a:cubicBezTo>
                        <a:pt x="15621" y="0"/>
                        <a:pt x="17970" y="952"/>
                        <a:pt x="19685" y="2730"/>
                      </a:cubicBezTo>
                      <a:lnTo>
                        <a:pt x="164464" y="147510"/>
                      </a:lnTo>
                      <a:cubicBezTo>
                        <a:pt x="167132" y="150177"/>
                        <a:pt x="167894" y="154178"/>
                        <a:pt x="166497" y="157607"/>
                      </a:cubicBezTo>
                      <a:cubicBezTo>
                        <a:pt x="165036" y="161099"/>
                        <a:pt x="161671" y="163322"/>
                        <a:pt x="157924" y="163322"/>
                      </a:cubicBezTo>
                      <a:lnTo>
                        <a:pt x="130048" y="163322"/>
                      </a:lnTo>
                      <a:lnTo>
                        <a:pt x="130048" y="302641"/>
                      </a:lnTo>
                      <a:lnTo>
                        <a:pt x="148653" y="302641"/>
                      </a:lnTo>
                      <a:cubicBezTo>
                        <a:pt x="153797" y="302641"/>
                        <a:pt x="157924" y="306769"/>
                        <a:pt x="157924" y="311912"/>
                      </a:cubicBezTo>
                      <a:cubicBezTo>
                        <a:pt x="157924" y="318389"/>
                        <a:pt x="161289" y="324294"/>
                        <a:pt x="166877" y="327723"/>
                      </a:cubicBezTo>
                      <a:cubicBezTo>
                        <a:pt x="169290" y="329184"/>
                        <a:pt x="170942" y="331724"/>
                        <a:pt x="171259" y="334582"/>
                      </a:cubicBezTo>
                      <a:cubicBezTo>
                        <a:pt x="171576" y="337439"/>
                        <a:pt x="170624" y="340233"/>
                        <a:pt x="168592" y="342265"/>
                      </a:cubicBezTo>
                      <a:lnTo>
                        <a:pt x="19685" y="491172"/>
                      </a:lnTo>
                      <a:cubicBezTo>
                        <a:pt x="17970" y="492950"/>
                        <a:pt x="15621" y="493903"/>
                        <a:pt x="13144" y="493903"/>
                      </a:cubicBezTo>
                      <a:close/>
                    </a:path>
                  </a:pathLst>
                </a:custGeom>
                <a:grpFill/>
                <a:ln w="6350" cap="flat">
                  <a:noFill/>
                  <a:prstDash val="solid"/>
                  <a:miter/>
                </a:ln>
              </p:spPr>
              <p:txBody>
                <a:bodyPr rtlCol="0" anchor="ctr"/>
                <a:lstStyle/>
                <a:p>
                  <a:endParaRPr lang="de-DE"/>
                </a:p>
              </p:txBody>
            </p:sp>
            <p:sp>
              <p:nvSpPr>
                <p:cNvPr id="410" name="Freihandform 1017">
                  <a:extLst>
                    <a:ext uri="{FF2B5EF4-FFF2-40B4-BE49-F238E27FC236}">
                      <a16:creationId xmlns:a16="http://schemas.microsoft.com/office/drawing/2014/main" id="{8FC76E98-08F2-4C28-851F-44D3C20CBBA7}"/>
                    </a:ext>
                  </a:extLst>
                </p:cNvPr>
                <p:cNvSpPr/>
                <p:nvPr/>
              </p:nvSpPr>
              <p:spPr>
                <a:xfrm>
                  <a:off x="6740525" y="3669501"/>
                  <a:ext cx="25180" cy="19467"/>
                </a:xfrm>
                <a:custGeom>
                  <a:avLst/>
                  <a:gdLst>
                    <a:gd name="connsiteX0" fmla="*/ 16002 w 25180"/>
                    <a:gd name="connsiteY0" fmla="*/ 19468 h 19467"/>
                    <a:gd name="connsiteX1" fmla="*/ 13780 w 25180"/>
                    <a:gd name="connsiteY1" fmla="*/ 19214 h 19467"/>
                    <a:gd name="connsiteX2" fmla="*/ 9461 w 25180"/>
                    <a:gd name="connsiteY2" fmla="*/ 18579 h 19467"/>
                    <a:gd name="connsiteX3" fmla="*/ 9461 w 25180"/>
                    <a:gd name="connsiteY3" fmla="*/ 18579 h 19467"/>
                    <a:gd name="connsiteX4" fmla="*/ 9398 w 25180"/>
                    <a:gd name="connsiteY4" fmla="*/ 18579 h 19467"/>
                    <a:gd name="connsiteX5" fmla="*/ 9334 w 25180"/>
                    <a:gd name="connsiteY5" fmla="*/ 18579 h 19467"/>
                    <a:gd name="connsiteX6" fmla="*/ 9334 w 25180"/>
                    <a:gd name="connsiteY6" fmla="*/ 18579 h 19467"/>
                    <a:gd name="connsiteX7" fmla="*/ 9334 w 25180"/>
                    <a:gd name="connsiteY7" fmla="*/ 18579 h 19467"/>
                    <a:gd name="connsiteX8" fmla="*/ 9271 w 25180"/>
                    <a:gd name="connsiteY8" fmla="*/ 18579 h 19467"/>
                    <a:gd name="connsiteX9" fmla="*/ 0 w 25180"/>
                    <a:gd name="connsiteY9" fmla="*/ 9308 h 19467"/>
                    <a:gd name="connsiteX10" fmla="*/ 9271 w 25180"/>
                    <a:gd name="connsiteY10" fmla="*/ 37 h 19467"/>
                    <a:gd name="connsiteX11" fmla="*/ 18161 w 25180"/>
                    <a:gd name="connsiteY11" fmla="*/ 1180 h 19467"/>
                    <a:gd name="connsiteX12" fmla="*/ 24892 w 25180"/>
                    <a:gd name="connsiteY12" fmla="*/ 12420 h 19467"/>
                    <a:gd name="connsiteX13" fmla="*/ 16002 w 25180"/>
                    <a:gd name="connsiteY13" fmla="*/ 1946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80" h="19467">
                      <a:moveTo>
                        <a:pt x="16002" y="19468"/>
                      </a:moveTo>
                      <a:cubicBezTo>
                        <a:pt x="15240" y="19468"/>
                        <a:pt x="14542" y="19404"/>
                        <a:pt x="13780" y="19214"/>
                      </a:cubicBezTo>
                      <a:cubicBezTo>
                        <a:pt x="12129" y="18833"/>
                        <a:pt x="10731" y="18642"/>
                        <a:pt x="9461" y="18579"/>
                      </a:cubicBezTo>
                      <a:lnTo>
                        <a:pt x="9461" y="18579"/>
                      </a:lnTo>
                      <a:cubicBezTo>
                        <a:pt x="9461" y="18579"/>
                        <a:pt x="9398" y="18579"/>
                        <a:pt x="9398" y="18579"/>
                      </a:cubicBezTo>
                      <a:cubicBezTo>
                        <a:pt x="9398" y="18579"/>
                        <a:pt x="9398" y="18579"/>
                        <a:pt x="9334" y="18579"/>
                      </a:cubicBezTo>
                      <a:cubicBezTo>
                        <a:pt x="9334" y="18579"/>
                        <a:pt x="9334" y="18579"/>
                        <a:pt x="9334" y="18579"/>
                      </a:cubicBezTo>
                      <a:lnTo>
                        <a:pt x="9334" y="18579"/>
                      </a:lnTo>
                      <a:cubicBezTo>
                        <a:pt x="9334" y="18579"/>
                        <a:pt x="9334" y="18579"/>
                        <a:pt x="9271" y="18579"/>
                      </a:cubicBezTo>
                      <a:cubicBezTo>
                        <a:pt x="4128" y="18579"/>
                        <a:pt x="0" y="14452"/>
                        <a:pt x="0" y="9308"/>
                      </a:cubicBezTo>
                      <a:cubicBezTo>
                        <a:pt x="0" y="4165"/>
                        <a:pt x="4191" y="37"/>
                        <a:pt x="9271" y="37"/>
                      </a:cubicBezTo>
                      <a:cubicBezTo>
                        <a:pt x="11747" y="-154"/>
                        <a:pt x="15049" y="418"/>
                        <a:pt x="18161" y="1180"/>
                      </a:cubicBezTo>
                      <a:cubicBezTo>
                        <a:pt x="23114" y="2450"/>
                        <a:pt x="26162" y="7466"/>
                        <a:pt x="24892" y="12420"/>
                      </a:cubicBezTo>
                      <a:cubicBezTo>
                        <a:pt x="24003" y="16610"/>
                        <a:pt x="20193" y="19468"/>
                        <a:pt x="16002" y="19468"/>
                      </a:cubicBezTo>
                      <a:close/>
                    </a:path>
                  </a:pathLst>
                </a:custGeom>
                <a:grpFill/>
                <a:ln w="6350" cap="flat">
                  <a:noFill/>
                  <a:prstDash val="solid"/>
                  <a:miter/>
                </a:ln>
              </p:spPr>
              <p:txBody>
                <a:bodyPr rtlCol="0" anchor="ctr"/>
                <a:lstStyle/>
                <a:p>
                  <a:endParaRPr lang="de-DE"/>
                </a:p>
              </p:txBody>
            </p:sp>
            <p:sp>
              <p:nvSpPr>
                <p:cNvPr id="411" name="Freihandform 1018">
                  <a:extLst>
                    <a:ext uri="{FF2B5EF4-FFF2-40B4-BE49-F238E27FC236}">
                      <a16:creationId xmlns:a16="http://schemas.microsoft.com/office/drawing/2014/main" id="{7A446262-AB51-44E6-8707-75C36944CE58}"/>
                    </a:ext>
                  </a:extLst>
                </p:cNvPr>
                <p:cNvSpPr/>
                <p:nvPr/>
              </p:nvSpPr>
              <p:spPr>
                <a:xfrm>
                  <a:off x="6748899" y="3670863"/>
                  <a:ext cx="23340" cy="20581"/>
                </a:xfrm>
                <a:custGeom>
                  <a:avLst/>
                  <a:gdLst>
                    <a:gd name="connsiteX0" fmla="*/ 14041 w 23340"/>
                    <a:gd name="connsiteY0" fmla="*/ 20582 h 20581"/>
                    <a:gd name="connsiteX1" fmla="*/ 9659 w 23340"/>
                    <a:gd name="connsiteY1" fmla="*/ 19502 h 20581"/>
                    <a:gd name="connsiteX2" fmla="*/ 6802 w 23340"/>
                    <a:gd name="connsiteY2" fmla="*/ 18296 h 20581"/>
                    <a:gd name="connsiteX3" fmla="*/ 6484 w 23340"/>
                    <a:gd name="connsiteY3" fmla="*/ 18169 h 20581"/>
                    <a:gd name="connsiteX4" fmla="*/ 452 w 23340"/>
                    <a:gd name="connsiteY4" fmla="*/ 6485 h 20581"/>
                    <a:gd name="connsiteX5" fmla="*/ 12136 w 23340"/>
                    <a:gd name="connsiteY5" fmla="*/ 452 h 20581"/>
                    <a:gd name="connsiteX6" fmla="*/ 12898 w 23340"/>
                    <a:gd name="connsiteY6" fmla="*/ 706 h 20581"/>
                    <a:gd name="connsiteX7" fmla="*/ 18486 w 23340"/>
                    <a:gd name="connsiteY7" fmla="*/ 3119 h 20581"/>
                    <a:gd name="connsiteX8" fmla="*/ 22232 w 23340"/>
                    <a:gd name="connsiteY8" fmla="*/ 15692 h 20581"/>
                    <a:gd name="connsiteX9" fmla="*/ 14041 w 23340"/>
                    <a:gd name="connsiteY9" fmla="*/ 20582 h 2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0" h="20581">
                      <a:moveTo>
                        <a:pt x="14041" y="20582"/>
                      </a:moveTo>
                      <a:cubicBezTo>
                        <a:pt x="12581" y="20582"/>
                        <a:pt x="11057" y="20201"/>
                        <a:pt x="9659" y="19502"/>
                      </a:cubicBezTo>
                      <a:cubicBezTo>
                        <a:pt x="8770" y="18994"/>
                        <a:pt x="7818" y="18613"/>
                        <a:pt x="6802" y="18296"/>
                      </a:cubicBezTo>
                      <a:cubicBezTo>
                        <a:pt x="6675" y="18232"/>
                        <a:pt x="6548" y="18232"/>
                        <a:pt x="6484" y="18169"/>
                      </a:cubicBezTo>
                      <a:cubicBezTo>
                        <a:pt x="1595" y="16645"/>
                        <a:pt x="-1135" y="11374"/>
                        <a:pt x="452" y="6485"/>
                      </a:cubicBezTo>
                      <a:cubicBezTo>
                        <a:pt x="1976" y="1595"/>
                        <a:pt x="7246" y="-1135"/>
                        <a:pt x="12136" y="452"/>
                      </a:cubicBezTo>
                      <a:cubicBezTo>
                        <a:pt x="12390" y="516"/>
                        <a:pt x="12644" y="643"/>
                        <a:pt x="12898" y="706"/>
                      </a:cubicBezTo>
                      <a:cubicBezTo>
                        <a:pt x="14867" y="1405"/>
                        <a:pt x="16771" y="2230"/>
                        <a:pt x="18486" y="3119"/>
                      </a:cubicBezTo>
                      <a:cubicBezTo>
                        <a:pt x="22994" y="5532"/>
                        <a:pt x="24645" y="11184"/>
                        <a:pt x="22232" y="15692"/>
                      </a:cubicBezTo>
                      <a:cubicBezTo>
                        <a:pt x="20582" y="18804"/>
                        <a:pt x="17343" y="20582"/>
                        <a:pt x="14041" y="20582"/>
                      </a:cubicBezTo>
                      <a:close/>
                    </a:path>
                  </a:pathLst>
                </a:custGeom>
                <a:grpFill/>
                <a:ln w="6350" cap="flat">
                  <a:noFill/>
                  <a:prstDash val="solid"/>
                  <a:miter/>
                </a:ln>
              </p:spPr>
              <p:txBody>
                <a:bodyPr rtlCol="0" anchor="ctr"/>
                <a:lstStyle/>
                <a:p>
                  <a:endParaRPr lang="de-DE"/>
                </a:p>
              </p:txBody>
            </p:sp>
          </p:grpSp>
          <p:sp>
            <p:nvSpPr>
              <p:cNvPr id="405" name="Freihandform 1019">
                <a:extLst>
                  <a:ext uri="{FF2B5EF4-FFF2-40B4-BE49-F238E27FC236}">
                    <a16:creationId xmlns:a16="http://schemas.microsoft.com/office/drawing/2014/main" id="{F5D9A080-54A1-46F0-AE64-202FDF571CD7}"/>
                  </a:ext>
                </a:extLst>
              </p:cNvPr>
              <p:cNvSpPr/>
              <p:nvPr/>
            </p:nvSpPr>
            <p:spPr>
              <a:xfrm>
                <a:off x="6882561" y="3669538"/>
                <a:ext cx="25159" cy="19430"/>
              </a:xfrm>
              <a:custGeom>
                <a:avLst/>
                <a:gdLst>
                  <a:gd name="connsiteX0" fmla="*/ 9284 w 25159"/>
                  <a:gd name="connsiteY0" fmla="*/ 19431 h 19430"/>
                  <a:gd name="connsiteX1" fmla="*/ 268 w 25159"/>
                  <a:gd name="connsiteY1" fmla="*/ 12383 h 19430"/>
                  <a:gd name="connsiteX2" fmla="*/ 6998 w 25159"/>
                  <a:gd name="connsiteY2" fmla="*/ 1143 h 19430"/>
                  <a:gd name="connsiteX3" fmla="*/ 15888 w 25159"/>
                  <a:gd name="connsiteY3" fmla="*/ 0 h 19430"/>
                  <a:gd name="connsiteX4" fmla="*/ 15888 w 25159"/>
                  <a:gd name="connsiteY4" fmla="*/ 0 h 19430"/>
                  <a:gd name="connsiteX5" fmla="*/ 25159 w 25159"/>
                  <a:gd name="connsiteY5" fmla="*/ 9271 h 19430"/>
                  <a:gd name="connsiteX6" fmla="*/ 15888 w 25159"/>
                  <a:gd name="connsiteY6" fmla="*/ 18542 h 19430"/>
                  <a:gd name="connsiteX7" fmla="*/ 15888 w 25159"/>
                  <a:gd name="connsiteY7" fmla="*/ 18542 h 19430"/>
                  <a:gd name="connsiteX8" fmla="*/ 15888 w 25159"/>
                  <a:gd name="connsiteY8" fmla="*/ 18542 h 19430"/>
                  <a:gd name="connsiteX9" fmla="*/ 15825 w 25159"/>
                  <a:gd name="connsiteY9" fmla="*/ 18542 h 19430"/>
                  <a:gd name="connsiteX10" fmla="*/ 15761 w 25159"/>
                  <a:gd name="connsiteY10" fmla="*/ 18542 h 19430"/>
                  <a:gd name="connsiteX11" fmla="*/ 15698 w 25159"/>
                  <a:gd name="connsiteY11" fmla="*/ 18542 h 19430"/>
                  <a:gd name="connsiteX12" fmla="*/ 15698 w 25159"/>
                  <a:gd name="connsiteY12" fmla="*/ 18542 h 19430"/>
                  <a:gd name="connsiteX13" fmla="*/ 11380 w 25159"/>
                  <a:gd name="connsiteY13" fmla="*/ 19177 h 19430"/>
                  <a:gd name="connsiteX14" fmla="*/ 9284 w 25159"/>
                  <a:gd name="connsiteY14"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 h="19430">
                    <a:moveTo>
                      <a:pt x="9284" y="19431"/>
                    </a:moveTo>
                    <a:cubicBezTo>
                      <a:pt x="5094" y="19431"/>
                      <a:pt x="1347" y="16637"/>
                      <a:pt x="268" y="12383"/>
                    </a:cubicBezTo>
                    <a:cubicBezTo>
                      <a:pt x="-939" y="7429"/>
                      <a:pt x="2045" y="2349"/>
                      <a:pt x="6998" y="1143"/>
                    </a:cubicBezTo>
                    <a:cubicBezTo>
                      <a:pt x="10110" y="381"/>
                      <a:pt x="13031" y="0"/>
                      <a:pt x="15888" y="0"/>
                    </a:cubicBezTo>
                    <a:cubicBezTo>
                      <a:pt x="15888" y="0"/>
                      <a:pt x="15888" y="0"/>
                      <a:pt x="15888" y="0"/>
                    </a:cubicBezTo>
                    <a:cubicBezTo>
                      <a:pt x="21032" y="0"/>
                      <a:pt x="25159" y="4128"/>
                      <a:pt x="25159" y="9271"/>
                    </a:cubicBezTo>
                    <a:cubicBezTo>
                      <a:pt x="25159" y="14415"/>
                      <a:pt x="20969" y="18542"/>
                      <a:pt x="15888" y="18542"/>
                    </a:cubicBezTo>
                    <a:cubicBezTo>
                      <a:pt x="15888" y="18542"/>
                      <a:pt x="15888" y="18542"/>
                      <a:pt x="15888" y="18542"/>
                    </a:cubicBezTo>
                    <a:lnTo>
                      <a:pt x="15888" y="18542"/>
                    </a:lnTo>
                    <a:cubicBezTo>
                      <a:pt x="15888" y="18542"/>
                      <a:pt x="15825" y="18542"/>
                      <a:pt x="15825" y="18542"/>
                    </a:cubicBezTo>
                    <a:cubicBezTo>
                      <a:pt x="15825" y="18542"/>
                      <a:pt x="15825" y="18542"/>
                      <a:pt x="15761" y="18542"/>
                    </a:cubicBezTo>
                    <a:cubicBezTo>
                      <a:pt x="15761" y="18542"/>
                      <a:pt x="15761" y="18542"/>
                      <a:pt x="15698" y="18542"/>
                    </a:cubicBezTo>
                    <a:lnTo>
                      <a:pt x="15698" y="18542"/>
                    </a:lnTo>
                    <a:cubicBezTo>
                      <a:pt x="14428" y="18542"/>
                      <a:pt x="13095" y="18733"/>
                      <a:pt x="11380" y="19177"/>
                    </a:cubicBezTo>
                    <a:cubicBezTo>
                      <a:pt x="10745" y="19367"/>
                      <a:pt x="10046" y="19431"/>
                      <a:pt x="9284" y="19431"/>
                    </a:cubicBezTo>
                    <a:close/>
                  </a:path>
                </a:pathLst>
              </a:custGeom>
              <a:grpFill/>
              <a:ln w="6350" cap="flat">
                <a:noFill/>
                <a:prstDash val="solid"/>
                <a:miter/>
              </a:ln>
            </p:spPr>
            <p:txBody>
              <a:bodyPr rtlCol="0" anchor="ctr"/>
              <a:lstStyle/>
              <a:p>
                <a:endParaRPr lang="de-DE"/>
              </a:p>
            </p:txBody>
          </p:sp>
          <p:sp>
            <p:nvSpPr>
              <p:cNvPr id="406" name="Freihandform 1020">
                <a:extLst>
                  <a:ext uri="{FF2B5EF4-FFF2-40B4-BE49-F238E27FC236}">
                    <a16:creationId xmlns:a16="http://schemas.microsoft.com/office/drawing/2014/main" id="{6795A244-A5EF-4EBA-B50A-D84B82185C66}"/>
                  </a:ext>
                </a:extLst>
              </p:cNvPr>
              <p:cNvSpPr/>
              <p:nvPr/>
            </p:nvSpPr>
            <p:spPr>
              <a:xfrm>
                <a:off x="6861285" y="3394646"/>
                <a:ext cx="213567" cy="493902"/>
              </a:xfrm>
              <a:custGeom>
                <a:avLst/>
                <a:gdLst>
                  <a:gd name="connsiteX0" fmla="*/ 200549 w 213567"/>
                  <a:gd name="connsiteY0" fmla="*/ 493903 h 493902"/>
                  <a:gd name="connsiteX1" fmla="*/ 194009 w 213567"/>
                  <a:gd name="connsiteY1" fmla="*/ 491172 h 493902"/>
                  <a:gd name="connsiteX2" fmla="*/ 45101 w 213567"/>
                  <a:gd name="connsiteY2" fmla="*/ 342265 h 493902"/>
                  <a:gd name="connsiteX3" fmla="*/ 42434 w 213567"/>
                  <a:gd name="connsiteY3" fmla="*/ 334582 h 493902"/>
                  <a:gd name="connsiteX4" fmla="*/ 46816 w 213567"/>
                  <a:gd name="connsiteY4" fmla="*/ 327723 h 493902"/>
                  <a:gd name="connsiteX5" fmla="*/ 55770 w 213567"/>
                  <a:gd name="connsiteY5" fmla="*/ 311912 h 493902"/>
                  <a:gd name="connsiteX6" fmla="*/ 65040 w 213567"/>
                  <a:gd name="connsiteY6" fmla="*/ 302641 h 493902"/>
                  <a:gd name="connsiteX7" fmla="*/ 83646 w 213567"/>
                  <a:gd name="connsiteY7" fmla="*/ 302641 h 493902"/>
                  <a:gd name="connsiteX8" fmla="*/ 83646 w 213567"/>
                  <a:gd name="connsiteY8" fmla="*/ 250761 h 493902"/>
                  <a:gd name="connsiteX9" fmla="*/ 42625 w 213567"/>
                  <a:gd name="connsiteY9" fmla="*/ 209740 h 493902"/>
                  <a:gd name="connsiteX10" fmla="*/ 9287 w 213567"/>
                  <a:gd name="connsiteY10" fmla="*/ 209740 h 493902"/>
                  <a:gd name="connsiteX11" fmla="*/ 715 w 213567"/>
                  <a:gd name="connsiteY11" fmla="*/ 204025 h 493902"/>
                  <a:gd name="connsiteX12" fmla="*/ 2747 w 213567"/>
                  <a:gd name="connsiteY12" fmla="*/ 193929 h 493902"/>
                  <a:gd name="connsiteX13" fmla="*/ 193946 w 213567"/>
                  <a:gd name="connsiteY13" fmla="*/ 2730 h 493902"/>
                  <a:gd name="connsiteX14" fmla="*/ 200486 w 213567"/>
                  <a:gd name="connsiteY14" fmla="*/ 0 h 493902"/>
                  <a:gd name="connsiteX15" fmla="*/ 200486 w 213567"/>
                  <a:gd name="connsiteY15" fmla="*/ 0 h 493902"/>
                  <a:gd name="connsiteX16" fmla="*/ 207026 w 213567"/>
                  <a:gd name="connsiteY16" fmla="*/ 2730 h 493902"/>
                  <a:gd name="connsiteX17" fmla="*/ 213567 w 213567"/>
                  <a:gd name="connsiteY17" fmla="*/ 5461 h 493902"/>
                  <a:gd name="connsiteX18" fmla="*/ 213567 w 213567"/>
                  <a:gd name="connsiteY18" fmla="*/ 24066 h 493902"/>
                  <a:gd name="connsiteX19" fmla="*/ 201565 w 213567"/>
                  <a:gd name="connsiteY19" fmla="*/ 21336 h 493902"/>
                  <a:gd name="connsiteX20" fmla="*/ 31639 w 213567"/>
                  <a:gd name="connsiteY20" fmla="*/ 191262 h 493902"/>
                  <a:gd name="connsiteX21" fmla="*/ 46371 w 213567"/>
                  <a:gd name="connsiteY21" fmla="*/ 191262 h 493902"/>
                  <a:gd name="connsiteX22" fmla="*/ 52912 w 213567"/>
                  <a:gd name="connsiteY22" fmla="*/ 193992 h 493902"/>
                  <a:gd name="connsiteX23" fmla="*/ 99331 w 213567"/>
                  <a:gd name="connsiteY23" fmla="*/ 240411 h 493902"/>
                  <a:gd name="connsiteX24" fmla="*/ 102061 w 213567"/>
                  <a:gd name="connsiteY24" fmla="*/ 246951 h 493902"/>
                  <a:gd name="connsiteX25" fmla="*/ 102061 w 213567"/>
                  <a:gd name="connsiteY25" fmla="*/ 311975 h 493902"/>
                  <a:gd name="connsiteX26" fmla="*/ 92790 w 213567"/>
                  <a:gd name="connsiteY26" fmla="*/ 321246 h 493902"/>
                  <a:gd name="connsiteX27" fmla="*/ 73042 w 213567"/>
                  <a:gd name="connsiteY27" fmla="*/ 321246 h 493902"/>
                  <a:gd name="connsiteX28" fmla="*/ 65168 w 213567"/>
                  <a:gd name="connsiteY28" fmla="*/ 336232 h 493902"/>
                  <a:gd name="connsiteX29" fmla="*/ 201565 w 213567"/>
                  <a:gd name="connsiteY29" fmla="*/ 472567 h 493902"/>
                  <a:gd name="connsiteX30" fmla="*/ 213567 w 213567"/>
                  <a:gd name="connsiteY30" fmla="*/ 469836 h 493902"/>
                  <a:gd name="connsiteX31" fmla="*/ 213567 w 213567"/>
                  <a:gd name="connsiteY31" fmla="*/ 488442 h 493902"/>
                  <a:gd name="connsiteX32" fmla="*/ 207026 w 213567"/>
                  <a:gd name="connsiteY32" fmla="*/ 491172 h 493902"/>
                  <a:gd name="connsiteX33" fmla="*/ 200549 w 213567"/>
                  <a:gd name="connsiteY33" fmla="*/ 493903 h 493902"/>
                  <a:gd name="connsiteX34" fmla="*/ 200549 w 213567"/>
                  <a:gd name="connsiteY34"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3567" h="493902">
                    <a:moveTo>
                      <a:pt x="200549" y="493903"/>
                    </a:moveTo>
                    <a:cubicBezTo>
                      <a:pt x="198073" y="493903"/>
                      <a:pt x="195723" y="492950"/>
                      <a:pt x="194009" y="491172"/>
                    </a:cubicBezTo>
                    <a:lnTo>
                      <a:pt x="45101" y="342265"/>
                    </a:lnTo>
                    <a:cubicBezTo>
                      <a:pt x="43070" y="340233"/>
                      <a:pt x="42117" y="337439"/>
                      <a:pt x="42434" y="334582"/>
                    </a:cubicBezTo>
                    <a:cubicBezTo>
                      <a:pt x="42752" y="331724"/>
                      <a:pt x="44403" y="329247"/>
                      <a:pt x="46816" y="327723"/>
                    </a:cubicBezTo>
                    <a:cubicBezTo>
                      <a:pt x="52468" y="324294"/>
                      <a:pt x="55770" y="318389"/>
                      <a:pt x="55770" y="311912"/>
                    </a:cubicBezTo>
                    <a:cubicBezTo>
                      <a:pt x="55770" y="306769"/>
                      <a:pt x="59960" y="302641"/>
                      <a:pt x="65040" y="302641"/>
                    </a:cubicBezTo>
                    <a:lnTo>
                      <a:pt x="83646" y="302641"/>
                    </a:lnTo>
                    <a:lnTo>
                      <a:pt x="83646" y="250761"/>
                    </a:lnTo>
                    <a:lnTo>
                      <a:pt x="42625" y="209740"/>
                    </a:lnTo>
                    <a:lnTo>
                      <a:pt x="9287" y="209740"/>
                    </a:lnTo>
                    <a:cubicBezTo>
                      <a:pt x="5541" y="209740"/>
                      <a:pt x="2175" y="207454"/>
                      <a:pt x="715" y="204025"/>
                    </a:cubicBezTo>
                    <a:cubicBezTo>
                      <a:pt x="-745" y="200596"/>
                      <a:pt x="80" y="196532"/>
                      <a:pt x="2747" y="193929"/>
                    </a:cubicBezTo>
                    <a:lnTo>
                      <a:pt x="193946" y="2730"/>
                    </a:lnTo>
                    <a:cubicBezTo>
                      <a:pt x="195660" y="1016"/>
                      <a:pt x="198073" y="0"/>
                      <a:pt x="200486" y="0"/>
                    </a:cubicBezTo>
                    <a:lnTo>
                      <a:pt x="200486" y="0"/>
                    </a:lnTo>
                    <a:cubicBezTo>
                      <a:pt x="202962" y="0"/>
                      <a:pt x="205312" y="952"/>
                      <a:pt x="207026" y="2730"/>
                    </a:cubicBezTo>
                    <a:cubicBezTo>
                      <a:pt x="208805" y="4508"/>
                      <a:pt x="211090" y="5461"/>
                      <a:pt x="213567" y="5461"/>
                    </a:cubicBezTo>
                    <a:lnTo>
                      <a:pt x="213567" y="24066"/>
                    </a:lnTo>
                    <a:cubicBezTo>
                      <a:pt x="209312" y="24066"/>
                      <a:pt x="205248" y="23114"/>
                      <a:pt x="201565" y="21336"/>
                    </a:cubicBezTo>
                    <a:lnTo>
                      <a:pt x="31639" y="191262"/>
                    </a:lnTo>
                    <a:lnTo>
                      <a:pt x="46371" y="191262"/>
                    </a:lnTo>
                    <a:cubicBezTo>
                      <a:pt x="48848" y="191262"/>
                      <a:pt x="51197" y="192214"/>
                      <a:pt x="52912" y="193992"/>
                    </a:cubicBezTo>
                    <a:lnTo>
                      <a:pt x="99331" y="240411"/>
                    </a:lnTo>
                    <a:cubicBezTo>
                      <a:pt x="101045" y="242125"/>
                      <a:pt x="102061" y="244538"/>
                      <a:pt x="102061" y="246951"/>
                    </a:cubicBezTo>
                    <a:lnTo>
                      <a:pt x="102061" y="311975"/>
                    </a:lnTo>
                    <a:cubicBezTo>
                      <a:pt x="102061" y="317119"/>
                      <a:pt x="97870" y="321246"/>
                      <a:pt x="92790" y="321246"/>
                    </a:cubicBezTo>
                    <a:lnTo>
                      <a:pt x="73042" y="321246"/>
                    </a:lnTo>
                    <a:cubicBezTo>
                      <a:pt x="71645" y="326771"/>
                      <a:pt x="68914" y="331914"/>
                      <a:pt x="65168" y="336232"/>
                    </a:cubicBezTo>
                    <a:lnTo>
                      <a:pt x="201565" y="472567"/>
                    </a:lnTo>
                    <a:cubicBezTo>
                      <a:pt x="205248" y="470789"/>
                      <a:pt x="209376" y="469836"/>
                      <a:pt x="213567" y="469836"/>
                    </a:cubicBezTo>
                    <a:lnTo>
                      <a:pt x="213567" y="488442"/>
                    </a:lnTo>
                    <a:cubicBezTo>
                      <a:pt x="211090" y="488442"/>
                      <a:pt x="208741" y="489394"/>
                      <a:pt x="207026" y="491172"/>
                    </a:cubicBezTo>
                    <a:cubicBezTo>
                      <a:pt x="205375" y="492950"/>
                      <a:pt x="203026" y="493903"/>
                      <a:pt x="200549" y="493903"/>
                    </a:cubicBezTo>
                    <a:lnTo>
                      <a:pt x="200549" y="493903"/>
                    </a:lnTo>
                    <a:close/>
                  </a:path>
                </a:pathLst>
              </a:custGeom>
              <a:grpFill/>
              <a:ln w="6350" cap="flat">
                <a:noFill/>
                <a:prstDash val="solid"/>
                <a:miter/>
              </a:ln>
            </p:spPr>
            <p:txBody>
              <a:bodyPr rtlCol="0" anchor="ctr"/>
              <a:lstStyle/>
              <a:p>
                <a:endParaRPr lang="de-DE"/>
              </a:p>
            </p:txBody>
          </p:sp>
          <p:sp>
            <p:nvSpPr>
              <p:cNvPr id="407" name="Freihandform 1021">
                <a:extLst>
                  <a:ext uri="{FF2B5EF4-FFF2-40B4-BE49-F238E27FC236}">
                    <a16:creationId xmlns:a16="http://schemas.microsoft.com/office/drawing/2014/main" id="{34EDCBE0-83FD-4EBD-95A9-DDA544C39E7E}"/>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grpSp>
      </p:grpSp>
      <p:grpSp>
        <p:nvGrpSpPr>
          <p:cNvPr id="423" name="Gruppieren 1425">
            <a:extLst>
              <a:ext uri="{FF2B5EF4-FFF2-40B4-BE49-F238E27FC236}">
                <a16:creationId xmlns:a16="http://schemas.microsoft.com/office/drawing/2014/main" id="{3D1BA1C2-DE6C-4DE2-A5AE-DCB0F1EC473C}"/>
              </a:ext>
            </a:extLst>
          </p:cNvPr>
          <p:cNvGrpSpPr/>
          <p:nvPr/>
        </p:nvGrpSpPr>
        <p:grpSpPr>
          <a:xfrm>
            <a:off x="7695543" y="4301544"/>
            <a:ext cx="622109" cy="669227"/>
            <a:chOff x="6514909" y="3362959"/>
            <a:chExt cx="622109" cy="669227"/>
          </a:xfrm>
          <a:solidFill>
            <a:schemeClr val="accent1"/>
          </a:solidFill>
        </p:grpSpPr>
        <p:grpSp>
          <p:nvGrpSpPr>
            <p:cNvPr id="424" name="Grafik 2">
              <a:extLst>
                <a:ext uri="{FF2B5EF4-FFF2-40B4-BE49-F238E27FC236}">
                  <a16:creationId xmlns:a16="http://schemas.microsoft.com/office/drawing/2014/main" id="{A47A6881-424A-43FE-A8CD-7647E1BB8056}"/>
                </a:ext>
              </a:extLst>
            </p:cNvPr>
            <p:cNvGrpSpPr/>
            <p:nvPr/>
          </p:nvGrpSpPr>
          <p:grpSpPr>
            <a:xfrm>
              <a:off x="6514909" y="3966273"/>
              <a:ext cx="622109" cy="65913"/>
              <a:chOff x="6514909" y="3966273"/>
              <a:chExt cx="622109" cy="65913"/>
            </a:xfrm>
            <a:grpFill/>
          </p:grpSpPr>
          <p:sp>
            <p:nvSpPr>
              <p:cNvPr id="448" name="Freihandform 314">
                <a:extLst>
                  <a:ext uri="{FF2B5EF4-FFF2-40B4-BE49-F238E27FC236}">
                    <a16:creationId xmlns:a16="http://schemas.microsoft.com/office/drawing/2014/main" id="{BACC59A0-ED54-421C-B13D-8D3D261009B0}"/>
                  </a:ext>
                </a:extLst>
              </p:cNvPr>
              <p:cNvSpPr/>
              <p:nvPr/>
            </p:nvSpPr>
            <p:spPr>
              <a:xfrm>
                <a:off x="6514909" y="3966781"/>
                <a:ext cx="60261" cy="65023"/>
              </a:xfrm>
              <a:custGeom>
                <a:avLst/>
                <a:gdLst>
                  <a:gd name="connsiteX0" fmla="*/ 26670 w 60261"/>
                  <a:gd name="connsiteY0" fmla="*/ 0 h 65023"/>
                  <a:gd name="connsiteX1" fmla="*/ 60261 w 60261"/>
                  <a:gd name="connsiteY1" fmla="*/ 32512 h 65023"/>
                  <a:gd name="connsiteX2" fmla="*/ 26353 w 60261"/>
                  <a:gd name="connsiteY2" fmla="*/ 65024 h 65023"/>
                  <a:gd name="connsiteX3" fmla="*/ 0 w 60261"/>
                  <a:gd name="connsiteY3" fmla="*/ 65024 h 65023"/>
                  <a:gd name="connsiteX4" fmla="*/ 0 w 60261"/>
                  <a:gd name="connsiteY4" fmla="*/ 64 h 65023"/>
                  <a:gd name="connsiteX5" fmla="*/ 26670 w 60261"/>
                  <a:gd name="connsiteY5" fmla="*/ 64 h 65023"/>
                  <a:gd name="connsiteX6" fmla="*/ 10985 w 60261"/>
                  <a:gd name="connsiteY6" fmla="*/ 55118 h 65023"/>
                  <a:gd name="connsiteX7" fmla="*/ 26924 w 60261"/>
                  <a:gd name="connsiteY7" fmla="*/ 55118 h 65023"/>
                  <a:gd name="connsiteX8" fmla="*/ 49213 w 60261"/>
                  <a:gd name="connsiteY8" fmla="*/ 32576 h 65023"/>
                  <a:gd name="connsiteX9" fmla="*/ 26480 w 60261"/>
                  <a:gd name="connsiteY9" fmla="*/ 9842 h 65023"/>
                  <a:gd name="connsiteX10" fmla="*/ 10985 w 60261"/>
                  <a:gd name="connsiteY10" fmla="*/ 9842 h 65023"/>
                  <a:gd name="connsiteX11" fmla="*/ 10985 w 60261"/>
                  <a:gd name="connsiteY11" fmla="*/ 55118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61" h="65023">
                    <a:moveTo>
                      <a:pt x="26670" y="0"/>
                    </a:moveTo>
                    <a:cubicBezTo>
                      <a:pt x="46165" y="0"/>
                      <a:pt x="60261" y="13653"/>
                      <a:pt x="60261" y="32512"/>
                    </a:cubicBezTo>
                    <a:cubicBezTo>
                      <a:pt x="60261" y="51245"/>
                      <a:pt x="46038" y="65024"/>
                      <a:pt x="26353" y="65024"/>
                    </a:cubicBezTo>
                    <a:lnTo>
                      <a:pt x="0" y="65024"/>
                    </a:lnTo>
                    <a:lnTo>
                      <a:pt x="0" y="64"/>
                    </a:lnTo>
                    <a:lnTo>
                      <a:pt x="26670" y="64"/>
                    </a:lnTo>
                    <a:close/>
                    <a:moveTo>
                      <a:pt x="10985" y="55118"/>
                    </a:moveTo>
                    <a:lnTo>
                      <a:pt x="26924" y="55118"/>
                    </a:lnTo>
                    <a:cubicBezTo>
                      <a:pt x="39560" y="55118"/>
                      <a:pt x="49213" y="45720"/>
                      <a:pt x="49213" y="32576"/>
                    </a:cubicBezTo>
                    <a:cubicBezTo>
                      <a:pt x="49213" y="19304"/>
                      <a:pt x="39307" y="9842"/>
                      <a:pt x="26480" y="9842"/>
                    </a:cubicBezTo>
                    <a:lnTo>
                      <a:pt x="10985" y="9842"/>
                    </a:lnTo>
                    <a:lnTo>
                      <a:pt x="10985" y="55118"/>
                    </a:lnTo>
                    <a:close/>
                  </a:path>
                </a:pathLst>
              </a:custGeom>
              <a:grpFill/>
              <a:ln w="6350" cap="flat">
                <a:noFill/>
                <a:prstDash val="solid"/>
                <a:miter/>
              </a:ln>
            </p:spPr>
            <p:txBody>
              <a:bodyPr rtlCol="0" anchor="ctr"/>
              <a:lstStyle/>
              <a:p>
                <a:endParaRPr lang="de-DE"/>
              </a:p>
            </p:txBody>
          </p:sp>
          <p:sp>
            <p:nvSpPr>
              <p:cNvPr id="449" name="Freihandform 315">
                <a:extLst>
                  <a:ext uri="{FF2B5EF4-FFF2-40B4-BE49-F238E27FC236}">
                    <a16:creationId xmlns:a16="http://schemas.microsoft.com/office/drawing/2014/main" id="{DECE1595-2703-4B55-A84A-AA2F017DB6BA}"/>
                  </a:ext>
                </a:extLst>
              </p:cNvPr>
              <p:cNvSpPr/>
              <p:nvPr/>
            </p:nvSpPr>
            <p:spPr>
              <a:xfrm>
                <a:off x="6586918"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50" name="Freihandform 316">
                <a:extLst>
                  <a:ext uri="{FF2B5EF4-FFF2-40B4-BE49-F238E27FC236}">
                    <a16:creationId xmlns:a16="http://schemas.microsoft.com/office/drawing/2014/main" id="{9A873AA6-8ADC-40E0-9056-E9CCD14C4C1D}"/>
                  </a:ext>
                </a:extLst>
              </p:cNvPr>
              <p:cNvSpPr/>
              <p:nvPr/>
            </p:nvSpPr>
            <p:spPr>
              <a:xfrm>
                <a:off x="6608762" y="3966273"/>
                <a:ext cx="51054" cy="65785"/>
              </a:xfrm>
              <a:custGeom>
                <a:avLst/>
                <a:gdLst>
                  <a:gd name="connsiteX0" fmla="*/ 50292 w 51054"/>
                  <a:gd name="connsiteY0" fmla="*/ 6667 h 65785"/>
                  <a:gd name="connsiteX1" fmla="*/ 45720 w 51054"/>
                  <a:gd name="connsiteY1" fmla="*/ 16320 h 65785"/>
                  <a:gd name="connsiteX2" fmla="*/ 26670 w 51054"/>
                  <a:gd name="connsiteY2" fmla="*/ 10287 h 65785"/>
                  <a:gd name="connsiteX3" fmla="*/ 16066 w 51054"/>
                  <a:gd name="connsiteY3" fmla="*/ 17082 h 65785"/>
                  <a:gd name="connsiteX4" fmla="*/ 51054 w 51054"/>
                  <a:gd name="connsiteY4" fmla="*/ 47054 h 65785"/>
                  <a:gd name="connsiteX5" fmla="*/ 26543 w 51054"/>
                  <a:gd name="connsiteY5" fmla="*/ 65786 h 65785"/>
                  <a:gd name="connsiteX6" fmla="*/ 0 w 51054"/>
                  <a:gd name="connsiteY6" fmla="*/ 55499 h 65785"/>
                  <a:gd name="connsiteX7" fmla="*/ 4763 w 51054"/>
                  <a:gd name="connsiteY7" fmla="*/ 46038 h 65785"/>
                  <a:gd name="connsiteX8" fmla="*/ 26733 w 51054"/>
                  <a:gd name="connsiteY8" fmla="*/ 55499 h 65785"/>
                  <a:gd name="connsiteX9" fmla="*/ 38926 w 51054"/>
                  <a:gd name="connsiteY9" fmla="*/ 47625 h 65785"/>
                  <a:gd name="connsiteX10" fmla="*/ 3810 w 51054"/>
                  <a:gd name="connsiteY10" fmla="*/ 18098 h 65785"/>
                  <a:gd name="connsiteX11" fmla="*/ 27495 w 51054"/>
                  <a:gd name="connsiteY11" fmla="*/ 0 h 65785"/>
                  <a:gd name="connsiteX12" fmla="*/ 50292 w 51054"/>
                  <a:gd name="connsiteY12" fmla="*/ 6667 h 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54" h="65785">
                    <a:moveTo>
                      <a:pt x="50292" y="6667"/>
                    </a:moveTo>
                    <a:lnTo>
                      <a:pt x="45720" y="16320"/>
                    </a:lnTo>
                    <a:cubicBezTo>
                      <a:pt x="38671" y="12065"/>
                      <a:pt x="31623" y="10287"/>
                      <a:pt x="26670" y="10287"/>
                    </a:cubicBezTo>
                    <a:cubicBezTo>
                      <a:pt x="20256" y="10287"/>
                      <a:pt x="16066" y="12700"/>
                      <a:pt x="16066" y="17082"/>
                    </a:cubicBezTo>
                    <a:cubicBezTo>
                      <a:pt x="16066" y="31305"/>
                      <a:pt x="51181" y="23686"/>
                      <a:pt x="51054" y="47054"/>
                    </a:cubicBezTo>
                    <a:cubicBezTo>
                      <a:pt x="51054" y="58674"/>
                      <a:pt x="40831" y="65786"/>
                      <a:pt x="26543" y="65786"/>
                    </a:cubicBezTo>
                    <a:cubicBezTo>
                      <a:pt x="16319" y="65786"/>
                      <a:pt x="6668" y="61595"/>
                      <a:pt x="0" y="55499"/>
                    </a:cubicBezTo>
                    <a:lnTo>
                      <a:pt x="4763" y="46038"/>
                    </a:lnTo>
                    <a:cubicBezTo>
                      <a:pt x="11430" y="52134"/>
                      <a:pt x="19812" y="55499"/>
                      <a:pt x="26733" y="55499"/>
                    </a:cubicBezTo>
                    <a:cubicBezTo>
                      <a:pt x="34354" y="55499"/>
                      <a:pt x="38926" y="52642"/>
                      <a:pt x="38926" y="47625"/>
                    </a:cubicBezTo>
                    <a:cubicBezTo>
                      <a:pt x="38926" y="33147"/>
                      <a:pt x="3810" y="41211"/>
                      <a:pt x="3810" y="18098"/>
                    </a:cubicBezTo>
                    <a:cubicBezTo>
                      <a:pt x="3810" y="6985"/>
                      <a:pt x="13398" y="0"/>
                      <a:pt x="27495" y="0"/>
                    </a:cubicBezTo>
                    <a:cubicBezTo>
                      <a:pt x="36005" y="0"/>
                      <a:pt x="44259" y="2730"/>
                      <a:pt x="50292" y="6667"/>
                    </a:cubicBezTo>
                    <a:close/>
                  </a:path>
                </a:pathLst>
              </a:custGeom>
              <a:grpFill/>
              <a:ln w="6350" cap="flat">
                <a:noFill/>
                <a:prstDash val="solid"/>
                <a:miter/>
              </a:ln>
            </p:spPr>
            <p:txBody>
              <a:bodyPr rtlCol="0" anchor="ctr"/>
              <a:lstStyle/>
              <a:p>
                <a:endParaRPr lang="de-DE"/>
              </a:p>
            </p:txBody>
          </p:sp>
          <p:sp>
            <p:nvSpPr>
              <p:cNvPr id="451" name="Freihandform 317">
                <a:extLst>
                  <a:ext uri="{FF2B5EF4-FFF2-40B4-BE49-F238E27FC236}">
                    <a16:creationId xmlns:a16="http://schemas.microsoft.com/office/drawing/2014/main" id="{28CA1781-9219-44D7-8BBA-C118242BA774}"/>
                  </a:ext>
                </a:extLst>
              </p:cNvPr>
              <p:cNvSpPr/>
              <p:nvPr/>
            </p:nvSpPr>
            <p:spPr>
              <a:xfrm>
                <a:off x="6665086" y="3966781"/>
                <a:ext cx="52069" cy="64960"/>
              </a:xfrm>
              <a:custGeom>
                <a:avLst/>
                <a:gdLst>
                  <a:gd name="connsiteX0" fmla="*/ 31432 w 52069"/>
                  <a:gd name="connsiteY0" fmla="*/ 9842 h 64960"/>
                  <a:gd name="connsiteX1" fmla="*/ 31432 w 52069"/>
                  <a:gd name="connsiteY1" fmla="*/ 64960 h 64960"/>
                  <a:gd name="connsiteX2" fmla="*/ 20510 w 52069"/>
                  <a:gd name="connsiteY2" fmla="*/ 64960 h 64960"/>
                  <a:gd name="connsiteX3" fmla="*/ 20510 w 52069"/>
                  <a:gd name="connsiteY3" fmla="*/ 9842 h 64960"/>
                  <a:gd name="connsiteX4" fmla="*/ 0 w 52069"/>
                  <a:gd name="connsiteY4" fmla="*/ 9842 h 64960"/>
                  <a:gd name="connsiteX5" fmla="*/ 0 w 52069"/>
                  <a:gd name="connsiteY5" fmla="*/ 0 h 64960"/>
                  <a:gd name="connsiteX6" fmla="*/ 52070 w 52069"/>
                  <a:gd name="connsiteY6" fmla="*/ 0 h 64960"/>
                  <a:gd name="connsiteX7" fmla="*/ 52070 w 52069"/>
                  <a:gd name="connsiteY7" fmla="*/ 9842 h 64960"/>
                  <a:gd name="connsiteX8" fmla="*/ 31432 w 52069"/>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9" h="64960">
                    <a:moveTo>
                      <a:pt x="31432" y="9842"/>
                    </a:moveTo>
                    <a:lnTo>
                      <a:pt x="31432" y="64960"/>
                    </a:lnTo>
                    <a:lnTo>
                      <a:pt x="20510" y="64960"/>
                    </a:lnTo>
                    <a:lnTo>
                      <a:pt x="20510" y="9842"/>
                    </a:lnTo>
                    <a:lnTo>
                      <a:pt x="0" y="9842"/>
                    </a:lnTo>
                    <a:lnTo>
                      <a:pt x="0" y="0"/>
                    </a:lnTo>
                    <a:lnTo>
                      <a:pt x="52070" y="0"/>
                    </a:lnTo>
                    <a:lnTo>
                      <a:pt x="52070" y="9842"/>
                    </a:lnTo>
                    <a:lnTo>
                      <a:pt x="31432" y="9842"/>
                    </a:lnTo>
                    <a:close/>
                  </a:path>
                </a:pathLst>
              </a:custGeom>
              <a:grpFill/>
              <a:ln w="6350" cap="flat">
                <a:noFill/>
                <a:prstDash val="solid"/>
                <a:miter/>
              </a:ln>
            </p:spPr>
            <p:txBody>
              <a:bodyPr rtlCol="0" anchor="ctr"/>
              <a:lstStyle/>
              <a:p>
                <a:endParaRPr lang="de-DE"/>
              </a:p>
            </p:txBody>
          </p:sp>
          <p:sp>
            <p:nvSpPr>
              <p:cNvPr id="452" name="Freihandform 318">
                <a:extLst>
                  <a:ext uri="{FF2B5EF4-FFF2-40B4-BE49-F238E27FC236}">
                    <a16:creationId xmlns:a16="http://schemas.microsoft.com/office/drawing/2014/main" id="{42AF5CD5-6496-4FC6-8AB6-074CC333356F}"/>
                  </a:ext>
                </a:extLst>
              </p:cNvPr>
              <p:cNvSpPr/>
              <p:nvPr/>
            </p:nvSpPr>
            <p:spPr>
              <a:xfrm>
                <a:off x="6726555" y="3966781"/>
                <a:ext cx="53657" cy="64960"/>
              </a:xfrm>
              <a:custGeom>
                <a:avLst/>
                <a:gdLst>
                  <a:gd name="connsiteX0" fmla="*/ 29337 w 53657"/>
                  <a:gd name="connsiteY0" fmla="*/ 45276 h 64960"/>
                  <a:gd name="connsiteX1" fmla="*/ 26352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2 w 53657"/>
                  <a:gd name="connsiteY6" fmla="*/ 0 h 64960"/>
                  <a:gd name="connsiteX7" fmla="*/ 52514 w 53657"/>
                  <a:gd name="connsiteY7" fmla="*/ 22161 h 64960"/>
                  <a:gd name="connsiteX8" fmla="*/ 39052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352 w 53657"/>
                  <a:gd name="connsiteY12" fmla="*/ 35497 h 64960"/>
                  <a:gd name="connsiteX13" fmla="*/ 42163 w 53657"/>
                  <a:gd name="connsiteY13" fmla="*/ 22415 h 64960"/>
                  <a:gd name="connsiteX14" fmla="*/ 26352 w 53657"/>
                  <a:gd name="connsiteY14" fmla="*/ 9779 h 64960"/>
                  <a:gd name="connsiteX15" fmla="*/ 10922 w 53657"/>
                  <a:gd name="connsiteY15" fmla="*/ 9779 h 64960"/>
                  <a:gd name="connsiteX16" fmla="*/ 10922 w 53657"/>
                  <a:gd name="connsiteY16" fmla="*/ 35497 h 64960"/>
                  <a:gd name="connsiteX17" fmla="*/ 26352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8" y="45339"/>
                      <a:pt x="26352" y="45339"/>
                    </a:cubicBezTo>
                    <a:lnTo>
                      <a:pt x="10922" y="45339"/>
                    </a:lnTo>
                    <a:lnTo>
                      <a:pt x="10922" y="64960"/>
                    </a:lnTo>
                    <a:lnTo>
                      <a:pt x="0" y="64960"/>
                    </a:lnTo>
                    <a:lnTo>
                      <a:pt x="0" y="0"/>
                    </a:lnTo>
                    <a:lnTo>
                      <a:pt x="26352" y="0"/>
                    </a:lnTo>
                    <a:cubicBezTo>
                      <a:pt x="42989" y="0"/>
                      <a:pt x="52514" y="8065"/>
                      <a:pt x="52514" y="22161"/>
                    </a:cubicBezTo>
                    <a:cubicBezTo>
                      <a:pt x="52514" y="32576"/>
                      <a:pt x="47689" y="39878"/>
                      <a:pt x="39052" y="43243"/>
                    </a:cubicBezTo>
                    <a:lnTo>
                      <a:pt x="53657" y="64960"/>
                    </a:lnTo>
                    <a:lnTo>
                      <a:pt x="41211" y="64960"/>
                    </a:lnTo>
                    <a:lnTo>
                      <a:pt x="29337" y="45276"/>
                    </a:lnTo>
                    <a:close/>
                    <a:moveTo>
                      <a:pt x="26352" y="35497"/>
                    </a:moveTo>
                    <a:cubicBezTo>
                      <a:pt x="36385" y="35497"/>
                      <a:pt x="42163" y="31242"/>
                      <a:pt x="42163" y="22415"/>
                    </a:cubicBezTo>
                    <a:cubicBezTo>
                      <a:pt x="42163" y="13907"/>
                      <a:pt x="36385" y="9779"/>
                      <a:pt x="26352" y="9779"/>
                    </a:cubicBezTo>
                    <a:lnTo>
                      <a:pt x="10922" y="9779"/>
                    </a:lnTo>
                    <a:lnTo>
                      <a:pt x="10922" y="35497"/>
                    </a:lnTo>
                    <a:lnTo>
                      <a:pt x="26352" y="35497"/>
                    </a:lnTo>
                    <a:close/>
                  </a:path>
                </a:pathLst>
              </a:custGeom>
              <a:grpFill/>
              <a:ln w="6350" cap="flat">
                <a:noFill/>
                <a:prstDash val="solid"/>
                <a:miter/>
              </a:ln>
            </p:spPr>
            <p:txBody>
              <a:bodyPr rtlCol="0" anchor="ctr"/>
              <a:lstStyle/>
              <a:p>
                <a:endParaRPr lang="de-DE"/>
              </a:p>
            </p:txBody>
          </p:sp>
          <p:sp>
            <p:nvSpPr>
              <p:cNvPr id="453" name="Freihandform 319">
                <a:extLst>
                  <a:ext uri="{FF2B5EF4-FFF2-40B4-BE49-F238E27FC236}">
                    <a16:creationId xmlns:a16="http://schemas.microsoft.com/office/drawing/2014/main" id="{309A2E38-6836-42E6-8E70-D6696CA3731B}"/>
                  </a:ext>
                </a:extLst>
              </p:cNvPr>
              <p:cNvSpPr/>
              <p:nvPr/>
            </p:nvSpPr>
            <p:spPr>
              <a:xfrm>
                <a:off x="6793674"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54" name="Freihandform 320">
                <a:extLst>
                  <a:ext uri="{FF2B5EF4-FFF2-40B4-BE49-F238E27FC236}">
                    <a16:creationId xmlns:a16="http://schemas.microsoft.com/office/drawing/2014/main" id="{6AF474E5-CA0F-45E6-A14C-51B67F0B3822}"/>
                  </a:ext>
                </a:extLst>
              </p:cNvPr>
              <p:cNvSpPr/>
              <p:nvPr/>
            </p:nvSpPr>
            <p:spPr>
              <a:xfrm>
                <a:off x="6821678" y="3966781"/>
                <a:ext cx="52578" cy="65023"/>
              </a:xfrm>
              <a:custGeom>
                <a:avLst/>
                <a:gdLst>
                  <a:gd name="connsiteX0" fmla="*/ 28257 w 52578"/>
                  <a:gd name="connsiteY0" fmla="*/ 0 h 65023"/>
                  <a:gd name="connsiteX1" fmla="*/ 50102 w 52578"/>
                  <a:gd name="connsiteY1" fmla="*/ 16256 h 65023"/>
                  <a:gd name="connsiteX2" fmla="*/ 38671 w 52578"/>
                  <a:gd name="connsiteY2" fmla="*/ 30734 h 65023"/>
                  <a:gd name="connsiteX3" fmla="*/ 52578 w 52578"/>
                  <a:gd name="connsiteY3" fmla="*/ 47180 h 65023"/>
                  <a:gd name="connsiteX4" fmla="*/ 28892 w 52578"/>
                  <a:gd name="connsiteY4" fmla="*/ 65024 h 65023"/>
                  <a:gd name="connsiteX5" fmla="*/ 0 w 52578"/>
                  <a:gd name="connsiteY5" fmla="*/ 65024 h 65023"/>
                  <a:gd name="connsiteX6" fmla="*/ 0 w 52578"/>
                  <a:gd name="connsiteY6" fmla="*/ 64 h 65023"/>
                  <a:gd name="connsiteX7" fmla="*/ 28257 w 52578"/>
                  <a:gd name="connsiteY7" fmla="*/ 64 h 65023"/>
                  <a:gd name="connsiteX8" fmla="*/ 10985 w 52578"/>
                  <a:gd name="connsiteY8" fmla="*/ 26860 h 65023"/>
                  <a:gd name="connsiteX9" fmla="*/ 27686 w 52578"/>
                  <a:gd name="connsiteY9" fmla="*/ 26860 h 65023"/>
                  <a:gd name="connsiteX10" fmla="*/ 38798 w 52578"/>
                  <a:gd name="connsiteY10" fmla="*/ 18161 h 65023"/>
                  <a:gd name="connsiteX11" fmla="*/ 27686 w 52578"/>
                  <a:gd name="connsiteY11" fmla="*/ 9715 h 65023"/>
                  <a:gd name="connsiteX12" fmla="*/ 10985 w 52578"/>
                  <a:gd name="connsiteY12" fmla="*/ 9715 h 65023"/>
                  <a:gd name="connsiteX13" fmla="*/ 10985 w 52578"/>
                  <a:gd name="connsiteY13" fmla="*/ 26860 h 65023"/>
                  <a:gd name="connsiteX14" fmla="*/ 10985 w 52578"/>
                  <a:gd name="connsiteY14" fmla="*/ 55182 h 65023"/>
                  <a:gd name="connsiteX15" fmla="*/ 27686 w 52578"/>
                  <a:gd name="connsiteY15" fmla="*/ 55182 h 65023"/>
                  <a:gd name="connsiteX16" fmla="*/ 41339 w 52578"/>
                  <a:gd name="connsiteY16" fmla="*/ 45720 h 65023"/>
                  <a:gd name="connsiteX17" fmla="*/ 27686 w 52578"/>
                  <a:gd name="connsiteY17" fmla="*/ 36513 h 65023"/>
                  <a:gd name="connsiteX18" fmla="*/ 10985 w 52578"/>
                  <a:gd name="connsiteY18" fmla="*/ 36513 h 65023"/>
                  <a:gd name="connsiteX19" fmla="*/ 10985 w 52578"/>
                  <a:gd name="connsiteY19" fmla="*/ 55182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78" h="65023">
                    <a:moveTo>
                      <a:pt x="28257" y="0"/>
                    </a:moveTo>
                    <a:cubicBezTo>
                      <a:pt x="41719" y="0"/>
                      <a:pt x="50102" y="6096"/>
                      <a:pt x="50102" y="16256"/>
                    </a:cubicBezTo>
                    <a:cubicBezTo>
                      <a:pt x="50102" y="23559"/>
                      <a:pt x="45720" y="29083"/>
                      <a:pt x="38671" y="30734"/>
                    </a:cubicBezTo>
                    <a:cubicBezTo>
                      <a:pt x="47371" y="32195"/>
                      <a:pt x="52578" y="38417"/>
                      <a:pt x="52578" y="47180"/>
                    </a:cubicBezTo>
                    <a:cubicBezTo>
                      <a:pt x="52578" y="58293"/>
                      <a:pt x="43561" y="65024"/>
                      <a:pt x="28892" y="65024"/>
                    </a:cubicBezTo>
                    <a:lnTo>
                      <a:pt x="0" y="65024"/>
                    </a:lnTo>
                    <a:lnTo>
                      <a:pt x="0" y="64"/>
                    </a:lnTo>
                    <a:lnTo>
                      <a:pt x="28257" y="64"/>
                    </a:lnTo>
                    <a:close/>
                    <a:moveTo>
                      <a:pt x="10985" y="26860"/>
                    </a:moveTo>
                    <a:lnTo>
                      <a:pt x="27686" y="26860"/>
                    </a:lnTo>
                    <a:cubicBezTo>
                      <a:pt x="34671" y="26860"/>
                      <a:pt x="38798" y="23622"/>
                      <a:pt x="38798" y="18161"/>
                    </a:cubicBezTo>
                    <a:cubicBezTo>
                      <a:pt x="38798" y="12700"/>
                      <a:pt x="34607" y="9715"/>
                      <a:pt x="27686" y="9715"/>
                    </a:cubicBezTo>
                    <a:lnTo>
                      <a:pt x="10985" y="9715"/>
                    </a:lnTo>
                    <a:lnTo>
                      <a:pt x="10985" y="26860"/>
                    </a:lnTo>
                    <a:close/>
                    <a:moveTo>
                      <a:pt x="10985" y="55182"/>
                    </a:moveTo>
                    <a:lnTo>
                      <a:pt x="27686" y="55182"/>
                    </a:lnTo>
                    <a:cubicBezTo>
                      <a:pt x="36195" y="55182"/>
                      <a:pt x="41339" y="51816"/>
                      <a:pt x="41339" y="45720"/>
                    </a:cubicBezTo>
                    <a:cubicBezTo>
                      <a:pt x="41339" y="39941"/>
                      <a:pt x="36258" y="36513"/>
                      <a:pt x="27686" y="36513"/>
                    </a:cubicBezTo>
                    <a:lnTo>
                      <a:pt x="10985" y="36513"/>
                    </a:lnTo>
                    <a:lnTo>
                      <a:pt x="10985" y="55182"/>
                    </a:lnTo>
                    <a:close/>
                  </a:path>
                </a:pathLst>
              </a:custGeom>
              <a:grpFill/>
              <a:ln w="6350" cap="flat">
                <a:noFill/>
                <a:prstDash val="solid"/>
                <a:miter/>
              </a:ln>
            </p:spPr>
            <p:txBody>
              <a:bodyPr rtlCol="0" anchor="ctr"/>
              <a:lstStyle/>
              <a:p>
                <a:endParaRPr lang="de-DE"/>
              </a:p>
            </p:txBody>
          </p:sp>
          <p:sp>
            <p:nvSpPr>
              <p:cNvPr id="455" name="Freihandform 321">
                <a:extLst>
                  <a:ext uri="{FF2B5EF4-FFF2-40B4-BE49-F238E27FC236}">
                    <a16:creationId xmlns:a16="http://schemas.microsoft.com/office/drawing/2014/main" id="{915A4C98-4CE9-470A-8373-B823F6E13C33}"/>
                  </a:ext>
                </a:extLst>
              </p:cNvPr>
              <p:cNvSpPr/>
              <p:nvPr/>
            </p:nvSpPr>
            <p:spPr>
              <a:xfrm>
                <a:off x="6886003" y="3966781"/>
                <a:ext cx="56515" cy="65404"/>
              </a:xfrm>
              <a:custGeom>
                <a:avLst/>
                <a:gdLst>
                  <a:gd name="connsiteX0" fmla="*/ 56515 w 56515"/>
                  <a:gd name="connsiteY0" fmla="*/ 38036 h 65404"/>
                  <a:gd name="connsiteX1" fmla="*/ 28321 w 56515"/>
                  <a:gd name="connsiteY1" fmla="*/ 65405 h 65404"/>
                  <a:gd name="connsiteX2" fmla="*/ 0 w 56515"/>
                  <a:gd name="connsiteY2" fmla="*/ 38036 h 65404"/>
                  <a:gd name="connsiteX3" fmla="*/ 0 w 56515"/>
                  <a:gd name="connsiteY3" fmla="*/ 0 h 65404"/>
                  <a:gd name="connsiteX4" fmla="*/ 10922 w 56515"/>
                  <a:gd name="connsiteY4" fmla="*/ 0 h 65404"/>
                  <a:gd name="connsiteX5" fmla="*/ 10922 w 56515"/>
                  <a:gd name="connsiteY5" fmla="*/ 38036 h 65404"/>
                  <a:gd name="connsiteX6" fmla="*/ 28384 w 56515"/>
                  <a:gd name="connsiteY6" fmla="*/ 55563 h 65404"/>
                  <a:gd name="connsiteX7" fmla="*/ 45529 w 56515"/>
                  <a:gd name="connsiteY7" fmla="*/ 38036 h 65404"/>
                  <a:gd name="connsiteX8" fmla="*/ 45529 w 56515"/>
                  <a:gd name="connsiteY8" fmla="*/ 0 h 65404"/>
                  <a:gd name="connsiteX9" fmla="*/ 56452 w 56515"/>
                  <a:gd name="connsiteY9" fmla="*/ 0 h 65404"/>
                  <a:gd name="connsiteX10" fmla="*/ 56452 w 56515"/>
                  <a:gd name="connsiteY10" fmla="*/ 38036 h 6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5" h="65404">
                    <a:moveTo>
                      <a:pt x="56515" y="38036"/>
                    </a:moveTo>
                    <a:cubicBezTo>
                      <a:pt x="56515" y="55054"/>
                      <a:pt x="45847" y="65405"/>
                      <a:pt x="28321" y="65405"/>
                    </a:cubicBezTo>
                    <a:cubicBezTo>
                      <a:pt x="10795" y="65405"/>
                      <a:pt x="0" y="54991"/>
                      <a:pt x="0" y="38036"/>
                    </a:cubicBezTo>
                    <a:lnTo>
                      <a:pt x="0" y="0"/>
                    </a:lnTo>
                    <a:lnTo>
                      <a:pt x="10922" y="0"/>
                    </a:lnTo>
                    <a:lnTo>
                      <a:pt x="10922" y="38036"/>
                    </a:lnTo>
                    <a:cubicBezTo>
                      <a:pt x="10922" y="48959"/>
                      <a:pt x="17716" y="55563"/>
                      <a:pt x="28384" y="55563"/>
                    </a:cubicBezTo>
                    <a:cubicBezTo>
                      <a:pt x="38989" y="55563"/>
                      <a:pt x="45529" y="49085"/>
                      <a:pt x="45529" y="38036"/>
                    </a:cubicBezTo>
                    <a:lnTo>
                      <a:pt x="45529" y="0"/>
                    </a:lnTo>
                    <a:lnTo>
                      <a:pt x="56452" y="0"/>
                    </a:lnTo>
                    <a:lnTo>
                      <a:pt x="56452" y="38036"/>
                    </a:lnTo>
                    <a:close/>
                  </a:path>
                </a:pathLst>
              </a:custGeom>
              <a:grpFill/>
              <a:ln w="6350" cap="flat">
                <a:noFill/>
                <a:prstDash val="solid"/>
                <a:miter/>
              </a:ln>
            </p:spPr>
            <p:txBody>
              <a:bodyPr rtlCol="0" anchor="ctr"/>
              <a:lstStyle/>
              <a:p>
                <a:endParaRPr lang="de-DE"/>
              </a:p>
            </p:txBody>
          </p:sp>
          <p:sp>
            <p:nvSpPr>
              <p:cNvPr id="456" name="Freihandform 322">
                <a:extLst>
                  <a:ext uri="{FF2B5EF4-FFF2-40B4-BE49-F238E27FC236}">
                    <a16:creationId xmlns:a16="http://schemas.microsoft.com/office/drawing/2014/main" id="{10761204-0454-4D60-B570-26FFA03942F5}"/>
                  </a:ext>
                </a:extLst>
              </p:cNvPr>
              <p:cNvSpPr/>
              <p:nvPr/>
            </p:nvSpPr>
            <p:spPr>
              <a:xfrm>
                <a:off x="6950582" y="3966781"/>
                <a:ext cx="52070" cy="64960"/>
              </a:xfrm>
              <a:custGeom>
                <a:avLst/>
                <a:gdLst>
                  <a:gd name="connsiteX0" fmla="*/ 31433 w 52070"/>
                  <a:gd name="connsiteY0" fmla="*/ 9842 h 64960"/>
                  <a:gd name="connsiteX1" fmla="*/ 31433 w 52070"/>
                  <a:gd name="connsiteY1" fmla="*/ 64960 h 64960"/>
                  <a:gd name="connsiteX2" fmla="*/ 20511 w 52070"/>
                  <a:gd name="connsiteY2" fmla="*/ 64960 h 64960"/>
                  <a:gd name="connsiteX3" fmla="*/ 20511 w 52070"/>
                  <a:gd name="connsiteY3" fmla="*/ 9842 h 64960"/>
                  <a:gd name="connsiteX4" fmla="*/ 0 w 52070"/>
                  <a:gd name="connsiteY4" fmla="*/ 9842 h 64960"/>
                  <a:gd name="connsiteX5" fmla="*/ 0 w 52070"/>
                  <a:gd name="connsiteY5" fmla="*/ 0 h 64960"/>
                  <a:gd name="connsiteX6" fmla="*/ 52070 w 52070"/>
                  <a:gd name="connsiteY6" fmla="*/ 0 h 64960"/>
                  <a:gd name="connsiteX7" fmla="*/ 52070 w 52070"/>
                  <a:gd name="connsiteY7" fmla="*/ 9842 h 64960"/>
                  <a:gd name="connsiteX8" fmla="*/ 31433 w 52070"/>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0" h="64960">
                    <a:moveTo>
                      <a:pt x="31433" y="9842"/>
                    </a:moveTo>
                    <a:lnTo>
                      <a:pt x="31433" y="64960"/>
                    </a:lnTo>
                    <a:lnTo>
                      <a:pt x="20511" y="64960"/>
                    </a:lnTo>
                    <a:lnTo>
                      <a:pt x="20511" y="9842"/>
                    </a:lnTo>
                    <a:lnTo>
                      <a:pt x="0" y="9842"/>
                    </a:lnTo>
                    <a:lnTo>
                      <a:pt x="0" y="0"/>
                    </a:lnTo>
                    <a:lnTo>
                      <a:pt x="52070" y="0"/>
                    </a:lnTo>
                    <a:lnTo>
                      <a:pt x="52070" y="9842"/>
                    </a:lnTo>
                    <a:lnTo>
                      <a:pt x="31433" y="9842"/>
                    </a:lnTo>
                    <a:close/>
                  </a:path>
                </a:pathLst>
              </a:custGeom>
              <a:grpFill/>
              <a:ln w="6350" cap="flat">
                <a:noFill/>
                <a:prstDash val="solid"/>
                <a:miter/>
              </a:ln>
            </p:spPr>
            <p:txBody>
              <a:bodyPr rtlCol="0" anchor="ctr"/>
              <a:lstStyle/>
              <a:p>
                <a:endParaRPr lang="de-DE"/>
              </a:p>
            </p:txBody>
          </p:sp>
          <p:sp>
            <p:nvSpPr>
              <p:cNvPr id="457" name="Freihandform 323">
                <a:extLst>
                  <a:ext uri="{FF2B5EF4-FFF2-40B4-BE49-F238E27FC236}">
                    <a16:creationId xmlns:a16="http://schemas.microsoft.com/office/drawing/2014/main" id="{F461DB71-1877-4E95-92F5-5133DBD46F3A}"/>
                  </a:ext>
                </a:extLst>
              </p:cNvPr>
              <p:cNvSpPr/>
              <p:nvPr/>
            </p:nvSpPr>
            <p:spPr>
              <a:xfrm>
                <a:off x="7002843" y="3966464"/>
                <a:ext cx="68833" cy="65722"/>
              </a:xfrm>
              <a:custGeom>
                <a:avLst/>
                <a:gdLst>
                  <a:gd name="connsiteX0" fmla="*/ 68834 w 68833"/>
                  <a:gd name="connsiteY0" fmla="*/ 32766 h 65722"/>
                  <a:gd name="connsiteX1" fmla="*/ 34417 w 68833"/>
                  <a:gd name="connsiteY1" fmla="*/ 65722 h 65722"/>
                  <a:gd name="connsiteX2" fmla="*/ 0 w 68833"/>
                  <a:gd name="connsiteY2" fmla="*/ 32766 h 65722"/>
                  <a:gd name="connsiteX3" fmla="*/ 34417 w 68833"/>
                  <a:gd name="connsiteY3" fmla="*/ 0 h 65722"/>
                  <a:gd name="connsiteX4" fmla="*/ 68834 w 68833"/>
                  <a:gd name="connsiteY4" fmla="*/ 32766 h 65722"/>
                  <a:gd name="connsiteX5" fmla="*/ 11049 w 68833"/>
                  <a:gd name="connsiteY5" fmla="*/ 32766 h 65722"/>
                  <a:gd name="connsiteX6" fmla="*/ 34417 w 68833"/>
                  <a:gd name="connsiteY6" fmla="*/ 55880 h 65722"/>
                  <a:gd name="connsiteX7" fmla="*/ 57531 w 68833"/>
                  <a:gd name="connsiteY7" fmla="*/ 32766 h 65722"/>
                  <a:gd name="connsiteX8" fmla="*/ 34417 w 68833"/>
                  <a:gd name="connsiteY8" fmla="*/ 9842 h 65722"/>
                  <a:gd name="connsiteX9" fmla="*/ 11049 w 68833"/>
                  <a:gd name="connsiteY9" fmla="*/ 32766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33" h="65722">
                    <a:moveTo>
                      <a:pt x="68834" y="32766"/>
                    </a:moveTo>
                    <a:cubicBezTo>
                      <a:pt x="68834" y="51308"/>
                      <a:pt x="53784" y="65722"/>
                      <a:pt x="34417" y="65722"/>
                    </a:cubicBezTo>
                    <a:cubicBezTo>
                      <a:pt x="15049" y="65722"/>
                      <a:pt x="0" y="51308"/>
                      <a:pt x="0" y="32766"/>
                    </a:cubicBezTo>
                    <a:cubicBezTo>
                      <a:pt x="0" y="14097"/>
                      <a:pt x="15049" y="0"/>
                      <a:pt x="34417" y="0"/>
                    </a:cubicBezTo>
                    <a:cubicBezTo>
                      <a:pt x="53784" y="0"/>
                      <a:pt x="68834" y="14224"/>
                      <a:pt x="68834" y="32766"/>
                    </a:cubicBezTo>
                    <a:close/>
                    <a:moveTo>
                      <a:pt x="11049" y="32766"/>
                    </a:moveTo>
                    <a:cubicBezTo>
                      <a:pt x="11049" y="45657"/>
                      <a:pt x="21717" y="55880"/>
                      <a:pt x="34417" y="55880"/>
                    </a:cubicBezTo>
                    <a:cubicBezTo>
                      <a:pt x="47117" y="55880"/>
                      <a:pt x="57531" y="45657"/>
                      <a:pt x="57531" y="32766"/>
                    </a:cubicBezTo>
                    <a:cubicBezTo>
                      <a:pt x="57531" y="19876"/>
                      <a:pt x="47117" y="9842"/>
                      <a:pt x="34417" y="9842"/>
                    </a:cubicBezTo>
                    <a:cubicBezTo>
                      <a:pt x="21653" y="9842"/>
                      <a:pt x="11049" y="19876"/>
                      <a:pt x="11049" y="32766"/>
                    </a:cubicBezTo>
                    <a:close/>
                  </a:path>
                </a:pathLst>
              </a:custGeom>
              <a:grpFill/>
              <a:ln w="6350" cap="flat">
                <a:noFill/>
                <a:prstDash val="solid"/>
                <a:miter/>
              </a:ln>
            </p:spPr>
            <p:txBody>
              <a:bodyPr rtlCol="0" anchor="ctr"/>
              <a:lstStyle/>
              <a:p>
                <a:endParaRPr lang="de-DE"/>
              </a:p>
            </p:txBody>
          </p:sp>
          <p:sp>
            <p:nvSpPr>
              <p:cNvPr id="458" name="Freihandform 324">
                <a:extLst>
                  <a:ext uri="{FF2B5EF4-FFF2-40B4-BE49-F238E27FC236}">
                    <a16:creationId xmlns:a16="http://schemas.microsoft.com/office/drawing/2014/main" id="{67013372-FAC7-4C74-8935-2C2BD62496A3}"/>
                  </a:ext>
                </a:extLst>
              </p:cNvPr>
              <p:cNvSpPr/>
              <p:nvPr/>
            </p:nvSpPr>
            <p:spPr>
              <a:xfrm>
                <a:off x="7083361" y="3966781"/>
                <a:ext cx="53657" cy="64960"/>
              </a:xfrm>
              <a:custGeom>
                <a:avLst/>
                <a:gdLst>
                  <a:gd name="connsiteX0" fmla="*/ 29337 w 53657"/>
                  <a:gd name="connsiteY0" fmla="*/ 45276 h 64960"/>
                  <a:gd name="connsiteX1" fmla="*/ 26353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3 w 53657"/>
                  <a:gd name="connsiteY6" fmla="*/ 0 h 64960"/>
                  <a:gd name="connsiteX7" fmla="*/ 52515 w 53657"/>
                  <a:gd name="connsiteY7" fmla="*/ 22161 h 64960"/>
                  <a:gd name="connsiteX8" fmla="*/ 39053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416 w 53657"/>
                  <a:gd name="connsiteY12" fmla="*/ 35497 h 64960"/>
                  <a:gd name="connsiteX13" fmla="*/ 42228 w 53657"/>
                  <a:gd name="connsiteY13" fmla="*/ 22415 h 64960"/>
                  <a:gd name="connsiteX14" fmla="*/ 26416 w 53657"/>
                  <a:gd name="connsiteY14" fmla="*/ 9779 h 64960"/>
                  <a:gd name="connsiteX15" fmla="*/ 10985 w 53657"/>
                  <a:gd name="connsiteY15" fmla="*/ 9779 h 64960"/>
                  <a:gd name="connsiteX16" fmla="*/ 10985 w 53657"/>
                  <a:gd name="connsiteY16" fmla="*/ 35497 h 64960"/>
                  <a:gd name="connsiteX17" fmla="*/ 26416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9" y="45339"/>
                      <a:pt x="26353" y="45339"/>
                    </a:cubicBezTo>
                    <a:lnTo>
                      <a:pt x="10922" y="45339"/>
                    </a:lnTo>
                    <a:lnTo>
                      <a:pt x="10922" y="64960"/>
                    </a:lnTo>
                    <a:lnTo>
                      <a:pt x="0" y="64960"/>
                    </a:lnTo>
                    <a:lnTo>
                      <a:pt x="0" y="0"/>
                    </a:lnTo>
                    <a:lnTo>
                      <a:pt x="26353" y="0"/>
                    </a:lnTo>
                    <a:cubicBezTo>
                      <a:pt x="42990" y="0"/>
                      <a:pt x="52515" y="8065"/>
                      <a:pt x="52515" y="22161"/>
                    </a:cubicBezTo>
                    <a:cubicBezTo>
                      <a:pt x="52515" y="32576"/>
                      <a:pt x="47689" y="39878"/>
                      <a:pt x="39053" y="43243"/>
                    </a:cubicBezTo>
                    <a:lnTo>
                      <a:pt x="53657" y="64960"/>
                    </a:lnTo>
                    <a:lnTo>
                      <a:pt x="41211" y="64960"/>
                    </a:lnTo>
                    <a:lnTo>
                      <a:pt x="29337" y="45276"/>
                    </a:lnTo>
                    <a:close/>
                    <a:moveTo>
                      <a:pt x="26416" y="35497"/>
                    </a:moveTo>
                    <a:cubicBezTo>
                      <a:pt x="36449" y="35497"/>
                      <a:pt x="42228" y="31242"/>
                      <a:pt x="42228" y="22415"/>
                    </a:cubicBezTo>
                    <a:cubicBezTo>
                      <a:pt x="42228" y="13907"/>
                      <a:pt x="36449" y="9779"/>
                      <a:pt x="26416" y="9779"/>
                    </a:cubicBezTo>
                    <a:lnTo>
                      <a:pt x="10985" y="9779"/>
                    </a:lnTo>
                    <a:lnTo>
                      <a:pt x="10985" y="35497"/>
                    </a:lnTo>
                    <a:lnTo>
                      <a:pt x="26416" y="35497"/>
                    </a:lnTo>
                    <a:close/>
                  </a:path>
                </a:pathLst>
              </a:custGeom>
              <a:grpFill/>
              <a:ln w="6350" cap="flat">
                <a:noFill/>
                <a:prstDash val="solid"/>
                <a:miter/>
              </a:ln>
            </p:spPr>
            <p:txBody>
              <a:bodyPr rtlCol="0" anchor="ctr"/>
              <a:lstStyle/>
              <a:p>
                <a:endParaRPr lang="de-DE"/>
              </a:p>
            </p:txBody>
          </p:sp>
        </p:grpSp>
        <p:grpSp>
          <p:nvGrpSpPr>
            <p:cNvPr id="425" name="Grafik 2">
              <a:extLst>
                <a:ext uri="{FF2B5EF4-FFF2-40B4-BE49-F238E27FC236}">
                  <a16:creationId xmlns:a16="http://schemas.microsoft.com/office/drawing/2014/main" id="{240CDC02-B06B-4261-B2ED-46A19B9FEADD}"/>
                </a:ext>
              </a:extLst>
            </p:cNvPr>
            <p:cNvGrpSpPr/>
            <p:nvPr/>
          </p:nvGrpSpPr>
          <p:grpSpPr>
            <a:xfrm>
              <a:off x="6545516" y="3362959"/>
              <a:ext cx="557339" cy="557339"/>
              <a:chOff x="6545516" y="3362959"/>
              <a:chExt cx="557339" cy="557339"/>
            </a:xfrm>
            <a:grpFill/>
          </p:grpSpPr>
          <p:sp>
            <p:nvSpPr>
              <p:cNvPr id="426" name="Freihandform 1000">
                <a:extLst>
                  <a:ext uri="{FF2B5EF4-FFF2-40B4-BE49-F238E27FC236}">
                    <a16:creationId xmlns:a16="http://schemas.microsoft.com/office/drawing/2014/main" id="{95B78194-5424-4795-BBC0-9497170A8AA6}"/>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sp>
            <p:nvSpPr>
              <p:cNvPr id="427" name="Freihandform 1001">
                <a:extLst>
                  <a:ext uri="{FF2B5EF4-FFF2-40B4-BE49-F238E27FC236}">
                    <a16:creationId xmlns:a16="http://schemas.microsoft.com/office/drawing/2014/main" id="{A7BA178C-19EB-4586-8BF0-11F478675409}"/>
                  </a:ext>
                </a:extLst>
              </p:cNvPr>
              <p:cNvSpPr/>
              <p:nvPr/>
            </p:nvSpPr>
            <p:spPr>
              <a:xfrm>
                <a:off x="6684771" y="3585971"/>
                <a:ext cx="278580" cy="129984"/>
              </a:xfrm>
              <a:custGeom>
                <a:avLst/>
                <a:gdLst>
                  <a:gd name="connsiteX0" fmla="*/ 269431 w 278580"/>
                  <a:gd name="connsiteY0" fmla="*/ 129985 h 129984"/>
                  <a:gd name="connsiteX1" fmla="*/ 241554 w 278580"/>
                  <a:gd name="connsiteY1" fmla="*/ 129985 h 129984"/>
                  <a:gd name="connsiteX2" fmla="*/ 232284 w 278580"/>
                  <a:gd name="connsiteY2" fmla="*/ 120714 h 129984"/>
                  <a:gd name="connsiteX3" fmla="*/ 213678 w 278580"/>
                  <a:gd name="connsiteY3" fmla="*/ 102108 h 129984"/>
                  <a:gd name="connsiteX4" fmla="*/ 195072 w 278580"/>
                  <a:gd name="connsiteY4" fmla="*/ 120714 h 129984"/>
                  <a:gd name="connsiteX5" fmla="*/ 185801 w 278580"/>
                  <a:gd name="connsiteY5" fmla="*/ 129985 h 129984"/>
                  <a:gd name="connsiteX6" fmla="*/ 92901 w 278580"/>
                  <a:gd name="connsiteY6" fmla="*/ 129985 h 129984"/>
                  <a:gd name="connsiteX7" fmla="*/ 83630 w 278580"/>
                  <a:gd name="connsiteY7" fmla="*/ 120714 h 129984"/>
                  <a:gd name="connsiteX8" fmla="*/ 65024 w 278580"/>
                  <a:gd name="connsiteY8" fmla="*/ 102108 h 129984"/>
                  <a:gd name="connsiteX9" fmla="*/ 46419 w 278580"/>
                  <a:gd name="connsiteY9" fmla="*/ 120714 h 129984"/>
                  <a:gd name="connsiteX10" fmla="*/ 37147 w 278580"/>
                  <a:gd name="connsiteY10" fmla="*/ 129985 h 129984"/>
                  <a:gd name="connsiteX11" fmla="*/ 9272 w 278580"/>
                  <a:gd name="connsiteY11" fmla="*/ 129985 h 129984"/>
                  <a:gd name="connsiteX12" fmla="*/ 0 w 278580"/>
                  <a:gd name="connsiteY12" fmla="*/ 120714 h 129984"/>
                  <a:gd name="connsiteX13" fmla="*/ 0 w 278580"/>
                  <a:gd name="connsiteY13" fmla="*/ 55690 h 129984"/>
                  <a:gd name="connsiteX14" fmla="*/ 9272 w 278580"/>
                  <a:gd name="connsiteY14" fmla="*/ 46419 h 129984"/>
                  <a:gd name="connsiteX15" fmla="*/ 157861 w 278580"/>
                  <a:gd name="connsiteY15" fmla="*/ 46419 h 129984"/>
                  <a:gd name="connsiteX16" fmla="*/ 157861 w 278580"/>
                  <a:gd name="connsiteY16" fmla="*/ 9271 h 129984"/>
                  <a:gd name="connsiteX17" fmla="*/ 167132 w 278580"/>
                  <a:gd name="connsiteY17" fmla="*/ 0 h 129984"/>
                  <a:gd name="connsiteX18" fmla="*/ 222885 w 278580"/>
                  <a:gd name="connsiteY18" fmla="*/ 0 h 129984"/>
                  <a:gd name="connsiteX19" fmla="*/ 229426 w 278580"/>
                  <a:gd name="connsiteY19" fmla="*/ 2731 h 129984"/>
                  <a:gd name="connsiteX20" fmla="*/ 275844 w 278580"/>
                  <a:gd name="connsiteY20" fmla="*/ 49149 h 129984"/>
                  <a:gd name="connsiteX21" fmla="*/ 278574 w 278580"/>
                  <a:gd name="connsiteY21" fmla="*/ 55690 h 129984"/>
                  <a:gd name="connsiteX22" fmla="*/ 278574 w 278580"/>
                  <a:gd name="connsiteY22" fmla="*/ 120714 h 129984"/>
                  <a:gd name="connsiteX23" fmla="*/ 269431 w 278580"/>
                  <a:gd name="connsiteY23" fmla="*/ 129985 h 129984"/>
                  <a:gd name="connsiteX24" fmla="*/ 249682 w 278580"/>
                  <a:gd name="connsiteY24" fmla="*/ 111379 h 129984"/>
                  <a:gd name="connsiteX25" fmla="*/ 260159 w 278580"/>
                  <a:gd name="connsiteY25" fmla="*/ 111379 h 129984"/>
                  <a:gd name="connsiteX26" fmla="*/ 260159 w 278580"/>
                  <a:gd name="connsiteY26" fmla="*/ 59500 h 129984"/>
                  <a:gd name="connsiteX27" fmla="*/ 219139 w 278580"/>
                  <a:gd name="connsiteY27" fmla="*/ 18479 h 129984"/>
                  <a:gd name="connsiteX28" fmla="*/ 176530 w 278580"/>
                  <a:gd name="connsiteY28" fmla="*/ 18479 h 129984"/>
                  <a:gd name="connsiteX29" fmla="*/ 176530 w 278580"/>
                  <a:gd name="connsiteY29" fmla="*/ 55626 h 129984"/>
                  <a:gd name="connsiteX30" fmla="*/ 167260 w 278580"/>
                  <a:gd name="connsiteY30" fmla="*/ 64897 h 129984"/>
                  <a:gd name="connsiteX31" fmla="*/ 18669 w 278580"/>
                  <a:gd name="connsiteY31" fmla="*/ 64897 h 129984"/>
                  <a:gd name="connsiteX32" fmla="*/ 18669 w 278580"/>
                  <a:gd name="connsiteY32" fmla="*/ 111316 h 129984"/>
                  <a:gd name="connsiteX33" fmla="*/ 29147 w 278580"/>
                  <a:gd name="connsiteY33" fmla="*/ 111316 h 129984"/>
                  <a:gd name="connsiteX34" fmla="*/ 65151 w 278580"/>
                  <a:gd name="connsiteY34" fmla="*/ 83439 h 129984"/>
                  <a:gd name="connsiteX35" fmla="*/ 101156 w 278580"/>
                  <a:gd name="connsiteY35" fmla="*/ 111316 h 129984"/>
                  <a:gd name="connsiteX36" fmla="*/ 177800 w 278580"/>
                  <a:gd name="connsiteY36" fmla="*/ 111316 h 129984"/>
                  <a:gd name="connsiteX37" fmla="*/ 213805 w 278580"/>
                  <a:gd name="connsiteY37" fmla="*/ 83439 h 129984"/>
                  <a:gd name="connsiteX38" fmla="*/ 249682 w 278580"/>
                  <a:gd name="connsiteY38" fmla="*/ 111379 h 1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8580" h="129984">
                    <a:moveTo>
                      <a:pt x="269431" y="129985"/>
                    </a:moveTo>
                    <a:lnTo>
                      <a:pt x="241554" y="129985"/>
                    </a:lnTo>
                    <a:cubicBezTo>
                      <a:pt x="236410" y="129985"/>
                      <a:pt x="232284" y="125857"/>
                      <a:pt x="232284" y="120714"/>
                    </a:cubicBezTo>
                    <a:cubicBezTo>
                      <a:pt x="232284" y="110490"/>
                      <a:pt x="223965" y="102108"/>
                      <a:pt x="213678" y="102108"/>
                    </a:cubicBezTo>
                    <a:cubicBezTo>
                      <a:pt x="203454" y="102108"/>
                      <a:pt x="195072" y="110427"/>
                      <a:pt x="195072" y="120714"/>
                    </a:cubicBezTo>
                    <a:cubicBezTo>
                      <a:pt x="195072" y="125857"/>
                      <a:pt x="190881" y="129985"/>
                      <a:pt x="185801" y="129985"/>
                    </a:cubicBezTo>
                    <a:lnTo>
                      <a:pt x="92901" y="129985"/>
                    </a:lnTo>
                    <a:cubicBezTo>
                      <a:pt x="87757" y="129985"/>
                      <a:pt x="83630" y="125857"/>
                      <a:pt x="83630" y="120714"/>
                    </a:cubicBezTo>
                    <a:cubicBezTo>
                      <a:pt x="83630" y="110490"/>
                      <a:pt x="75311" y="102108"/>
                      <a:pt x="65024" y="102108"/>
                    </a:cubicBezTo>
                    <a:cubicBezTo>
                      <a:pt x="54737" y="102108"/>
                      <a:pt x="46419" y="110427"/>
                      <a:pt x="46419" y="120714"/>
                    </a:cubicBezTo>
                    <a:cubicBezTo>
                      <a:pt x="46419" y="125857"/>
                      <a:pt x="42228" y="129985"/>
                      <a:pt x="37147" y="129985"/>
                    </a:cubicBezTo>
                    <a:lnTo>
                      <a:pt x="9272" y="129985"/>
                    </a:lnTo>
                    <a:cubicBezTo>
                      <a:pt x="4128" y="129985"/>
                      <a:pt x="0" y="125857"/>
                      <a:pt x="0" y="120714"/>
                    </a:cubicBezTo>
                    <a:lnTo>
                      <a:pt x="0" y="55690"/>
                    </a:lnTo>
                    <a:cubicBezTo>
                      <a:pt x="0" y="50546"/>
                      <a:pt x="4128" y="46419"/>
                      <a:pt x="9272" y="46419"/>
                    </a:cubicBezTo>
                    <a:lnTo>
                      <a:pt x="157861" y="46419"/>
                    </a:lnTo>
                    <a:lnTo>
                      <a:pt x="157861" y="9271"/>
                    </a:lnTo>
                    <a:cubicBezTo>
                      <a:pt x="157861" y="4128"/>
                      <a:pt x="161989" y="0"/>
                      <a:pt x="167132" y="0"/>
                    </a:cubicBezTo>
                    <a:lnTo>
                      <a:pt x="222885" y="0"/>
                    </a:lnTo>
                    <a:cubicBezTo>
                      <a:pt x="225361" y="0"/>
                      <a:pt x="227711" y="953"/>
                      <a:pt x="229426" y="2731"/>
                    </a:cubicBezTo>
                    <a:lnTo>
                      <a:pt x="275844" y="49149"/>
                    </a:lnTo>
                    <a:cubicBezTo>
                      <a:pt x="277559" y="50864"/>
                      <a:pt x="278574" y="53277"/>
                      <a:pt x="278574" y="55690"/>
                    </a:cubicBezTo>
                    <a:lnTo>
                      <a:pt x="278574" y="120714"/>
                    </a:lnTo>
                    <a:cubicBezTo>
                      <a:pt x="278765" y="125794"/>
                      <a:pt x="274574" y="129985"/>
                      <a:pt x="269431" y="129985"/>
                    </a:cubicBezTo>
                    <a:close/>
                    <a:moveTo>
                      <a:pt x="249682" y="111379"/>
                    </a:moveTo>
                    <a:lnTo>
                      <a:pt x="260159" y="111379"/>
                    </a:lnTo>
                    <a:lnTo>
                      <a:pt x="260159" y="59500"/>
                    </a:lnTo>
                    <a:lnTo>
                      <a:pt x="219139" y="18479"/>
                    </a:lnTo>
                    <a:lnTo>
                      <a:pt x="176530" y="18479"/>
                    </a:lnTo>
                    <a:lnTo>
                      <a:pt x="176530" y="55626"/>
                    </a:lnTo>
                    <a:cubicBezTo>
                      <a:pt x="176530" y="60770"/>
                      <a:pt x="172339" y="64897"/>
                      <a:pt x="167260" y="64897"/>
                    </a:cubicBezTo>
                    <a:lnTo>
                      <a:pt x="18669" y="64897"/>
                    </a:lnTo>
                    <a:lnTo>
                      <a:pt x="18669" y="111316"/>
                    </a:lnTo>
                    <a:lnTo>
                      <a:pt x="29147" y="111316"/>
                    </a:lnTo>
                    <a:cubicBezTo>
                      <a:pt x="33274" y="95314"/>
                      <a:pt x="47816" y="83439"/>
                      <a:pt x="65151" y="83439"/>
                    </a:cubicBezTo>
                    <a:cubicBezTo>
                      <a:pt x="82486" y="83439"/>
                      <a:pt x="96965" y="95314"/>
                      <a:pt x="101156" y="111316"/>
                    </a:cubicBezTo>
                    <a:lnTo>
                      <a:pt x="177800" y="111316"/>
                    </a:lnTo>
                    <a:cubicBezTo>
                      <a:pt x="181928" y="95314"/>
                      <a:pt x="196469" y="83439"/>
                      <a:pt x="213805" y="83439"/>
                    </a:cubicBezTo>
                    <a:cubicBezTo>
                      <a:pt x="231013" y="83503"/>
                      <a:pt x="245555" y="95377"/>
                      <a:pt x="249682" y="111379"/>
                    </a:cubicBezTo>
                    <a:close/>
                  </a:path>
                </a:pathLst>
              </a:custGeom>
              <a:grpFill/>
              <a:ln w="6350" cap="flat">
                <a:noFill/>
                <a:prstDash val="solid"/>
                <a:miter/>
              </a:ln>
            </p:spPr>
            <p:txBody>
              <a:bodyPr rtlCol="0" anchor="ctr"/>
              <a:lstStyle/>
              <a:p>
                <a:endParaRPr lang="de-DE"/>
              </a:p>
            </p:txBody>
          </p:sp>
          <p:sp>
            <p:nvSpPr>
              <p:cNvPr id="428" name="Freihandform 1002">
                <a:extLst>
                  <a:ext uri="{FF2B5EF4-FFF2-40B4-BE49-F238E27FC236}">
                    <a16:creationId xmlns:a16="http://schemas.microsoft.com/office/drawing/2014/main" id="{02497D45-59D6-41B2-996E-DB825BFBC088}"/>
                  </a:ext>
                </a:extLst>
              </p:cNvPr>
              <p:cNvSpPr/>
              <p:nvPr/>
            </p:nvSpPr>
            <p:spPr>
              <a:xfrm>
                <a:off x="6712775" y="3669474"/>
                <a:ext cx="222884" cy="74295"/>
              </a:xfrm>
              <a:custGeom>
                <a:avLst/>
                <a:gdLst>
                  <a:gd name="connsiteX0" fmla="*/ 185738 w 222884"/>
                  <a:gd name="connsiteY0" fmla="*/ 74295 h 74295"/>
                  <a:gd name="connsiteX1" fmla="*/ 148590 w 222884"/>
                  <a:gd name="connsiteY1" fmla="*/ 37147 h 74295"/>
                  <a:gd name="connsiteX2" fmla="*/ 185738 w 222884"/>
                  <a:gd name="connsiteY2" fmla="*/ 0 h 74295"/>
                  <a:gd name="connsiteX3" fmla="*/ 222885 w 222884"/>
                  <a:gd name="connsiteY3" fmla="*/ 37147 h 74295"/>
                  <a:gd name="connsiteX4" fmla="*/ 185738 w 222884"/>
                  <a:gd name="connsiteY4" fmla="*/ 74295 h 74295"/>
                  <a:gd name="connsiteX5" fmla="*/ 185738 w 222884"/>
                  <a:gd name="connsiteY5" fmla="*/ 18605 h 74295"/>
                  <a:gd name="connsiteX6" fmla="*/ 167132 w 222884"/>
                  <a:gd name="connsiteY6" fmla="*/ 37211 h 74295"/>
                  <a:gd name="connsiteX7" fmla="*/ 185738 w 222884"/>
                  <a:gd name="connsiteY7" fmla="*/ 55816 h 74295"/>
                  <a:gd name="connsiteX8" fmla="*/ 204343 w 222884"/>
                  <a:gd name="connsiteY8" fmla="*/ 37211 h 74295"/>
                  <a:gd name="connsiteX9" fmla="*/ 185738 w 222884"/>
                  <a:gd name="connsiteY9" fmla="*/ 18605 h 74295"/>
                  <a:gd name="connsiteX10" fmla="*/ 37147 w 222884"/>
                  <a:gd name="connsiteY10" fmla="*/ 74295 h 74295"/>
                  <a:gd name="connsiteX11" fmla="*/ 0 w 222884"/>
                  <a:gd name="connsiteY11" fmla="*/ 37147 h 74295"/>
                  <a:gd name="connsiteX12" fmla="*/ 37147 w 222884"/>
                  <a:gd name="connsiteY12" fmla="*/ 0 h 74295"/>
                  <a:gd name="connsiteX13" fmla="*/ 74295 w 222884"/>
                  <a:gd name="connsiteY13" fmla="*/ 37147 h 74295"/>
                  <a:gd name="connsiteX14" fmla="*/ 37147 w 222884"/>
                  <a:gd name="connsiteY14" fmla="*/ 74295 h 74295"/>
                  <a:gd name="connsiteX15" fmla="*/ 37147 w 222884"/>
                  <a:gd name="connsiteY15" fmla="*/ 18605 h 74295"/>
                  <a:gd name="connsiteX16" fmla="*/ 18542 w 222884"/>
                  <a:gd name="connsiteY16" fmla="*/ 37211 h 74295"/>
                  <a:gd name="connsiteX17" fmla="*/ 37147 w 222884"/>
                  <a:gd name="connsiteY17" fmla="*/ 55816 h 74295"/>
                  <a:gd name="connsiteX18" fmla="*/ 55753 w 222884"/>
                  <a:gd name="connsiteY18" fmla="*/ 37211 h 74295"/>
                  <a:gd name="connsiteX19" fmla="*/ 37147 w 222884"/>
                  <a:gd name="connsiteY19" fmla="*/ 1860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74295">
                    <a:moveTo>
                      <a:pt x="185738" y="74295"/>
                    </a:moveTo>
                    <a:cubicBezTo>
                      <a:pt x="165227" y="74295"/>
                      <a:pt x="148590" y="57658"/>
                      <a:pt x="148590" y="37147"/>
                    </a:cubicBezTo>
                    <a:cubicBezTo>
                      <a:pt x="148590" y="16637"/>
                      <a:pt x="165227" y="0"/>
                      <a:pt x="185738" y="0"/>
                    </a:cubicBezTo>
                    <a:cubicBezTo>
                      <a:pt x="206248" y="0"/>
                      <a:pt x="222885" y="16637"/>
                      <a:pt x="222885" y="37147"/>
                    </a:cubicBezTo>
                    <a:cubicBezTo>
                      <a:pt x="222885" y="57658"/>
                      <a:pt x="206184" y="74295"/>
                      <a:pt x="185738" y="74295"/>
                    </a:cubicBezTo>
                    <a:close/>
                    <a:moveTo>
                      <a:pt x="185738" y="18605"/>
                    </a:moveTo>
                    <a:cubicBezTo>
                      <a:pt x="175514" y="18605"/>
                      <a:pt x="167132" y="26924"/>
                      <a:pt x="167132" y="37211"/>
                    </a:cubicBezTo>
                    <a:cubicBezTo>
                      <a:pt x="167132" y="47435"/>
                      <a:pt x="175451" y="55816"/>
                      <a:pt x="185738" y="55816"/>
                    </a:cubicBezTo>
                    <a:cubicBezTo>
                      <a:pt x="195961" y="55816"/>
                      <a:pt x="204343" y="47498"/>
                      <a:pt x="204343" y="37211"/>
                    </a:cubicBezTo>
                    <a:cubicBezTo>
                      <a:pt x="204280" y="26924"/>
                      <a:pt x="195961" y="18605"/>
                      <a:pt x="185738" y="18605"/>
                    </a:cubicBezTo>
                    <a:close/>
                    <a:moveTo>
                      <a:pt x="37147" y="74295"/>
                    </a:moveTo>
                    <a:cubicBezTo>
                      <a:pt x="16637" y="74295"/>
                      <a:pt x="0" y="57658"/>
                      <a:pt x="0" y="37147"/>
                    </a:cubicBezTo>
                    <a:cubicBezTo>
                      <a:pt x="0" y="16637"/>
                      <a:pt x="16637" y="0"/>
                      <a:pt x="37147" y="0"/>
                    </a:cubicBezTo>
                    <a:cubicBezTo>
                      <a:pt x="57658" y="0"/>
                      <a:pt x="74295" y="16637"/>
                      <a:pt x="74295" y="37147"/>
                    </a:cubicBezTo>
                    <a:cubicBezTo>
                      <a:pt x="74295" y="57658"/>
                      <a:pt x="57594" y="74295"/>
                      <a:pt x="37147" y="74295"/>
                    </a:cubicBezTo>
                    <a:close/>
                    <a:moveTo>
                      <a:pt x="37147" y="18605"/>
                    </a:moveTo>
                    <a:cubicBezTo>
                      <a:pt x="26924" y="18605"/>
                      <a:pt x="18542" y="26924"/>
                      <a:pt x="18542" y="37211"/>
                    </a:cubicBezTo>
                    <a:cubicBezTo>
                      <a:pt x="18542" y="47435"/>
                      <a:pt x="26860" y="55816"/>
                      <a:pt x="37147" y="55816"/>
                    </a:cubicBezTo>
                    <a:cubicBezTo>
                      <a:pt x="47434" y="55816"/>
                      <a:pt x="55753" y="47498"/>
                      <a:pt x="55753" y="37211"/>
                    </a:cubicBezTo>
                    <a:cubicBezTo>
                      <a:pt x="55690" y="26924"/>
                      <a:pt x="47371" y="18605"/>
                      <a:pt x="37147" y="18605"/>
                    </a:cubicBezTo>
                    <a:close/>
                  </a:path>
                </a:pathLst>
              </a:custGeom>
              <a:grpFill/>
              <a:ln w="6350" cap="flat">
                <a:noFill/>
                <a:prstDash val="solid"/>
                <a:miter/>
              </a:ln>
            </p:spPr>
            <p:txBody>
              <a:bodyPr rtlCol="0" anchor="ctr"/>
              <a:lstStyle/>
              <a:p>
                <a:endParaRPr lang="de-DE"/>
              </a:p>
            </p:txBody>
          </p:sp>
          <p:sp>
            <p:nvSpPr>
              <p:cNvPr id="429" name="Freihandform 1003">
                <a:extLst>
                  <a:ext uri="{FF2B5EF4-FFF2-40B4-BE49-F238E27FC236}">
                    <a16:creationId xmlns:a16="http://schemas.microsoft.com/office/drawing/2014/main" id="{C5FE813E-E1D8-4752-BF0F-848C48D70959}"/>
                  </a:ext>
                </a:extLst>
              </p:cNvPr>
              <p:cNvSpPr/>
              <p:nvPr/>
            </p:nvSpPr>
            <p:spPr>
              <a:xfrm>
                <a:off x="6619875" y="3437254"/>
                <a:ext cx="408685" cy="408685"/>
              </a:xfrm>
              <a:custGeom>
                <a:avLst/>
                <a:gdLst>
                  <a:gd name="connsiteX0" fmla="*/ 204343 w 408685"/>
                  <a:gd name="connsiteY0" fmla="*/ 408686 h 408685"/>
                  <a:gd name="connsiteX1" fmla="*/ 0 w 408685"/>
                  <a:gd name="connsiteY1" fmla="*/ 204343 h 408685"/>
                  <a:gd name="connsiteX2" fmla="*/ 204343 w 408685"/>
                  <a:gd name="connsiteY2" fmla="*/ 0 h 408685"/>
                  <a:gd name="connsiteX3" fmla="*/ 408686 w 408685"/>
                  <a:gd name="connsiteY3" fmla="*/ 204343 h 408685"/>
                  <a:gd name="connsiteX4" fmla="*/ 204343 w 408685"/>
                  <a:gd name="connsiteY4" fmla="*/ 408686 h 408685"/>
                  <a:gd name="connsiteX5" fmla="*/ 204343 w 408685"/>
                  <a:gd name="connsiteY5" fmla="*/ 18605 h 408685"/>
                  <a:gd name="connsiteX6" fmla="*/ 18606 w 408685"/>
                  <a:gd name="connsiteY6" fmla="*/ 204343 h 408685"/>
                  <a:gd name="connsiteX7" fmla="*/ 204343 w 408685"/>
                  <a:gd name="connsiteY7" fmla="*/ 390080 h 408685"/>
                  <a:gd name="connsiteX8" fmla="*/ 390081 w 408685"/>
                  <a:gd name="connsiteY8" fmla="*/ 204343 h 408685"/>
                  <a:gd name="connsiteX9" fmla="*/ 204343 w 408685"/>
                  <a:gd name="connsiteY9" fmla="*/ 18605 h 4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685" h="408685">
                    <a:moveTo>
                      <a:pt x="204343" y="408686"/>
                    </a:moveTo>
                    <a:cubicBezTo>
                      <a:pt x="91694" y="408686"/>
                      <a:pt x="0" y="316992"/>
                      <a:pt x="0" y="204343"/>
                    </a:cubicBezTo>
                    <a:cubicBezTo>
                      <a:pt x="0" y="91694"/>
                      <a:pt x="91694" y="0"/>
                      <a:pt x="204343" y="0"/>
                    </a:cubicBezTo>
                    <a:cubicBezTo>
                      <a:pt x="316992" y="0"/>
                      <a:pt x="408686" y="91694"/>
                      <a:pt x="408686" y="204343"/>
                    </a:cubicBezTo>
                    <a:cubicBezTo>
                      <a:pt x="408686" y="317055"/>
                      <a:pt x="316992" y="408686"/>
                      <a:pt x="204343" y="408686"/>
                    </a:cubicBezTo>
                    <a:close/>
                    <a:moveTo>
                      <a:pt x="204343" y="18605"/>
                    </a:moveTo>
                    <a:cubicBezTo>
                      <a:pt x="101918" y="18605"/>
                      <a:pt x="18606" y="101917"/>
                      <a:pt x="18606" y="204343"/>
                    </a:cubicBezTo>
                    <a:cubicBezTo>
                      <a:pt x="18606" y="306769"/>
                      <a:pt x="101918" y="390080"/>
                      <a:pt x="204343" y="390080"/>
                    </a:cubicBezTo>
                    <a:cubicBezTo>
                      <a:pt x="306769" y="390080"/>
                      <a:pt x="390081" y="306769"/>
                      <a:pt x="390081" y="204343"/>
                    </a:cubicBezTo>
                    <a:cubicBezTo>
                      <a:pt x="390081" y="101917"/>
                      <a:pt x="306769" y="18605"/>
                      <a:pt x="204343" y="18605"/>
                    </a:cubicBezTo>
                    <a:close/>
                  </a:path>
                </a:pathLst>
              </a:custGeom>
              <a:grpFill/>
              <a:ln w="6350" cap="flat">
                <a:noFill/>
                <a:prstDash val="solid"/>
                <a:miter/>
              </a:ln>
            </p:spPr>
            <p:txBody>
              <a:bodyPr rtlCol="0" anchor="ctr"/>
              <a:lstStyle/>
              <a:p>
                <a:endParaRPr lang="de-DE"/>
              </a:p>
            </p:txBody>
          </p:sp>
          <p:sp>
            <p:nvSpPr>
              <p:cNvPr id="430" name="Freihandform 1004">
                <a:extLst>
                  <a:ext uri="{FF2B5EF4-FFF2-40B4-BE49-F238E27FC236}">
                    <a16:creationId xmlns:a16="http://schemas.microsoft.com/office/drawing/2014/main" id="{C67B113B-5F6B-4595-8E9A-B930F0568B6F}"/>
                  </a:ext>
                </a:extLst>
              </p:cNvPr>
              <p:cNvSpPr/>
              <p:nvPr/>
            </p:nvSpPr>
            <p:spPr>
              <a:xfrm>
                <a:off x="6796341" y="3362959"/>
                <a:ext cx="55752" cy="55753"/>
              </a:xfrm>
              <a:custGeom>
                <a:avLst/>
                <a:gdLst>
                  <a:gd name="connsiteX0" fmla="*/ 27877 w 55752"/>
                  <a:gd name="connsiteY0" fmla="*/ 55753 h 55753"/>
                  <a:gd name="connsiteX1" fmla="*/ 0 w 55752"/>
                  <a:gd name="connsiteY1" fmla="*/ 27877 h 55753"/>
                  <a:gd name="connsiteX2" fmla="*/ 27877 w 55752"/>
                  <a:gd name="connsiteY2" fmla="*/ 0 h 55753"/>
                  <a:gd name="connsiteX3" fmla="*/ 55752 w 55752"/>
                  <a:gd name="connsiteY3" fmla="*/ 27877 h 55753"/>
                  <a:gd name="connsiteX4" fmla="*/ 27877 w 55752"/>
                  <a:gd name="connsiteY4" fmla="*/ 55753 h 55753"/>
                  <a:gd name="connsiteX5" fmla="*/ 27877 w 55752"/>
                  <a:gd name="connsiteY5" fmla="*/ 18606 h 55753"/>
                  <a:gd name="connsiteX6" fmla="*/ 18605 w 55752"/>
                  <a:gd name="connsiteY6" fmla="*/ 27877 h 55753"/>
                  <a:gd name="connsiteX7" fmla="*/ 27877 w 55752"/>
                  <a:gd name="connsiteY7" fmla="*/ 37148 h 55753"/>
                  <a:gd name="connsiteX8" fmla="*/ 37147 w 55752"/>
                  <a:gd name="connsiteY8" fmla="*/ 27877 h 55753"/>
                  <a:gd name="connsiteX9" fmla="*/ 27877 w 55752"/>
                  <a:gd name="connsiteY9" fmla="*/ 18606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3">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147" y="22733"/>
                      <a:pt x="32956" y="18606"/>
                      <a:pt x="27877" y="18606"/>
                    </a:cubicBezTo>
                    <a:close/>
                  </a:path>
                </a:pathLst>
              </a:custGeom>
              <a:grpFill/>
              <a:ln w="6350" cap="flat">
                <a:noFill/>
                <a:prstDash val="solid"/>
                <a:miter/>
              </a:ln>
            </p:spPr>
            <p:txBody>
              <a:bodyPr rtlCol="0" anchor="ctr"/>
              <a:lstStyle/>
              <a:p>
                <a:endParaRPr lang="de-DE"/>
              </a:p>
            </p:txBody>
          </p:sp>
          <p:sp>
            <p:nvSpPr>
              <p:cNvPr id="431" name="Freihandform 1005">
                <a:extLst>
                  <a:ext uri="{FF2B5EF4-FFF2-40B4-BE49-F238E27FC236}">
                    <a16:creationId xmlns:a16="http://schemas.microsoft.com/office/drawing/2014/main" id="{6024D9B0-E94A-4ED4-98FA-84BD113EACB2}"/>
                  </a:ext>
                </a:extLst>
              </p:cNvPr>
              <p:cNvSpPr/>
              <p:nvPr/>
            </p:nvSpPr>
            <p:spPr>
              <a:xfrm>
                <a:off x="7047103" y="3613721"/>
                <a:ext cx="55753" cy="55752"/>
              </a:xfrm>
              <a:custGeom>
                <a:avLst/>
                <a:gdLst>
                  <a:gd name="connsiteX0" fmla="*/ 27877 w 55753"/>
                  <a:gd name="connsiteY0" fmla="*/ 55753 h 55752"/>
                  <a:gd name="connsiteX1" fmla="*/ 0 w 55753"/>
                  <a:gd name="connsiteY1" fmla="*/ 27876 h 55752"/>
                  <a:gd name="connsiteX2" fmla="*/ 27877 w 55753"/>
                  <a:gd name="connsiteY2" fmla="*/ 0 h 55752"/>
                  <a:gd name="connsiteX3" fmla="*/ 55753 w 55753"/>
                  <a:gd name="connsiteY3" fmla="*/ 27876 h 55752"/>
                  <a:gd name="connsiteX4" fmla="*/ 27877 w 55753"/>
                  <a:gd name="connsiteY4" fmla="*/ 55753 h 55752"/>
                  <a:gd name="connsiteX5" fmla="*/ 27877 w 55753"/>
                  <a:gd name="connsiteY5" fmla="*/ 18605 h 55752"/>
                  <a:gd name="connsiteX6" fmla="*/ 18605 w 55753"/>
                  <a:gd name="connsiteY6" fmla="*/ 27876 h 55752"/>
                  <a:gd name="connsiteX7" fmla="*/ 27877 w 55753"/>
                  <a:gd name="connsiteY7" fmla="*/ 37147 h 55752"/>
                  <a:gd name="connsiteX8" fmla="*/ 37147 w 55753"/>
                  <a:gd name="connsiteY8" fmla="*/ 27876 h 55752"/>
                  <a:gd name="connsiteX9" fmla="*/ 27877 w 55753"/>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3" h="55752">
                    <a:moveTo>
                      <a:pt x="27877" y="55753"/>
                    </a:moveTo>
                    <a:cubicBezTo>
                      <a:pt x="12509" y="55753"/>
                      <a:pt x="0" y="43243"/>
                      <a:pt x="0" y="27876"/>
                    </a:cubicBezTo>
                    <a:cubicBezTo>
                      <a:pt x="0" y="12509"/>
                      <a:pt x="12509" y="0"/>
                      <a:pt x="27877" y="0"/>
                    </a:cubicBezTo>
                    <a:cubicBezTo>
                      <a:pt x="43243" y="0"/>
                      <a:pt x="55753" y="12509"/>
                      <a:pt x="55753" y="27876"/>
                    </a:cubicBezTo>
                    <a:cubicBezTo>
                      <a:pt x="55753" y="43243"/>
                      <a:pt x="43243" y="55753"/>
                      <a:pt x="27877" y="55753"/>
                    </a:cubicBezTo>
                    <a:close/>
                    <a:moveTo>
                      <a:pt x="27877" y="18605"/>
                    </a:moveTo>
                    <a:cubicBezTo>
                      <a:pt x="22733" y="18605"/>
                      <a:pt x="18605" y="22796"/>
                      <a:pt x="18605" y="27876"/>
                    </a:cubicBezTo>
                    <a:cubicBezTo>
                      <a:pt x="18605" y="32957"/>
                      <a:pt x="22796" y="37147"/>
                      <a:pt x="27877" y="37147"/>
                    </a:cubicBezTo>
                    <a:cubicBezTo>
                      <a:pt x="33020"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432" name="Freihandform 1006">
                <a:extLst>
                  <a:ext uri="{FF2B5EF4-FFF2-40B4-BE49-F238E27FC236}">
                    <a16:creationId xmlns:a16="http://schemas.microsoft.com/office/drawing/2014/main" id="{5380E5BD-5092-42CB-B5B9-1118B5F362DE}"/>
                  </a:ext>
                </a:extLst>
              </p:cNvPr>
              <p:cNvSpPr/>
              <p:nvPr/>
            </p:nvSpPr>
            <p:spPr>
              <a:xfrm>
                <a:off x="6545516" y="3613721"/>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433" name="Freihandform 1007">
                <a:extLst>
                  <a:ext uri="{FF2B5EF4-FFF2-40B4-BE49-F238E27FC236}">
                    <a16:creationId xmlns:a16="http://schemas.microsoft.com/office/drawing/2014/main" id="{629B691A-340A-411E-A10F-14B92CFFF13B}"/>
                  </a:ext>
                </a:extLst>
              </p:cNvPr>
              <p:cNvSpPr/>
              <p:nvPr/>
            </p:nvSpPr>
            <p:spPr>
              <a:xfrm>
                <a:off x="6545516" y="3362959"/>
                <a:ext cx="55752" cy="557339"/>
              </a:xfrm>
              <a:custGeom>
                <a:avLst/>
                <a:gdLst>
                  <a:gd name="connsiteX0" fmla="*/ 27877 w 55752"/>
                  <a:gd name="connsiteY0" fmla="*/ 557340 h 557339"/>
                  <a:gd name="connsiteX1" fmla="*/ 0 w 55752"/>
                  <a:gd name="connsiteY1" fmla="*/ 529463 h 557339"/>
                  <a:gd name="connsiteX2" fmla="*/ 27877 w 55752"/>
                  <a:gd name="connsiteY2" fmla="*/ 501587 h 557339"/>
                  <a:gd name="connsiteX3" fmla="*/ 55752 w 55752"/>
                  <a:gd name="connsiteY3" fmla="*/ 529463 h 557339"/>
                  <a:gd name="connsiteX4" fmla="*/ 27877 w 55752"/>
                  <a:gd name="connsiteY4" fmla="*/ 557340 h 557339"/>
                  <a:gd name="connsiteX5" fmla="*/ 27877 w 55752"/>
                  <a:gd name="connsiteY5" fmla="*/ 520192 h 557339"/>
                  <a:gd name="connsiteX6" fmla="*/ 18605 w 55752"/>
                  <a:gd name="connsiteY6" fmla="*/ 529463 h 557339"/>
                  <a:gd name="connsiteX7" fmla="*/ 27877 w 55752"/>
                  <a:gd name="connsiteY7" fmla="*/ 538734 h 557339"/>
                  <a:gd name="connsiteX8" fmla="*/ 37147 w 55752"/>
                  <a:gd name="connsiteY8" fmla="*/ 529463 h 557339"/>
                  <a:gd name="connsiteX9" fmla="*/ 27877 w 55752"/>
                  <a:gd name="connsiteY9" fmla="*/ 520192 h 557339"/>
                  <a:gd name="connsiteX10" fmla="*/ 27877 w 55752"/>
                  <a:gd name="connsiteY10" fmla="*/ 55753 h 557339"/>
                  <a:gd name="connsiteX11" fmla="*/ 0 w 55752"/>
                  <a:gd name="connsiteY11" fmla="*/ 27877 h 557339"/>
                  <a:gd name="connsiteX12" fmla="*/ 27877 w 55752"/>
                  <a:gd name="connsiteY12" fmla="*/ 0 h 557339"/>
                  <a:gd name="connsiteX13" fmla="*/ 55752 w 55752"/>
                  <a:gd name="connsiteY13" fmla="*/ 27877 h 557339"/>
                  <a:gd name="connsiteX14" fmla="*/ 27877 w 55752"/>
                  <a:gd name="connsiteY14" fmla="*/ 55753 h 557339"/>
                  <a:gd name="connsiteX15" fmla="*/ 27877 w 55752"/>
                  <a:gd name="connsiteY15" fmla="*/ 18606 h 557339"/>
                  <a:gd name="connsiteX16" fmla="*/ 18605 w 55752"/>
                  <a:gd name="connsiteY16" fmla="*/ 27877 h 557339"/>
                  <a:gd name="connsiteX17" fmla="*/ 27877 w 55752"/>
                  <a:gd name="connsiteY17" fmla="*/ 37148 h 557339"/>
                  <a:gd name="connsiteX18" fmla="*/ 37147 w 55752"/>
                  <a:gd name="connsiteY18" fmla="*/ 27877 h 557339"/>
                  <a:gd name="connsiteX19" fmla="*/ 27877 w 55752"/>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2" h="557339">
                    <a:moveTo>
                      <a:pt x="27877" y="557340"/>
                    </a:moveTo>
                    <a:cubicBezTo>
                      <a:pt x="12509" y="557340"/>
                      <a:pt x="0" y="544830"/>
                      <a:pt x="0" y="529463"/>
                    </a:cubicBezTo>
                    <a:cubicBezTo>
                      <a:pt x="0" y="514096"/>
                      <a:pt x="12509" y="501587"/>
                      <a:pt x="27877" y="501587"/>
                    </a:cubicBezTo>
                    <a:cubicBezTo>
                      <a:pt x="43243" y="501587"/>
                      <a:pt x="55752" y="514096"/>
                      <a:pt x="55752" y="529463"/>
                    </a:cubicBezTo>
                    <a:cubicBezTo>
                      <a:pt x="55752"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2956"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211" y="22733"/>
                      <a:pt x="33020" y="18606"/>
                      <a:pt x="27877" y="18606"/>
                    </a:cubicBezTo>
                    <a:close/>
                  </a:path>
                </a:pathLst>
              </a:custGeom>
              <a:grpFill/>
              <a:ln w="6350" cap="flat">
                <a:noFill/>
                <a:prstDash val="solid"/>
                <a:miter/>
              </a:ln>
            </p:spPr>
            <p:txBody>
              <a:bodyPr rtlCol="0" anchor="ctr"/>
              <a:lstStyle/>
              <a:p>
                <a:endParaRPr lang="de-DE"/>
              </a:p>
            </p:txBody>
          </p:sp>
          <p:sp>
            <p:nvSpPr>
              <p:cNvPr id="434" name="Freihandform 1008">
                <a:extLst>
                  <a:ext uri="{FF2B5EF4-FFF2-40B4-BE49-F238E27FC236}">
                    <a16:creationId xmlns:a16="http://schemas.microsoft.com/office/drawing/2014/main" id="{62CD6882-8B56-429D-8500-26819DA2B528}"/>
                  </a:ext>
                </a:extLst>
              </p:cNvPr>
              <p:cNvSpPr/>
              <p:nvPr/>
            </p:nvSpPr>
            <p:spPr>
              <a:xfrm>
                <a:off x="7047103" y="3362959"/>
                <a:ext cx="55753" cy="557339"/>
              </a:xfrm>
              <a:custGeom>
                <a:avLst/>
                <a:gdLst>
                  <a:gd name="connsiteX0" fmla="*/ 27877 w 55753"/>
                  <a:gd name="connsiteY0" fmla="*/ 557340 h 557339"/>
                  <a:gd name="connsiteX1" fmla="*/ 0 w 55753"/>
                  <a:gd name="connsiteY1" fmla="*/ 529463 h 557339"/>
                  <a:gd name="connsiteX2" fmla="*/ 27877 w 55753"/>
                  <a:gd name="connsiteY2" fmla="*/ 501587 h 557339"/>
                  <a:gd name="connsiteX3" fmla="*/ 55753 w 55753"/>
                  <a:gd name="connsiteY3" fmla="*/ 529463 h 557339"/>
                  <a:gd name="connsiteX4" fmla="*/ 27877 w 55753"/>
                  <a:gd name="connsiteY4" fmla="*/ 557340 h 557339"/>
                  <a:gd name="connsiteX5" fmla="*/ 27877 w 55753"/>
                  <a:gd name="connsiteY5" fmla="*/ 520192 h 557339"/>
                  <a:gd name="connsiteX6" fmla="*/ 18605 w 55753"/>
                  <a:gd name="connsiteY6" fmla="*/ 529463 h 557339"/>
                  <a:gd name="connsiteX7" fmla="*/ 27877 w 55753"/>
                  <a:gd name="connsiteY7" fmla="*/ 538734 h 557339"/>
                  <a:gd name="connsiteX8" fmla="*/ 37147 w 55753"/>
                  <a:gd name="connsiteY8" fmla="*/ 529463 h 557339"/>
                  <a:gd name="connsiteX9" fmla="*/ 27877 w 55753"/>
                  <a:gd name="connsiteY9" fmla="*/ 520192 h 557339"/>
                  <a:gd name="connsiteX10" fmla="*/ 27877 w 55753"/>
                  <a:gd name="connsiteY10" fmla="*/ 55753 h 557339"/>
                  <a:gd name="connsiteX11" fmla="*/ 0 w 55753"/>
                  <a:gd name="connsiteY11" fmla="*/ 27877 h 557339"/>
                  <a:gd name="connsiteX12" fmla="*/ 27877 w 55753"/>
                  <a:gd name="connsiteY12" fmla="*/ 0 h 557339"/>
                  <a:gd name="connsiteX13" fmla="*/ 55753 w 55753"/>
                  <a:gd name="connsiteY13" fmla="*/ 27877 h 557339"/>
                  <a:gd name="connsiteX14" fmla="*/ 27877 w 55753"/>
                  <a:gd name="connsiteY14" fmla="*/ 55753 h 557339"/>
                  <a:gd name="connsiteX15" fmla="*/ 27877 w 55753"/>
                  <a:gd name="connsiteY15" fmla="*/ 18606 h 557339"/>
                  <a:gd name="connsiteX16" fmla="*/ 18605 w 55753"/>
                  <a:gd name="connsiteY16" fmla="*/ 27877 h 557339"/>
                  <a:gd name="connsiteX17" fmla="*/ 27877 w 55753"/>
                  <a:gd name="connsiteY17" fmla="*/ 37148 h 557339"/>
                  <a:gd name="connsiteX18" fmla="*/ 37147 w 55753"/>
                  <a:gd name="connsiteY18" fmla="*/ 27877 h 557339"/>
                  <a:gd name="connsiteX19" fmla="*/ 27877 w 55753"/>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3" h="557339">
                    <a:moveTo>
                      <a:pt x="27877" y="557340"/>
                    </a:moveTo>
                    <a:cubicBezTo>
                      <a:pt x="12509" y="557340"/>
                      <a:pt x="0" y="544830"/>
                      <a:pt x="0" y="529463"/>
                    </a:cubicBezTo>
                    <a:cubicBezTo>
                      <a:pt x="0" y="514096"/>
                      <a:pt x="12509" y="501587"/>
                      <a:pt x="27877" y="501587"/>
                    </a:cubicBezTo>
                    <a:cubicBezTo>
                      <a:pt x="43243" y="501587"/>
                      <a:pt x="55753" y="514096"/>
                      <a:pt x="55753" y="529463"/>
                    </a:cubicBezTo>
                    <a:cubicBezTo>
                      <a:pt x="55753"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3020"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3" y="12510"/>
                      <a:pt x="55753" y="27877"/>
                    </a:cubicBezTo>
                    <a:cubicBezTo>
                      <a:pt x="55753" y="43243"/>
                      <a:pt x="43243" y="55753"/>
                      <a:pt x="27877" y="55753"/>
                    </a:cubicBezTo>
                    <a:close/>
                    <a:moveTo>
                      <a:pt x="27877" y="18606"/>
                    </a:moveTo>
                    <a:cubicBezTo>
                      <a:pt x="22733" y="18606"/>
                      <a:pt x="18605" y="22797"/>
                      <a:pt x="18605" y="27877"/>
                    </a:cubicBezTo>
                    <a:cubicBezTo>
                      <a:pt x="18605" y="33020"/>
                      <a:pt x="22796" y="37148"/>
                      <a:pt x="27877" y="37148"/>
                    </a:cubicBezTo>
                    <a:cubicBezTo>
                      <a:pt x="33020" y="37148"/>
                      <a:pt x="37147" y="32957"/>
                      <a:pt x="37147" y="27877"/>
                    </a:cubicBezTo>
                    <a:cubicBezTo>
                      <a:pt x="37147" y="22733"/>
                      <a:pt x="33020" y="18606"/>
                      <a:pt x="27877" y="18606"/>
                    </a:cubicBezTo>
                    <a:close/>
                  </a:path>
                </a:pathLst>
              </a:custGeom>
              <a:grpFill/>
              <a:ln w="6350" cap="flat">
                <a:noFill/>
                <a:prstDash val="solid"/>
                <a:miter/>
              </a:ln>
            </p:spPr>
            <p:txBody>
              <a:bodyPr rtlCol="0" anchor="ctr"/>
              <a:lstStyle/>
              <a:p>
                <a:endParaRPr lang="de-DE"/>
              </a:p>
            </p:txBody>
          </p:sp>
          <p:sp>
            <p:nvSpPr>
              <p:cNvPr id="435" name="Freihandform 1009">
                <a:extLst>
                  <a:ext uri="{FF2B5EF4-FFF2-40B4-BE49-F238E27FC236}">
                    <a16:creationId xmlns:a16="http://schemas.microsoft.com/office/drawing/2014/main" id="{20DF2B04-5AE4-42C7-9E3C-99768020EA6C}"/>
                  </a:ext>
                </a:extLst>
              </p:cNvPr>
              <p:cNvSpPr/>
              <p:nvPr/>
            </p:nvSpPr>
            <p:spPr>
              <a:xfrm>
                <a:off x="6796341" y="3864546"/>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2956" y="18605"/>
                      <a:pt x="27877" y="18605"/>
                    </a:cubicBezTo>
                    <a:close/>
                  </a:path>
                </a:pathLst>
              </a:custGeom>
              <a:grpFill/>
              <a:ln w="6350" cap="flat">
                <a:noFill/>
                <a:prstDash val="solid"/>
                <a:miter/>
              </a:ln>
            </p:spPr>
            <p:txBody>
              <a:bodyPr rtlCol="0" anchor="ctr"/>
              <a:lstStyle/>
              <a:p>
                <a:endParaRPr lang="de-DE"/>
              </a:p>
            </p:txBody>
          </p:sp>
          <p:sp>
            <p:nvSpPr>
              <p:cNvPr id="436" name="Freihandform 1010">
                <a:extLst>
                  <a:ext uri="{FF2B5EF4-FFF2-40B4-BE49-F238E27FC236}">
                    <a16:creationId xmlns:a16="http://schemas.microsoft.com/office/drawing/2014/main" id="{4957993C-4930-4A81-A817-22F4C1A7EB1E}"/>
                  </a:ext>
                </a:extLst>
              </p:cNvPr>
              <p:cNvSpPr/>
              <p:nvPr/>
            </p:nvSpPr>
            <p:spPr>
              <a:xfrm>
                <a:off x="6814883" y="3409441"/>
                <a:ext cx="18605" cy="139319"/>
              </a:xfrm>
              <a:custGeom>
                <a:avLst/>
                <a:gdLst>
                  <a:gd name="connsiteX0" fmla="*/ 0 w 18605"/>
                  <a:gd name="connsiteY0" fmla="*/ 0 h 139319"/>
                  <a:gd name="connsiteX1" fmla="*/ 18606 w 18605"/>
                  <a:gd name="connsiteY1" fmla="*/ 0 h 139319"/>
                  <a:gd name="connsiteX2" fmla="*/ 18606 w 18605"/>
                  <a:gd name="connsiteY2" fmla="*/ 139319 h 139319"/>
                  <a:gd name="connsiteX3" fmla="*/ 0 w 18605"/>
                  <a:gd name="connsiteY3" fmla="*/ 139319 h 139319"/>
                </a:gdLst>
                <a:ahLst/>
                <a:cxnLst>
                  <a:cxn ang="0">
                    <a:pos x="connsiteX0" y="connsiteY0"/>
                  </a:cxn>
                  <a:cxn ang="0">
                    <a:pos x="connsiteX1" y="connsiteY1"/>
                  </a:cxn>
                  <a:cxn ang="0">
                    <a:pos x="connsiteX2" y="connsiteY2"/>
                  </a:cxn>
                  <a:cxn ang="0">
                    <a:pos x="connsiteX3" y="connsiteY3"/>
                  </a:cxn>
                </a:cxnLst>
                <a:rect l="l" t="t" r="r" b="b"/>
                <a:pathLst>
                  <a:path w="18605" h="139319">
                    <a:moveTo>
                      <a:pt x="0" y="0"/>
                    </a:moveTo>
                    <a:lnTo>
                      <a:pt x="18606" y="0"/>
                    </a:lnTo>
                    <a:lnTo>
                      <a:pt x="18606" y="139319"/>
                    </a:lnTo>
                    <a:lnTo>
                      <a:pt x="0" y="139319"/>
                    </a:lnTo>
                    <a:close/>
                  </a:path>
                </a:pathLst>
              </a:custGeom>
              <a:grpFill/>
              <a:ln w="6350" cap="flat">
                <a:noFill/>
                <a:prstDash val="solid"/>
                <a:miter/>
              </a:ln>
            </p:spPr>
            <p:txBody>
              <a:bodyPr rtlCol="0" anchor="ctr"/>
              <a:lstStyle/>
              <a:p>
                <a:endParaRPr lang="de-DE"/>
              </a:p>
            </p:txBody>
          </p:sp>
          <p:sp>
            <p:nvSpPr>
              <p:cNvPr id="437" name="Freihandform 1011">
                <a:extLst>
                  <a:ext uri="{FF2B5EF4-FFF2-40B4-BE49-F238E27FC236}">
                    <a16:creationId xmlns:a16="http://schemas.microsoft.com/office/drawing/2014/main" id="{8104E5D2-BADB-43A1-A128-857C263E05AE}"/>
                  </a:ext>
                </a:extLst>
              </p:cNvPr>
              <p:cNvSpPr/>
              <p:nvPr/>
            </p:nvSpPr>
            <p:spPr>
              <a:xfrm>
                <a:off x="6954202"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sp>
            <p:nvSpPr>
              <p:cNvPr id="438" name="Freihandform 1012">
                <a:extLst>
                  <a:ext uri="{FF2B5EF4-FFF2-40B4-BE49-F238E27FC236}">
                    <a16:creationId xmlns:a16="http://schemas.microsoft.com/office/drawing/2014/main" id="{1D4D0F4B-5457-4217-8019-F2512E9DA095}"/>
                  </a:ext>
                </a:extLst>
              </p:cNvPr>
              <p:cNvSpPr/>
              <p:nvPr/>
            </p:nvSpPr>
            <p:spPr>
              <a:xfrm>
                <a:off x="6814883" y="3706622"/>
                <a:ext cx="18605" cy="167195"/>
              </a:xfrm>
              <a:custGeom>
                <a:avLst/>
                <a:gdLst>
                  <a:gd name="connsiteX0" fmla="*/ 0 w 18605"/>
                  <a:gd name="connsiteY0" fmla="*/ 0 h 167195"/>
                  <a:gd name="connsiteX1" fmla="*/ 18606 w 18605"/>
                  <a:gd name="connsiteY1" fmla="*/ 0 h 167195"/>
                  <a:gd name="connsiteX2" fmla="*/ 18606 w 18605"/>
                  <a:gd name="connsiteY2" fmla="*/ 167195 h 167195"/>
                  <a:gd name="connsiteX3" fmla="*/ 0 w 18605"/>
                  <a:gd name="connsiteY3" fmla="*/ 167195 h 167195"/>
                </a:gdLst>
                <a:ahLst/>
                <a:cxnLst>
                  <a:cxn ang="0">
                    <a:pos x="connsiteX0" y="connsiteY0"/>
                  </a:cxn>
                  <a:cxn ang="0">
                    <a:pos x="connsiteX1" y="connsiteY1"/>
                  </a:cxn>
                  <a:cxn ang="0">
                    <a:pos x="connsiteX2" y="connsiteY2"/>
                  </a:cxn>
                  <a:cxn ang="0">
                    <a:pos x="connsiteX3" y="connsiteY3"/>
                  </a:cxn>
                </a:cxnLst>
                <a:rect l="l" t="t" r="r" b="b"/>
                <a:pathLst>
                  <a:path w="18605" h="167195">
                    <a:moveTo>
                      <a:pt x="0" y="0"/>
                    </a:moveTo>
                    <a:lnTo>
                      <a:pt x="18606" y="0"/>
                    </a:lnTo>
                    <a:lnTo>
                      <a:pt x="18606" y="167195"/>
                    </a:lnTo>
                    <a:lnTo>
                      <a:pt x="0" y="167195"/>
                    </a:lnTo>
                    <a:close/>
                  </a:path>
                </a:pathLst>
              </a:custGeom>
              <a:grpFill/>
              <a:ln w="6350" cap="flat">
                <a:noFill/>
                <a:prstDash val="solid"/>
                <a:miter/>
              </a:ln>
            </p:spPr>
            <p:txBody>
              <a:bodyPr rtlCol="0" anchor="ctr"/>
              <a:lstStyle/>
              <a:p>
                <a:endParaRPr lang="de-DE"/>
              </a:p>
            </p:txBody>
          </p:sp>
          <p:sp>
            <p:nvSpPr>
              <p:cNvPr id="439" name="Freihandform 1013">
                <a:extLst>
                  <a:ext uri="{FF2B5EF4-FFF2-40B4-BE49-F238E27FC236}">
                    <a16:creationId xmlns:a16="http://schemas.microsoft.com/office/drawing/2014/main" id="{BF35BB8D-863C-45C0-8D79-23A08055259B}"/>
                  </a:ext>
                </a:extLst>
              </p:cNvPr>
              <p:cNvSpPr/>
              <p:nvPr/>
            </p:nvSpPr>
            <p:spPr>
              <a:xfrm>
                <a:off x="6591998"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grpSp>
            <p:nvGrpSpPr>
              <p:cNvPr id="440" name="Grafik 2">
                <a:extLst>
                  <a:ext uri="{FF2B5EF4-FFF2-40B4-BE49-F238E27FC236}">
                    <a16:creationId xmlns:a16="http://schemas.microsoft.com/office/drawing/2014/main" id="{EAF9A454-1E43-4DC9-8E35-6BA027D7D39B}"/>
                  </a:ext>
                </a:extLst>
              </p:cNvPr>
              <p:cNvGrpSpPr/>
              <p:nvPr/>
            </p:nvGrpSpPr>
            <p:grpSpPr>
              <a:xfrm>
                <a:off x="6573393" y="3394646"/>
                <a:ext cx="209506" cy="493902"/>
                <a:chOff x="6573393" y="3394646"/>
                <a:chExt cx="209506" cy="493902"/>
              </a:xfrm>
              <a:grpFill/>
            </p:grpSpPr>
            <p:sp>
              <p:nvSpPr>
                <p:cNvPr id="444" name="Freihandform 1015">
                  <a:extLst>
                    <a:ext uri="{FF2B5EF4-FFF2-40B4-BE49-F238E27FC236}">
                      <a16:creationId xmlns:a16="http://schemas.microsoft.com/office/drawing/2014/main" id="{1FE0C971-BFF6-47EB-B6B2-AC2FA5103762}"/>
                    </a:ext>
                  </a:extLst>
                </p:cNvPr>
                <p:cNvSpPr/>
                <p:nvPr/>
              </p:nvSpPr>
              <p:spPr>
                <a:xfrm>
                  <a:off x="6754856" y="3673500"/>
                  <a:ext cx="28043" cy="27977"/>
                </a:xfrm>
                <a:custGeom>
                  <a:avLst/>
                  <a:gdLst>
                    <a:gd name="connsiteX0" fmla="*/ 18752 w 28043"/>
                    <a:gd name="connsiteY0" fmla="*/ 27978 h 27977"/>
                    <a:gd name="connsiteX1" fmla="*/ 10815 w 28043"/>
                    <a:gd name="connsiteY1" fmla="*/ 23533 h 27977"/>
                    <a:gd name="connsiteX2" fmla="*/ 10815 w 28043"/>
                    <a:gd name="connsiteY2" fmla="*/ 23533 h 27977"/>
                    <a:gd name="connsiteX3" fmla="*/ 10815 w 28043"/>
                    <a:gd name="connsiteY3" fmla="*/ 23533 h 27977"/>
                    <a:gd name="connsiteX4" fmla="*/ 10815 w 28043"/>
                    <a:gd name="connsiteY4" fmla="*/ 23470 h 27977"/>
                    <a:gd name="connsiteX5" fmla="*/ 4465 w 28043"/>
                    <a:gd name="connsiteY5" fmla="*/ 17183 h 27977"/>
                    <a:gd name="connsiteX6" fmla="*/ 1353 w 28043"/>
                    <a:gd name="connsiteY6" fmla="*/ 4483 h 27977"/>
                    <a:gd name="connsiteX7" fmla="*/ 14053 w 28043"/>
                    <a:gd name="connsiteY7" fmla="*/ 1308 h 27977"/>
                    <a:gd name="connsiteX8" fmla="*/ 26626 w 28043"/>
                    <a:gd name="connsiteY8" fmla="*/ 13690 h 27977"/>
                    <a:gd name="connsiteX9" fmla="*/ 26690 w 28043"/>
                    <a:gd name="connsiteY9" fmla="*/ 13818 h 27977"/>
                    <a:gd name="connsiteX10" fmla="*/ 26690 w 28043"/>
                    <a:gd name="connsiteY10" fmla="*/ 13818 h 27977"/>
                    <a:gd name="connsiteX11" fmla="*/ 23578 w 28043"/>
                    <a:gd name="connsiteY11" fmla="*/ 26581 h 27977"/>
                    <a:gd name="connsiteX12" fmla="*/ 18752 w 28043"/>
                    <a:gd name="connsiteY12" fmla="*/ 27978 h 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3" h="27977">
                      <a:moveTo>
                        <a:pt x="18752" y="27978"/>
                      </a:moveTo>
                      <a:cubicBezTo>
                        <a:pt x="15641" y="27978"/>
                        <a:pt x="12593" y="26390"/>
                        <a:pt x="10815" y="23533"/>
                      </a:cubicBezTo>
                      <a:cubicBezTo>
                        <a:pt x="10815" y="23533"/>
                        <a:pt x="10815" y="23533"/>
                        <a:pt x="10815" y="23533"/>
                      </a:cubicBezTo>
                      <a:lnTo>
                        <a:pt x="10815" y="23533"/>
                      </a:lnTo>
                      <a:cubicBezTo>
                        <a:pt x="10815" y="23533"/>
                        <a:pt x="10815" y="23533"/>
                        <a:pt x="10815" y="23470"/>
                      </a:cubicBezTo>
                      <a:cubicBezTo>
                        <a:pt x="9291" y="20993"/>
                        <a:pt x="7068" y="18834"/>
                        <a:pt x="4465" y="17183"/>
                      </a:cubicBezTo>
                      <a:cubicBezTo>
                        <a:pt x="84" y="14516"/>
                        <a:pt x="-1313" y="8865"/>
                        <a:pt x="1353" y="4483"/>
                      </a:cubicBezTo>
                      <a:cubicBezTo>
                        <a:pt x="4021" y="102"/>
                        <a:pt x="9672" y="-1295"/>
                        <a:pt x="14053" y="1308"/>
                      </a:cubicBezTo>
                      <a:cubicBezTo>
                        <a:pt x="19134" y="4356"/>
                        <a:pt x="23515" y="8674"/>
                        <a:pt x="26626" y="13690"/>
                      </a:cubicBezTo>
                      <a:cubicBezTo>
                        <a:pt x="26690" y="13754"/>
                        <a:pt x="26690" y="13754"/>
                        <a:pt x="26690" y="13818"/>
                      </a:cubicBezTo>
                      <a:cubicBezTo>
                        <a:pt x="26690" y="13818"/>
                        <a:pt x="26690" y="13818"/>
                        <a:pt x="26690" y="13818"/>
                      </a:cubicBezTo>
                      <a:cubicBezTo>
                        <a:pt x="29357" y="18199"/>
                        <a:pt x="27960" y="23914"/>
                        <a:pt x="23578" y="26581"/>
                      </a:cubicBezTo>
                      <a:cubicBezTo>
                        <a:pt x="22118" y="27534"/>
                        <a:pt x="20403" y="27978"/>
                        <a:pt x="18752" y="27978"/>
                      </a:cubicBezTo>
                      <a:close/>
                    </a:path>
                  </a:pathLst>
                </a:custGeom>
                <a:grpFill/>
                <a:ln w="6350" cap="flat">
                  <a:noFill/>
                  <a:prstDash val="solid"/>
                  <a:miter/>
                </a:ln>
              </p:spPr>
              <p:txBody>
                <a:bodyPr rtlCol="0" anchor="ctr"/>
                <a:lstStyle/>
                <a:p>
                  <a:endParaRPr lang="de-DE"/>
                </a:p>
              </p:txBody>
            </p:sp>
            <p:sp>
              <p:nvSpPr>
                <p:cNvPr id="445" name="Freihandform 1016">
                  <a:extLst>
                    <a:ext uri="{FF2B5EF4-FFF2-40B4-BE49-F238E27FC236}">
                      <a16:creationId xmlns:a16="http://schemas.microsoft.com/office/drawing/2014/main" id="{202B05DA-533C-4D17-9C60-D06ED7073065}"/>
                    </a:ext>
                  </a:extLst>
                </p:cNvPr>
                <p:cNvSpPr/>
                <p:nvPr/>
              </p:nvSpPr>
              <p:spPr>
                <a:xfrm>
                  <a:off x="6573393" y="3394646"/>
                  <a:ext cx="171319" cy="493902"/>
                </a:xfrm>
                <a:custGeom>
                  <a:avLst/>
                  <a:gdLst>
                    <a:gd name="connsiteX0" fmla="*/ 13144 w 171319"/>
                    <a:gd name="connsiteY0" fmla="*/ 493903 h 493902"/>
                    <a:gd name="connsiteX1" fmla="*/ 13144 w 171319"/>
                    <a:gd name="connsiteY1" fmla="*/ 493903 h 493902"/>
                    <a:gd name="connsiteX2" fmla="*/ 6540 w 171319"/>
                    <a:gd name="connsiteY2" fmla="*/ 491172 h 493902"/>
                    <a:gd name="connsiteX3" fmla="*/ 0 w 171319"/>
                    <a:gd name="connsiteY3" fmla="*/ 488442 h 493902"/>
                    <a:gd name="connsiteX4" fmla="*/ 0 w 171319"/>
                    <a:gd name="connsiteY4" fmla="*/ 469836 h 493902"/>
                    <a:gd name="connsiteX5" fmla="*/ 12001 w 171319"/>
                    <a:gd name="connsiteY5" fmla="*/ 472567 h 493902"/>
                    <a:gd name="connsiteX6" fmla="*/ 148399 w 171319"/>
                    <a:gd name="connsiteY6" fmla="*/ 336232 h 493902"/>
                    <a:gd name="connsiteX7" fmla="*/ 140526 w 171319"/>
                    <a:gd name="connsiteY7" fmla="*/ 321246 h 493902"/>
                    <a:gd name="connsiteX8" fmla="*/ 120776 w 171319"/>
                    <a:gd name="connsiteY8" fmla="*/ 321246 h 493902"/>
                    <a:gd name="connsiteX9" fmla="*/ 111506 w 171319"/>
                    <a:gd name="connsiteY9" fmla="*/ 311975 h 493902"/>
                    <a:gd name="connsiteX10" fmla="*/ 111506 w 171319"/>
                    <a:gd name="connsiteY10" fmla="*/ 154051 h 493902"/>
                    <a:gd name="connsiteX11" fmla="*/ 120776 w 171319"/>
                    <a:gd name="connsiteY11" fmla="*/ 144780 h 493902"/>
                    <a:gd name="connsiteX12" fmla="*/ 135509 w 171319"/>
                    <a:gd name="connsiteY12" fmla="*/ 144780 h 493902"/>
                    <a:gd name="connsiteX13" fmla="*/ 12064 w 171319"/>
                    <a:gd name="connsiteY13" fmla="*/ 21336 h 493902"/>
                    <a:gd name="connsiteX14" fmla="*/ 63 w 171319"/>
                    <a:gd name="connsiteY14" fmla="*/ 24066 h 493902"/>
                    <a:gd name="connsiteX15" fmla="*/ 63 w 171319"/>
                    <a:gd name="connsiteY15" fmla="*/ 5461 h 493902"/>
                    <a:gd name="connsiteX16" fmla="*/ 6603 w 171319"/>
                    <a:gd name="connsiteY16" fmla="*/ 2730 h 493902"/>
                    <a:gd name="connsiteX17" fmla="*/ 13144 w 171319"/>
                    <a:gd name="connsiteY17" fmla="*/ 0 h 493902"/>
                    <a:gd name="connsiteX18" fmla="*/ 13144 w 171319"/>
                    <a:gd name="connsiteY18" fmla="*/ 0 h 493902"/>
                    <a:gd name="connsiteX19" fmla="*/ 19685 w 171319"/>
                    <a:gd name="connsiteY19" fmla="*/ 2730 h 493902"/>
                    <a:gd name="connsiteX20" fmla="*/ 164464 w 171319"/>
                    <a:gd name="connsiteY20" fmla="*/ 147510 h 493902"/>
                    <a:gd name="connsiteX21" fmla="*/ 166497 w 171319"/>
                    <a:gd name="connsiteY21" fmla="*/ 157607 h 493902"/>
                    <a:gd name="connsiteX22" fmla="*/ 157924 w 171319"/>
                    <a:gd name="connsiteY22" fmla="*/ 163322 h 493902"/>
                    <a:gd name="connsiteX23" fmla="*/ 130048 w 171319"/>
                    <a:gd name="connsiteY23" fmla="*/ 163322 h 493902"/>
                    <a:gd name="connsiteX24" fmla="*/ 130048 w 171319"/>
                    <a:gd name="connsiteY24" fmla="*/ 302641 h 493902"/>
                    <a:gd name="connsiteX25" fmla="*/ 148653 w 171319"/>
                    <a:gd name="connsiteY25" fmla="*/ 302641 h 493902"/>
                    <a:gd name="connsiteX26" fmla="*/ 157924 w 171319"/>
                    <a:gd name="connsiteY26" fmla="*/ 311912 h 493902"/>
                    <a:gd name="connsiteX27" fmla="*/ 166877 w 171319"/>
                    <a:gd name="connsiteY27" fmla="*/ 327723 h 493902"/>
                    <a:gd name="connsiteX28" fmla="*/ 171259 w 171319"/>
                    <a:gd name="connsiteY28" fmla="*/ 334582 h 493902"/>
                    <a:gd name="connsiteX29" fmla="*/ 168592 w 171319"/>
                    <a:gd name="connsiteY29" fmla="*/ 342265 h 493902"/>
                    <a:gd name="connsiteX30" fmla="*/ 19685 w 171319"/>
                    <a:gd name="connsiteY30" fmla="*/ 491172 h 493902"/>
                    <a:gd name="connsiteX31" fmla="*/ 13144 w 171319"/>
                    <a:gd name="connsiteY31"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319" h="493902">
                      <a:moveTo>
                        <a:pt x="13144" y="493903"/>
                      </a:moveTo>
                      <a:lnTo>
                        <a:pt x="13144" y="493903"/>
                      </a:lnTo>
                      <a:cubicBezTo>
                        <a:pt x="10668" y="493903"/>
                        <a:pt x="8318" y="492950"/>
                        <a:pt x="6540" y="491172"/>
                      </a:cubicBezTo>
                      <a:cubicBezTo>
                        <a:pt x="4763" y="489394"/>
                        <a:pt x="2476" y="488442"/>
                        <a:pt x="0" y="488442"/>
                      </a:cubicBezTo>
                      <a:lnTo>
                        <a:pt x="0" y="469836"/>
                      </a:lnTo>
                      <a:cubicBezTo>
                        <a:pt x="4254" y="469836"/>
                        <a:pt x="8318" y="470789"/>
                        <a:pt x="12001" y="472567"/>
                      </a:cubicBezTo>
                      <a:lnTo>
                        <a:pt x="148399" y="336232"/>
                      </a:lnTo>
                      <a:cubicBezTo>
                        <a:pt x="144652" y="331914"/>
                        <a:pt x="141922" y="326834"/>
                        <a:pt x="140526" y="321246"/>
                      </a:cubicBezTo>
                      <a:lnTo>
                        <a:pt x="120776" y="321246"/>
                      </a:lnTo>
                      <a:cubicBezTo>
                        <a:pt x="115633" y="321246"/>
                        <a:pt x="111506" y="317119"/>
                        <a:pt x="111506" y="311975"/>
                      </a:cubicBezTo>
                      <a:lnTo>
                        <a:pt x="111506" y="154051"/>
                      </a:lnTo>
                      <a:cubicBezTo>
                        <a:pt x="111506" y="148907"/>
                        <a:pt x="115633" y="144780"/>
                        <a:pt x="120776" y="144780"/>
                      </a:cubicBezTo>
                      <a:lnTo>
                        <a:pt x="135509" y="144780"/>
                      </a:lnTo>
                      <a:lnTo>
                        <a:pt x="12064" y="21336"/>
                      </a:lnTo>
                      <a:cubicBezTo>
                        <a:pt x="8382" y="23114"/>
                        <a:pt x="4254" y="24066"/>
                        <a:pt x="63" y="24066"/>
                      </a:cubicBezTo>
                      <a:lnTo>
                        <a:pt x="63" y="5461"/>
                      </a:lnTo>
                      <a:cubicBezTo>
                        <a:pt x="2539" y="5461"/>
                        <a:pt x="4889" y="4508"/>
                        <a:pt x="6603" y="2730"/>
                      </a:cubicBezTo>
                      <a:cubicBezTo>
                        <a:pt x="8318" y="1016"/>
                        <a:pt x="10731" y="0"/>
                        <a:pt x="13144" y="0"/>
                      </a:cubicBezTo>
                      <a:lnTo>
                        <a:pt x="13144" y="0"/>
                      </a:lnTo>
                      <a:cubicBezTo>
                        <a:pt x="15621" y="0"/>
                        <a:pt x="17970" y="952"/>
                        <a:pt x="19685" y="2730"/>
                      </a:cubicBezTo>
                      <a:lnTo>
                        <a:pt x="164464" y="147510"/>
                      </a:lnTo>
                      <a:cubicBezTo>
                        <a:pt x="167132" y="150177"/>
                        <a:pt x="167894" y="154178"/>
                        <a:pt x="166497" y="157607"/>
                      </a:cubicBezTo>
                      <a:cubicBezTo>
                        <a:pt x="165036" y="161099"/>
                        <a:pt x="161671" y="163322"/>
                        <a:pt x="157924" y="163322"/>
                      </a:cubicBezTo>
                      <a:lnTo>
                        <a:pt x="130048" y="163322"/>
                      </a:lnTo>
                      <a:lnTo>
                        <a:pt x="130048" y="302641"/>
                      </a:lnTo>
                      <a:lnTo>
                        <a:pt x="148653" y="302641"/>
                      </a:lnTo>
                      <a:cubicBezTo>
                        <a:pt x="153797" y="302641"/>
                        <a:pt x="157924" y="306769"/>
                        <a:pt x="157924" y="311912"/>
                      </a:cubicBezTo>
                      <a:cubicBezTo>
                        <a:pt x="157924" y="318389"/>
                        <a:pt x="161289" y="324294"/>
                        <a:pt x="166877" y="327723"/>
                      </a:cubicBezTo>
                      <a:cubicBezTo>
                        <a:pt x="169290" y="329184"/>
                        <a:pt x="170942" y="331724"/>
                        <a:pt x="171259" y="334582"/>
                      </a:cubicBezTo>
                      <a:cubicBezTo>
                        <a:pt x="171576" y="337439"/>
                        <a:pt x="170624" y="340233"/>
                        <a:pt x="168592" y="342265"/>
                      </a:cubicBezTo>
                      <a:lnTo>
                        <a:pt x="19685" y="491172"/>
                      </a:lnTo>
                      <a:cubicBezTo>
                        <a:pt x="17970" y="492950"/>
                        <a:pt x="15621" y="493903"/>
                        <a:pt x="13144" y="493903"/>
                      </a:cubicBezTo>
                      <a:close/>
                    </a:path>
                  </a:pathLst>
                </a:custGeom>
                <a:grpFill/>
                <a:ln w="6350" cap="flat">
                  <a:noFill/>
                  <a:prstDash val="solid"/>
                  <a:miter/>
                </a:ln>
              </p:spPr>
              <p:txBody>
                <a:bodyPr rtlCol="0" anchor="ctr"/>
                <a:lstStyle/>
                <a:p>
                  <a:endParaRPr lang="de-DE"/>
                </a:p>
              </p:txBody>
            </p:sp>
            <p:sp>
              <p:nvSpPr>
                <p:cNvPr id="446" name="Freihandform 1017">
                  <a:extLst>
                    <a:ext uri="{FF2B5EF4-FFF2-40B4-BE49-F238E27FC236}">
                      <a16:creationId xmlns:a16="http://schemas.microsoft.com/office/drawing/2014/main" id="{7B07C0ED-6E41-490F-941F-FCB0A066AF9E}"/>
                    </a:ext>
                  </a:extLst>
                </p:cNvPr>
                <p:cNvSpPr/>
                <p:nvPr/>
              </p:nvSpPr>
              <p:spPr>
                <a:xfrm>
                  <a:off x="6740525" y="3669501"/>
                  <a:ext cx="25180" cy="19467"/>
                </a:xfrm>
                <a:custGeom>
                  <a:avLst/>
                  <a:gdLst>
                    <a:gd name="connsiteX0" fmla="*/ 16002 w 25180"/>
                    <a:gd name="connsiteY0" fmla="*/ 19468 h 19467"/>
                    <a:gd name="connsiteX1" fmla="*/ 13780 w 25180"/>
                    <a:gd name="connsiteY1" fmla="*/ 19214 h 19467"/>
                    <a:gd name="connsiteX2" fmla="*/ 9461 w 25180"/>
                    <a:gd name="connsiteY2" fmla="*/ 18579 h 19467"/>
                    <a:gd name="connsiteX3" fmla="*/ 9461 w 25180"/>
                    <a:gd name="connsiteY3" fmla="*/ 18579 h 19467"/>
                    <a:gd name="connsiteX4" fmla="*/ 9398 w 25180"/>
                    <a:gd name="connsiteY4" fmla="*/ 18579 h 19467"/>
                    <a:gd name="connsiteX5" fmla="*/ 9334 w 25180"/>
                    <a:gd name="connsiteY5" fmla="*/ 18579 h 19467"/>
                    <a:gd name="connsiteX6" fmla="*/ 9334 w 25180"/>
                    <a:gd name="connsiteY6" fmla="*/ 18579 h 19467"/>
                    <a:gd name="connsiteX7" fmla="*/ 9334 w 25180"/>
                    <a:gd name="connsiteY7" fmla="*/ 18579 h 19467"/>
                    <a:gd name="connsiteX8" fmla="*/ 9271 w 25180"/>
                    <a:gd name="connsiteY8" fmla="*/ 18579 h 19467"/>
                    <a:gd name="connsiteX9" fmla="*/ 0 w 25180"/>
                    <a:gd name="connsiteY9" fmla="*/ 9308 h 19467"/>
                    <a:gd name="connsiteX10" fmla="*/ 9271 w 25180"/>
                    <a:gd name="connsiteY10" fmla="*/ 37 h 19467"/>
                    <a:gd name="connsiteX11" fmla="*/ 18161 w 25180"/>
                    <a:gd name="connsiteY11" fmla="*/ 1180 h 19467"/>
                    <a:gd name="connsiteX12" fmla="*/ 24892 w 25180"/>
                    <a:gd name="connsiteY12" fmla="*/ 12420 h 19467"/>
                    <a:gd name="connsiteX13" fmla="*/ 16002 w 25180"/>
                    <a:gd name="connsiteY13" fmla="*/ 1946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80" h="19467">
                      <a:moveTo>
                        <a:pt x="16002" y="19468"/>
                      </a:moveTo>
                      <a:cubicBezTo>
                        <a:pt x="15240" y="19468"/>
                        <a:pt x="14542" y="19404"/>
                        <a:pt x="13780" y="19214"/>
                      </a:cubicBezTo>
                      <a:cubicBezTo>
                        <a:pt x="12129" y="18833"/>
                        <a:pt x="10731" y="18642"/>
                        <a:pt x="9461" y="18579"/>
                      </a:cubicBezTo>
                      <a:lnTo>
                        <a:pt x="9461" y="18579"/>
                      </a:lnTo>
                      <a:cubicBezTo>
                        <a:pt x="9461" y="18579"/>
                        <a:pt x="9398" y="18579"/>
                        <a:pt x="9398" y="18579"/>
                      </a:cubicBezTo>
                      <a:cubicBezTo>
                        <a:pt x="9398" y="18579"/>
                        <a:pt x="9398" y="18579"/>
                        <a:pt x="9334" y="18579"/>
                      </a:cubicBezTo>
                      <a:cubicBezTo>
                        <a:pt x="9334" y="18579"/>
                        <a:pt x="9334" y="18579"/>
                        <a:pt x="9334" y="18579"/>
                      </a:cubicBezTo>
                      <a:lnTo>
                        <a:pt x="9334" y="18579"/>
                      </a:lnTo>
                      <a:cubicBezTo>
                        <a:pt x="9334" y="18579"/>
                        <a:pt x="9334" y="18579"/>
                        <a:pt x="9271" y="18579"/>
                      </a:cubicBezTo>
                      <a:cubicBezTo>
                        <a:pt x="4128" y="18579"/>
                        <a:pt x="0" y="14452"/>
                        <a:pt x="0" y="9308"/>
                      </a:cubicBezTo>
                      <a:cubicBezTo>
                        <a:pt x="0" y="4165"/>
                        <a:pt x="4191" y="37"/>
                        <a:pt x="9271" y="37"/>
                      </a:cubicBezTo>
                      <a:cubicBezTo>
                        <a:pt x="11747" y="-154"/>
                        <a:pt x="15049" y="418"/>
                        <a:pt x="18161" y="1180"/>
                      </a:cubicBezTo>
                      <a:cubicBezTo>
                        <a:pt x="23114" y="2450"/>
                        <a:pt x="26162" y="7466"/>
                        <a:pt x="24892" y="12420"/>
                      </a:cubicBezTo>
                      <a:cubicBezTo>
                        <a:pt x="24003" y="16610"/>
                        <a:pt x="20193" y="19468"/>
                        <a:pt x="16002" y="19468"/>
                      </a:cubicBezTo>
                      <a:close/>
                    </a:path>
                  </a:pathLst>
                </a:custGeom>
                <a:grpFill/>
                <a:ln w="6350" cap="flat">
                  <a:noFill/>
                  <a:prstDash val="solid"/>
                  <a:miter/>
                </a:ln>
              </p:spPr>
              <p:txBody>
                <a:bodyPr rtlCol="0" anchor="ctr"/>
                <a:lstStyle/>
                <a:p>
                  <a:endParaRPr lang="de-DE"/>
                </a:p>
              </p:txBody>
            </p:sp>
            <p:sp>
              <p:nvSpPr>
                <p:cNvPr id="447" name="Freihandform 1018">
                  <a:extLst>
                    <a:ext uri="{FF2B5EF4-FFF2-40B4-BE49-F238E27FC236}">
                      <a16:creationId xmlns:a16="http://schemas.microsoft.com/office/drawing/2014/main" id="{34FFAF97-A12E-489D-8483-E4D163B027F2}"/>
                    </a:ext>
                  </a:extLst>
                </p:cNvPr>
                <p:cNvSpPr/>
                <p:nvPr/>
              </p:nvSpPr>
              <p:spPr>
                <a:xfrm>
                  <a:off x="6748899" y="3670863"/>
                  <a:ext cx="23340" cy="20581"/>
                </a:xfrm>
                <a:custGeom>
                  <a:avLst/>
                  <a:gdLst>
                    <a:gd name="connsiteX0" fmla="*/ 14041 w 23340"/>
                    <a:gd name="connsiteY0" fmla="*/ 20582 h 20581"/>
                    <a:gd name="connsiteX1" fmla="*/ 9659 w 23340"/>
                    <a:gd name="connsiteY1" fmla="*/ 19502 h 20581"/>
                    <a:gd name="connsiteX2" fmla="*/ 6802 w 23340"/>
                    <a:gd name="connsiteY2" fmla="*/ 18296 h 20581"/>
                    <a:gd name="connsiteX3" fmla="*/ 6484 w 23340"/>
                    <a:gd name="connsiteY3" fmla="*/ 18169 h 20581"/>
                    <a:gd name="connsiteX4" fmla="*/ 452 w 23340"/>
                    <a:gd name="connsiteY4" fmla="*/ 6485 h 20581"/>
                    <a:gd name="connsiteX5" fmla="*/ 12136 w 23340"/>
                    <a:gd name="connsiteY5" fmla="*/ 452 h 20581"/>
                    <a:gd name="connsiteX6" fmla="*/ 12898 w 23340"/>
                    <a:gd name="connsiteY6" fmla="*/ 706 h 20581"/>
                    <a:gd name="connsiteX7" fmla="*/ 18486 w 23340"/>
                    <a:gd name="connsiteY7" fmla="*/ 3119 h 20581"/>
                    <a:gd name="connsiteX8" fmla="*/ 22232 w 23340"/>
                    <a:gd name="connsiteY8" fmla="*/ 15692 h 20581"/>
                    <a:gd name="connsiteX9" fmla="*/ 14041 w 23340"/>
                    <a:gd name="connsiteY9" fmla="*/ 20582 h 2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0" h="20581">
                      <a:moveTo>
                        <a:pt x="14041" y="20582"/>
                      </a:moveTo>
                      <a:cubicBezTo>
                        <a:pt x="12581" y="20582"/>
                        <a:pt x="11057" y="20201"/>
                        <a:pt x="9659" y="19502"/>
                      </a:cubicBezTo>
                      <a:cubicBezTo>
                        <a:pt x="8770" y="18994"/>
                        <a:pt x="7818" y="18613"/>
                        <a:pt x="6802" y="18296"/>
                      </a:cubicBezTo>
                      <a:cubicBezTo>
                        <a:pt x="6675" y="18232"/>
                        <a:pt x="6548" y="18232"/>
                        <a:pt x="6484" y="18169"/>
                      </a:cubicBezTo>
                      <a:cubicBezTo>
                        <a:pt x="1595" y="16645"/>
                        <a:pt x="-1135" y="11374"/>
                        <a:pt x="452" y="6485"/>
                      </a:cubicBezTo>
                      <a:cubicBezTo>
                        <a:pt x="1976" y="1595"/>
                        <a:pt x="7246" y="-1135"/>
                        <a:pt x="12136" y="452"/>
                      </a:cubicBezTo>
                      <a:cubicBezTo>
                        <a:pt x="12390" y="516"/>
                        <a:pt x="12644" y="643"/>
                        <a:pt x="12898" y="706"/>
                      </a:cubicBezTo>
                      <a:cubicBezTo>
                        <a:pt x="14867" y="1405"/>
                        <a:pt x="16771" y="2230"/>
                        <a:pt x="18486" y="3119"/>
                      </a:cubicBezTo>
                      <a:cubicBezTo>
                        <a:pt x="22994" y="5532"/>
                        <a:pt x="24645" y="11184"/>
                        <a:pt x="22232" y="15692"/>
                      </a:cubicBezTo>
                      <a:cubicBezTo>
                        <a:pt x="20582" y="18804"/>
                        <a:pt x="17343" y="20582"/>
                        <a:pt x="14041" y="20582"/>
                      </a:cubicBezTo>
                      <a:close/>
                    </a:path>
                  </a:pathLst>
                </a:custGeom>
                <a:grpFill/>
                <a:ln w="6350" cap="flat">
                  <a:noFill/>
                  <a:prstDash val="solid"/>
                  <a:miter/>
                </a:ln>
              </p:spPr>
              <p:txBody>
                <a:bodyPr rtlCol="0" anchor="ctr"/>
                <a:lstStyle/>
                <a:p>
                  <a:endParaRPr lang="de-DE"/>
                </a:p>
              </p:txBody>
            </p:sp>
          </p:grpSp>
          <p:sp>
            <p:nvSpPr>
              <p:cNvPr id="441" name="Freihandform 1019">
                <a:extLst>
                  <a:ext uri="{FF2B5EF4-FFF2-40B4-BE49-F238E27FC236}">
                    <a16:creationId xmlns:a16="http://schemas.microsoft.com/office/drawing/2014/main" id="{A65DB20A-C5AD-40E9-A2EF-01887513199D}"/>
                  </a:ext>
                </a:extLst>
              </p:cNvPr>
              <p:cNvSpPr/>
              <p:nvPr/>
            </p:nvSpPr>
            <p:spPr>
              <a:xfrm>
                <a:off x="6882561" y="3669538"/>
                <a:ext cx="25159" cy="19430"/>
              </a:xfrm>
              <a:custGeom>
                <a:avLst/>
                <a:gdLst>
                  <a:gd name="connsiteX0" fmla="*/ 9284 w 25159"/>
                  <a:gd name="connsiteY0" fmla="*/ 19431 h 19430"/>
                  <a:gd name="connsiteX1" fmla="*/ 268 w 25159"/>
                  <a:gd name="connsiteY1" fmla="*/ 12383 h 19430"/>
                  <a:gd name="connsiteX2" fmla="*/ 6998 w 25159"/>
                  <a:gd name="connsiteY2" fmla="*/ 1143 h 19430"/>
                  <a:gd name="connsiteX3" fmla="*/ 15888 w 25159"/>
                  <a:gd name="connsiteY3" fmla="*/ 0 h 19430"/>
                  <a:gd name="connsiteX4" fmla="*/ 15888 w 25159"/>
                  <a:gd name="connsiteY4" fmla="*/ 0 h 19430"/>
                  <a:gd name="connsiteX5" fmla="*/ 25159 w 25159"/>
                  <a:gd name="connsiteY5" fmla="*/ 9271 h 19430"/>
                  <a:gd name="connsiteX6" fmla="*/ 15888 w 25159"/>
                  <a:gd name="connsiteY6" fmla="*/ 18542 h 19430"/>
                  <a:gd name="connsiteX7" fmla="*/ 15888 w 25159"/>
                  <a:gd name="connsiteY7" fmla="*/ 18542 h 19430"/>
                  <a:gd name="connsiteX8" fmla="*/ 15888 w 25159"/>
                  <a:gd name="connsiteY8" fmla="*/ 18542 h 19430"/>
                  <a:gd name="connsiteX9" fmla="*/ 15825 w 25159"/>
                  <a:gd name="connsiteY9" fmla="*/ 18542 h 19430"/>
                  <a:gd name="connsiteX10" fmla="*/ 15761 w 25159"/>
                  <a:gd name="connsiteY10" fmla="*/ 18542 h 19430"/>
                  <a:gd name="connsiteX11" fmla="*/ 15698 w 25159"/>
                  <a:gd name="connsiteY11" fmla="*/ 18542 h 19430"/>
                  <a:gd name="connsiteX12" fmla="*/ 15698 w 25159"/>
                  <a:gd name="connsiteY12" fmla="*/ 18542 h 19430"/>
                  <a:gd name="connsiteX13" fmla="*/ 11380 w 25159"/>
                  <a:gd name="connsiteY13" fmla="*/ 19177 h 19430"/>
                  <a:gd name="connsiteX14" fmla="*/ 9284 w 25159"/>
                  <a:gd name="connsiteY14"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 h="19430">
                    <a:moveTo>
                      <a:pt x="9284" y="19431"/>
                    </a:moveTo>
                    <a:cubicBezTo>
                      <a:pt x="5094" y="19431"/>
                      <a:pt x="1347" y="16637"/>
                      <a:pt x="268" y="12383"/>
                    </a:cubicBezTo>
                    <a:cubicBezTo>
                      <a:pt x="-939" y="7429"/>
                      <a:pt x="2045" y="2349"/>
                      <a:pt x="6998" y="1143"/>
                    </a:cubicBezTo>
                    <a:cubicBezTo>
                      <a:pt x="10110" y="381"/>
                      <a:pt x="13031" y="0"/>
                      <a:pt x="15888" y="0"/>
                    </a:cubicBezTo>
                    <a:cubicBezTo>
                      <a:pt x="15888" y="0"/>
                      <a:pt x="15888" y="0"/>
                      <a:pt x="15888" y="0"/>
                    </a:cubicBezTo>
                    <a:cubicBezTo>
                      <a:pt x="21032" y="0"/>
                      <a:pt x="25159" y="4128"/>
                      <a:pt x="25159" y="9271"/>
                    </a:cubicBezTo>
                    <a:cubicBezTo>
                      <a:pt x="25159" y="14415"/>
                      <a:pt x="20969" y="18542"/>
                      <a:pt x="15888" y="18542"/>
                    </a:cubicBezTo>
                    <a:cubicBezTo>
                      <a:pt x="15888" y="18542"/>
                      <a:pt x="15888" y="18542"/>
                      <a:pt x="15888" y="18542"/>
                    </a:cubicBezTo>
                    <a:lnTo>
                      <a:pt x="15888" y="18542"/>
                    </a:lnTo>
                    <a:cubicBezTo>
                      <a:pt x="15888" y="18542"/>
                      <a:pt x="15825" y="18542"/>
                      <a:pt x="15825" y="18542"/>
                    </a:cubicBezTo>
                    <a:cubicBezTo>
                      <a:pt x="15825" y="18542"/>
                      <a:pt x="15825" y="18542"/>
                      <a:pt x="15761" y="18542"/>
                    </a:cubicBezTo>
                    <a:cubicBezTo>
                      <a:pt x="15761" y="18542"/>
                      <a:pt x="15761" y="18542"/>
                      <a:pt x="15698" y="18542"/>
                    </a:cubicBezTo>
                    <a:lnTo>
                      <a:pt x="15698" y="18542"/>
                    </a:lnTo>
                    <a:cubicBezTo>
                      <a:pt x="14428" y="18542"/>
                      <a:pt x="13095" y="18733"/>
                      <a:pt x="11380" y="19177"/>
                    </a:cubicBezTo>
                    <a:cubicBezTo>
                      <a:pt x="10745" y="19367"/>
                      <a:pt x="10046" y="19431"/>
                      <a:pt x="9284" y="19431"/>
                    </a:cubicBezTo>
                    <a:close/>
                  </a:path>
                </a:pathLst>
              </a:custGeom>
              <a:grpFill/>
              <a:ln w="6350" cap="flat">
                <a:noFill/>
                <a:prstDash val="solid"/>
                <a:miter/>
              </a:ln>
            </p:spPr>
            <p:txBody>
              <a:bodyPr rtlCol="0" anchor="ctr"/>
              <a:lstStyle/>
              <a:p>
                <a:endParaRPr lang="de-DE"/>
              </a:p>
            </p:txBody>
          </p:sp>
          <p:sp>
            <p:nvSpPr>
              <p:cNvPr id="442" name="Freihandform 1020">
                <a:extLst>
                  <a:ext uri="{FF2B5EF4-FFF2-40B4-BE49-F238E27FC236}">
                    <a16:creationId xmlns:a16="http://schemas.microsoft.com/office/drawing/2014/main" id="{CB492050-42CF-4E1F-9574-D5D891A1733E}"/>
                  </a:ext>
                </a:extLst>
              </p:cNvPr>
              <p:cNvSpPr/>
              <p:nvPr/>
            </p:nvSpPr>
            <p:spPr>
              <a:xfrm>
                <a:off x="6861285" y="3394646"/>
                <a:ext cx="213567" cy="493902"/>
              </a:xfrm>
              <a:custGeom>
                <a:avLst/>
                <a:gdLst>
                  <a:gd name="connsiteX0" fmla="*/ 200549 w 213567"/>
                  <a:gd name="connsiteY0" fmla="*/ 493903 h 493902"/>
                  <a:gd name="connsiteX1" fmla="*/ 194009 w 213567"/>
                  <a:gd name="connsiteY1" fmla="*/ 491172 h 493902"/>
                  <a:gd name="connsiteX2" fmla="*/ 45101 w 213567"/>
                  <a:gd name="connsiteY2" fmla="*/ 342265 h 493902"/>
                  <a:gd name="connsiteX3" fmla="*/ 42434 w 213567"/>
                  <a:gd name="connsiteY3" fmla="*/ 334582 h 493902"/>
                  <a:gd name="connsiteX4" fmla="*/ 46816 w 213567"/>
                  <a:gd name="connsiteY4" fmla="*/ 327723 h 493902"/>
                  <a:gd name="connsiteX5" fmla="*/ 55770 w 213567"/>
                  <a:gd name="connsiteY5" fmla="*/ 311912 h 493902"/>
                  <a:gd name="connsiteX6" fmla="*/ 65040 w 213567"/>
                  <a:gd name="connsiteY6" fmla="*/ 302641 h 493902"/>
                  <a:gd name="connsiteX7" fmla="*/ 83646 w 213567"/>
                  <a:gd name="connsiteY7" fmla="*/ 302641 h 493902"/>
                  <a:gd name="connsiteX8" fmla="*/ 83646 w 213567"/>
                  <a:gd name="connsiteY8" fmla="*/ 250761 h 493902"/>
                  <a:gd name="connsiteX9" fmla="*/ 42625 w 213567"/>
                  <a:gd name="connsiteY9" fmla="*/ 209740 h 493902"/>
                  <a:gd name="connsiteX10" fmla="*/ 9287 w 213567"/>
                  <a:gd name="connsiteY10" fmla="*/ 209740 h 493902"/>
                  <a:gd name="connsiteX11" fmla="*/ 715 w 213567"/>
                  <a:gd name="connsiteY11" fmla="*/ 204025 h 493902"/>
                  <a:gd name="connsiteX12" fmla="*/ 2747 w 213567"/>
                  <a:gd name="connsiteY12" fmla="*/ 193929 h 493902"/>
                  <a:gd name="connsiteX13" fmla="*/ 193946 w 213567"/>
                  <a:gd name="connsiteY13" fmla="*/ 2730 h 493902"/>
                  <a:gd name="connsiteX14" fmla="*/ 200486 w 213567"/>
                  <a:gd name="connsiteY14" fmla="*/ 0 h 493902"/>
                  <a:gd name="connsiteX15" fmla="*/ 200486 w 213567"/>
                  <a:gd name="connsiteY15" fmla="*/ 0 h 493902"/>
                  <a:gd name="connsiteX16" fmla="*/ 207026 w 213567"/>
                  <a:gd name="connsiteY16" fmla="*/ 2730 h 493902"/>
                  <a:gd name="connsiteX17" fmla="*/ 213567 w 213567"/>
                  <a:gd name="connsiteY17" fmla="*/ 5461 h 493902"/>
                  <a:gd name="connsiteX18" fmla="*/ 213567 w 213567"/>
                  <a:gd name="connsiteY18" fmla="*/ 24066 h 493902"/>
                  <a:gd name="connsiteX19" fmla="*/ 201565 w 213567"/>
                  <a:gd name="connsiteY19" fmla="*/ 21336 h 493902"/>
                  <a:gd name="connsiteX20" fmla="*/ 31639 w 213567"/>
                  <a:gd name="connsiteY20" fmla="*/ 191262 h 493902"/>
                  <a:gd name="connsiteX21" fmla="*/ 46371 w 213567"/>
                  <a:gd name="connsiteY21" fmla="*/ 191262 h 493902"/>
                  <a:gd name="connsiteX22" fmla="*/ 52912 w 213567"/>
                  <a:gd name="connsiteY22" fmla="*/ 193992 h 493902"/>
                  <a:gd name="connsiteX23" fmla="*/ 99331 w 213567"/>
                  <a:gd name="connsiteY23" fmla="*/ 240411 h 493902"/>
                  <a:gd name="connsiteX24" fmla="*/ 102061 w 213567"/>
                  <a:gd name="connsiteY24" fmla="*/ 246951 h 493902"/>
                  <a:gd name="connsiteX25" fmla="*/ 102061 w 213567"/>
                  <a:gd name="connsiteY25" fmla="*/ 311975 h 493902"/>
                  <a:gd name="connsiteX26" fmla="*/ 92790 w 213567"/>
                  <a:gd name="connsiteY26" fmla="*/ 321246 h 493902"/>
                  <a:gd name="connsiteX27" fmla="*/ 73042 w 213567"/>
                  <a:gd name="connsiteY27" fmla="*/ 321246 h 493902"/>
                  <a:gd name="connsiteX28" fmla="*/ 65168 w 213567"/>
                  <a:gd name="connsiteY28" fmla="*/ 336232 h 493902"/>
                  <a:gd name="connsiteX29" fmla="*/ 201565 w 213567"/>
                  <a:gd name="connsiteY29" fmla="*/ 472567 h 493902"/>
                  <a:gd name="connsiteX30" fmla="*/ 213567 w 213567"/>
                  <a:gd name="connsiteY30" fmla="*/ 469836 h 493902"/>
                  <a:gd name="connsiteX31" fmla="*/ 213567 w 213567"/>
                  <a:gd name="connsiteY31" fmla="*/ 488442 h 493902"/>
                  <a:gd name="connsiteX32" fmla="*/ 207026 w 213567"/>
                  <a:gd name="connsiteY32" fmla="*/ 491172 h 493902"/>
                  <a:gd name="connsiteX33" fmla="*/ 200549 w 213567"/>
                  <a:gd name="connsiteY33" fmla="*/ 493903 h 493902"/>
                  <a:gd name="connsiteX34" fmla="*/ 200549 w 213567"/>
                  <a:gd name="connsiteY34"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3567" h="493902">
                    <a:moveTo>
                      <a:pt x="200549" y="493903"/>
                    </a:moveTo>
                    <a:cubicBezTo>
                      <a:pt x="198073" y="493903"/>
                      <a:pt x="195723" y="492950"/>
                      <a:pt x="194009" y="491172"/>
                    </a:cubicBezTo>
                    <a:lnTo>
                      <a:pt x="45101" y="342265"/>
                    </a:lnTo>
                    <a:cubicBezTo>
                      <a:pt x="43070" y="340233"/>
                      <a:pt x="42117" y="337439"/>
                      <a:pt x="42434" y="334582"/>
                    </a:cubicBezTo>
                    <a:cubicBezTo>
                      <a:pt x="42752" y="331724"/>
                      <a:pt x="44403" y="329247"/>
                      <a:pt x="46816" y="327723"/>
                    </a:cubicBezTo>
                    <a:cubicBezTo>
                      <a:pt x="52468" y="324294"/>
                      <a:pt x="55770" y="318389"/>
                      <a:pt x="55770" y="311912"/>
                    </a:cubicBezTo>
                    <a:cubicBezTo>
                      <a:pt x="55770" y="306769"/>
                      <a:pt x="59960" y="302641"/>
                      <a:pt x="65040" y="302641"/>
                    </a:cubicBezTo>
                    <a:lnTo>
                      <a:pt x="83646" y="302641"/>
                    </a:lnTo>
                    <a:lnTo>
                      <a:pt x="83646" y="250761"/>
                    </a:lnTo>
                    <a:lnTo>
                      <a:pt x="42625" y="209740"/>
                    </a:lnTo>
                    <a:lnTo>
                      <a:pt x="9287" y="209740"/>
                    </a:lnTo>
                    <a:cubicBezTo>
                      <a:pt x="5541" y="209740"/>
                      <a:pt x="2175" y="207454"/>
                      <a:pt x="715" y="204025"/>
                    </a:cubicBezTo>
                    <a:cubicBezTo>
                      <a:pt x="-745" y="200596"/>
                      <a:pt x="80" y="196532"/>
                      <a:pt x="2747" y="193929"/>
                    </a:cubicBezTo>
                    <a:lnTo>
                      <a:pt x="193946" y="2730"/>
                    </a:lnTo>
                    <a:cubicBezTo>
                      <a:pt x="195660" y="1016"/>
                      <a:pt x="198073" y="0"/>
                      <a:pt x="200486" y="0"/>
                    </a:cubicBezTo>
                    <a:lnTo>
                      <a:pt x="200486" y="0"/>
                    </a:lnTo>
                    <a:cubicBezTo>
                      <a:pt x="202962" y="0"/>
                      <a:pt x="205312" y="952"/>
                      <a:pt x="207026" y="2730"/>
                    </a:cubicBezTo>
                    <a:cubicBezTo>
                      <a:pt x="208805" y="4508"/>
                      <a:pt x="211090" y="5461"/>
                      <a:pt x="213567" y="5461"/>
                    </a:cubicBezTo>
                    <a:lnTo>
                      <a:pt x="213567" y="24066"/>
                    </a:lnTo>
                    <a:cubicBezTo>
                      <a:pt x="209312" y="24066"/>
                      <a:pt x="205248" y="23114"/>
                      <a:pt x="201565" y="21336"/>
                    </a:cubicBezTo>
                    <a:lnTo>
                      <a:pt x="31639" y="191262"/>
                    </a:lnTo>
                    <a:lnTo>
                      <a:pt x="46371" y="191262"/>
                    </a:lnTo>
                    <a:cubicBezTo>
                      <a:pt x="48848" y="191262"/>
                      <a:pt x="51197" y="192214"/>
                      <a:pt x="52912" y="193992"/>
                    </a:cubicBezTo>
                    <a:lnTo>
                      <a:pt x="99331" y="240411"/>
                    </a:lnTo>
                    <a:cubicBezTo>
                      <a:pt x="101045" y="242125"/>
                      <a:pt x="102061" y="244538"/>
                      <a:pt x="102061" y="246951"/>
                    </a:cubicBezTo>
                    <a:lnTo>
                      <a:pt x="102061" y="311975"/>
                    </a:lnTo>
                    <a:cubicBezTo>
                      <a:pt x="102061" y="317119"/>
                      <a:pt x="97870" y="321246"/>
                      <a:pt x="92790" y="321246"/>
                    </a:cubicBezTo>
                    <a:lnTo>
                      <a:pt x="73042" y="321246"/>
                    </a:lnTo>
                    <a:cubicBezTo>
                      <a:pt x="71645" y="326771"/>
                      <a:pt x="68914" y="331914"/>
                      <a:pt x="65168" y="336232"/>
                    </a:cubicBezTo>
                    <a:lnTo>
                      <a:pt x="201565" y="472567"/>
                    </a:lnTo>
                    <a:cubicBezTo>
                      <a:pt x="205248" y="470789"/>
                      <a:pt x="209376" y="469836"/>
                      <a:pt x="213567" y="469836"/>
                    </a:cubicBezTo>
                    <a:lnTo>
                      <a:pt x="213567" y="488442"/>
                    </a:lnTo>
                    <a:cubicBezTo>
                      <a:pt x="211090" y="488442"/>
                      <a:pt x="208741" y="489394"/>
                      <a:pt x="207026" y="491172"/>
                    </a:cubicBezTo>
                    <a:cubicBezTo>
                      <a:pt x="205375" y="492950"/>
                      <a:pt x="203026" y="493903"/>
                      <a:pt x="200549" y="493903"/>
                    </a:cubicBezTo>
                    <a:lnTo>
                      <a:pt x="200549" y="493903"/>
                    </a:lnTo>
                    <a:close/>
                  </a:path>
                </a:pathLst>
              </a:custGeom>
              <a:grpFill/>
              <a:ln w="6350" cap="flat">
                <a:noFill/>
                <a:prstDash val="solid"/>
                <a:miter/>
              </a:ln>
            </p:spPr>
            <p:txBody>
              <a:bodyPr rtlCol="0" anchor="ctr"/>
              <a:lstStyle/>
              <a:p>
                <a:endParaRPr lang="de-DE"/>
              </a:p>
            </p:txBody>
          </p:sp>
          <p:sp>
            <p:nvSpPr>
              <p:cNvPr id="443" name="Freihandform 1021">
                <a:extLst>
                  <a:ext uri="{FF2B5EF4-FFF2-40B4-BE49-F238E27FC236}">
                    <a16:creationId xmlns:a16="http://schemas.microsoft.com/office/drawing/2014/main" id="{D93FF28A-7564-42F8-9C12-4E3C3196338C}"/>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grpSp>
      </p:grpSp>
      <p:grpSp>
        <p:nvGrpSpPr>
          <p:cNvPr id="459" name="Grupo 458">
            <a:extLst>
              <a:ext uri="{FF2B5EF4-FFF2-40B4-BE49-F238E27FC236}">
                <a16:creationId xmlns:a16="http://schemas.microsoft.com/office/drawing/2014/main" id="{390B7E1A-D931-402B-B2E5-73156C132EE4}"/>
              </a:ext>
            </a:extLst>
          </p:cNvPr>
          <p:cNvGrpSpPr/>
          <p:nvPr/>
        </p:nvGrpSpPr>
        <p:grpSpPr>
          <a:xfrm>
            <a:off x="7811589" y="1561659"/>
            <a:ext cx="557213" cy="535813"/>
            <a:chOff x="7616920" y="3756215"/>
            <a:chExt cx="557213" cy="297180"/>
          </a:xfrm>
        </p:grpSpPr>
        <p:sp>
          <p:nvSpPr>
            <p:cNvPr id="460" name="Freihandform 1144">
              <a:extLst>
                <a:ext uri="{FF2B5EF4-FFF2-40B4-BE49-F238E27FC236}">
                  <a16:creationId xmlns:a16="http://schemas.microsoft.com/office/drawing/2014/main" id="{F5035CD0-CF78-4E3A-896C-EC3400BA7A29}"/>
                </a:ext>
              </a:extLst>
            </p:cNvPr>
            <p:cNvSpPr/>
            <p:nvPr/>
          </p:nvSpPr>
          <p:spPr>
            <a:xfrm>
              <a:off x="7616920" y="3830510"/>
              <a:ext cx="167132" cy="222885"/>
            </a:xfrm>
            <a:custGeom>
              <a:avLst/>
              <a:gdLst>
                <a:gd name="connsiteX0" fmla="*/ 157861 w 167132"/>
                <a:gd name="connsiteY0" fmla="*/ 222885 h 222885"/>
                <a:gd name="connsiteX1" fmla="*/ 9271 w 167132"/>
                <a:gd name="connsiteY1" fmla="*/ 222885 h 222885"/>
                <a:gd name="connsiteX2" fmla="*/ 0 w 167132"/>
                <a:gd name="connsiteY2" fmla="*/ 213614 h 222885"/>
                <a:gd name="connsiteX3" fmla="*/ 0 w 167132"/>
                <a:gd name="connsiteY3" fmla="*/ 9271 h 222885"/>
                <a:gd name="connsiteX4" fmla="*/ 9271 w 167132"/>
                <a:gd name="connsiteY4" fmla="*/ 0 h 222885"/>
                <a:gd name="connsiteX5" fmla="*/ 157861 w 167132"/>
                <a:gd name="connsiteY5" fmla="*/ 0 h 222885"/>
                <a:gd name="connsiteX6" fmla="*/ 167132 w 167132"/>
                <a:gd name="connsiteY6" fmla="*/ 9271 h 222885"/>
                <a:gd name="connsiteX7" fmla="*/ 167132 w 167132"/>
                <a:gd name="connsiteY7" fmla="*/ 213614 h 222885"/>
                <a:gd name="connsiteX8" fmla="*/ 157861 w 167132"/>
                <a:gd name="connsiteY8" fmla="*/ 222885 h 222885"/>
                <a:gd name="connsiteX9" fmla="*/ 18542 w 167132"/>
                <a:gd name="connsiteY9" fmla="*/ 204280 h 222885"/>
                <a:gd name="connsiteX10" fmla="*/ 148590 w 167132"/>
                <a:gd name="connsiteY10" fmla="*/ 204280 h 222885"/>
                <a:gd name="connsiteX11" fmla="*/ 148590 w 167132"/>
                <a:gd name="connsiteY11" fmla="*/ 18542 h 222885"/>
                <a:gd name="connsiteX12" fmla="*/ 18542 w 167132"/>
                <a:gd name="connsiteY12" fmla="*/ 18542 h 222885"/>
                <a:gd name="connsiteX13" fmla="*/ 18542 w 167132"/>
                <a:gd name="connsiteY13" fmla="*/ 204280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32" h="222885">
                  <a:moveTo>
                    <a:pt x="157861" y="222885"/>
                  </a:moveTo>
                  <a:lnTo>
                    <a:pt x="9271" y="222885"/>
                  </a:lnTo>
                  <a:cubicBezTo>
                    <a:pt x="4128" y="222885"/>
                    <a:pt x="0" y="218758"/>
                    <a:pt x="0" y="213614"/>
                  </a:cubicBezTo>
                  <a:lnTo>
                    <a:pt x="0" y="9271"/>
                  </a:lnTo>
                  <a:cubicBezTo>
                    <a:pt x="0" y="4127"/>
                    <a:pt x="4128" y="0"/>
                    <a:pt x="9271" y="0"/>
                  </a:cubicBezTo>
                  <a:lnTo>
                    <a:pt x="157861" y="0"/>
                  </a:lnTo>
                  <a:cubicBezTo>
                    <a:pt x="163005" y="0"/>
                    <a:pt x="167132" y="4127"/>
                    <a:pt x="167132" y="9271"/>
                  </a:cubicBezTo>
                  <a:lnTo>
                    <a:pt x="167132" y="213614"/>
                  </a:lnTo>
                  <a:cubicBezTo>
                    <a:pt x="167132" y="218694"/>
                    <a:pt x="163005" y="222885"/>
                    <a:pt x="157861" y="222885"/>
                  </a:cubicBezTo>
                  <a:close/>
                  <a:moveTo>
                    <a:pt x="18542" y="204280"/>
                  </a:moveTo>
                  <a:lnTo>
                    <a:pt x="148590" y="204280"/>
                  </a:lnTo>
                  <a:lnTo>
                    <a:pt x="148590" y="18542"/>
                  </a:lnTo>
                  <a:lnTo>
                    <a:pt x="18542" y="18542"/>
                  </a:lnTo>
                  <a:lnTo>
                    <a:pt x="18542" y="204280"/>
                  </a:lnTo>
                  <a:close/>
                </a:path>
              </a:pathLst>
            </a:custGeom>
            <a:solidFill>
              <a:schemeClr val="accent1"/>
            </a:solidFill>
            <a:ln w="6350" cap="flat">
              <a:noFill/>
              <a:prstDash val="solid"/>
              <a:miter/>
            </a:ln>
          </p:spPr>
          <p:txBody>
            <a:bodyPr rtlCol="0" anchor="ctr"/>
            <a:lstStyle/>
            <a:p>
              <a:endParaRPr lang="de-DE"/>
            </a:p>
          </p:txBody>
        </p:sp>
        <p:sp>
          <p:nvSpPr>
            <p:cNvPr id="461" name="Freihandform 1145">
              <a:extLst>
                <a:ext uri="{FF2B5EF4-FFF2-40B4-BE49-F238E27FC236}">
                  <a16:creationId xmlns:a16="http://schemas.microsoft.com/office/drawing/2014/main" id="{063107DE-0E92-4358-8D5A-FDEFDAC9C752}"/>
                </a:ext>
              </a:extLst>
            </p:cNvPr>
            <p:cNvSpPr/>
            <p:nvPr/>
          </p:nvSpPr>
          <p:spPr>
            <a:xfrm>
              <a:off x="7830534" y="3960558"/>
              <a:ext cx="129984" cy="92836"/>
            </a:xfrm>
            <a:custGeom>
              <a:avLst/>
              <a:gdLst>
                <a:gd name="connsiteX0" fmla="*/ 120714 w 129984"/>
                <a:gd name="connsiteY0" fmla="*/ 92837 h 92836"/>
                <a:gd name="connsiteX1" fmla="*/ 9271 w 129984"/>
                <a:gd name="connsiteY1" fmla="*/ 92837 h 92836"/>
                <a:gd name="connsiteX2" fmla="*/ 0 w 129984"/>
                <a:gd name="connsiteY2" fmla="*/ 83566 h 92836"/>
                <a:gd name="connsiteX3" fmla="*/ 0 w 129984"/>
                <a:gd name="connsiteY3" fmla="*/ 9271 h 92836"/>
                <a:gd name="connsiteX4" fmla="*/ 9271 w 129984"/>
                <a:gd name="connsiteY4" fmla="*/ 0 h 92836"/>
                <a:gd name="connsiteX5" fmla="*/ 120714 w 129984"/>
                <a:gd name="connsiteY5" fmla="*/ 0 h 92836"/>
                <a:gd name="connsiteX6" fmla="*/ 129984 w 129984"/>
                <a:gd name="connsiteY6" fmla="*/ 9271 h 92836"/>
                <a:gd name="connsiteX7" fmla="*/ 129984 w 129984"/>
                <a:gd name="connsiteY7" fmla="*/ 83566 h 92836"/>
                <a:gd name="connsiteX8" fmla="*/ 120714 w 129984"/>
                <a:gd name="connsiteY8" fmla="*/ 92837 h 92836"/>
                <a:gd name="connsiteX9" fmla="*/ 18542 w 129984"/>
                <a:gd name="connsiteY9" fmla="*/ 74232 h 92836"/>
                <a:gd name="connsiteX10" fmla="*/ 111443 w 129984"/>
                <a:gd name="connsiteY10" fmla="*/ 74232 h 92836"/>
                <a:gd name="connsiteX11" fmla="*/ 111443 w 129984"/>
                <a:gd name="connsiteY11" fmla="*/ 18479 h 92836"/>
                <a:gd name="connsiteX12" fmla="*/ 18542 w 129984"/>
                <a:gd name="connsiteY12" fmla="*/ 18479 h 92836"/>
                <a:gd name="connsiteX13" fmla="*/ 18542 w 129984"/>
                <a:gd name="connsiteY13" fmla="*/ 74232 h 9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84" h="92836">
                  <a:moveTo>
                    <a:pt x="120714" y="92837"/>
                  </a:moveTo>
                  <a:lnTo>
                    <a:pt x="9271" y="92837"/>
                  </a:lnTo>
                  <a:cubicBezTo>
                    <a:pt x="4128" y="92837"/>
                    <a:pt x="0" y="88710"/>
                    <a:pt x="0" y="83566"/>
                  </a:cubicBezTo>
                  <a:lnTo>
                    <a:pt x="0" y="9271"/>
                  </a:lnTo>
                  <a:cubicBezTo>
                    <a:pt x="0" y="4127"/>
                    <a:pt x="4128" y="0"/>
                    <a:pt x="9271" y="0"/>
                  </a:cubicBezTo>
                  <a:lnTo>
                    <a:pt x="120714" y="0"/>
                  </a:lnTo>
                  <a:cubicBezTo>
                    <a:pt x="125857" y="0"/>
                    <a:pt x="129984" y="4127"/>
                    <a:pt x="129984" y="9271"/>
                  </a:cubicBezTo>
                  <a:lnTo>
                    <a:pt x="129984" y="83566"/>
                  </a:lnTo>
                  <a:cubicBezTo>
                    <a:pt x="129984" y="88646"/>
                    <a:pt x="125857" y="92837"/>
                    <a:pt x="120714" y="92837"/>
                  </a:cubicBezTo>
                  <a:close/>
                  <a:moveTo>
                    <a:pt x="18542" y="74232"/>
                  </a:moveTo>
                  <a:lnTo>
                    <a:pt x="111443" y="74232"/>
                  </a:lnTo>
                  <a:lnTo>
                    <a:pt x="111443" y="18479"/>
                  </a:lnTo>
                  <a:lnTo>
                    <a:pt x="18542" y="18479"/>
                  </a:lnTo>
                  <a:lnTo>
                    <a:pt x="18542" y="74232"/>
                  </a:lnTo>
                  <a:close/>
                </a:path>
              </a:pathLst>
            </a:custGeom>
            <a:solidFill>
              <a:schemeClr val="accent1"/>
            </a:solidFill>
            <a:ln w="6350" cap="flat">
              <a:noFill/>
              <a:prstDash val="solid"/>
              <a:miter/>
            </a:ln>
          </p:spPr>
          <p:txBody>
            <a:bodyPr rtlCol="0" anchor="ctr"/>
            <a:lstStyle/>
            <a:p>
              <a:endParaRPr lang="de-DE"/>
            </a:p>
          </p:txBody>
        </p:sp>
        <p:sp>
          <p:nvSpPr>
            <p:cNvPr id="462" name="Freihandform 1146">
              <a:extLst>
                <a:ext uri="{FF2B5EF4-FFF2-40B4-BE49-F238E27FC236}">
                  <a16:creationId xmlns:a16="http://schemas.microsoft.com/office/drawing/2014/main" id="{0355CCF4-E3E3-4A99-89FA-193A3BE55E83}"/>
                </a:ext>
              </a:extLst>
            </p:cNvPr>
            <p:cNvSpPr/>
            <p:nvPr/>
          </p:nvSpPr>
          <p:spPr>
            <a:xfrm>
              <a:off x="7654068"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3" name="Freihandform 1147">
              <a:extLst>
                <a:ext uri="{FF2B5EF4-FFF2-40B4-BE49-F238E27FC236}">
                  <a16:creationId xmlns:a16="http://schemas.microsoft.com/office/drawing/2014/main" id="{668458DC-5D99-41C3-9D4D-2117E18D0F4B}"/>
                </a:ext>
              </a:extLst>
            </p:cNvPr>
            <p:cNvSpPr/>
            <p:nvPr/>
          </p:nvSpPr>
          <p:spPr>
            <a:xfrm>
              <a:off x="7728363"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4" name="Freihandform 1148">
              <a:extLst>
                <a:ext uri="{FF2B5EF4-FFF2-40B4-BE49-F238E27FC236}">
                  <a16:creationId xmlns:a16="http://schemas.microsoft.com/office/drawing/2014/main" id="{503F9C2C-073F-4AFA-A18E-B37C41C818CB}"/>
                </a:ext>
              </a:extLst>
            </p:cNvPr>
            <p:cNvSpPr/>
            <p:nvPr/>
          </p:nvSpPr>
          <p:spPr>
            <a:xfrm>
              <a:off x="7691216"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5" name="Freihandform 1149">
              <a:extLst>
                <a:ext uri="{FF2B5EF4-FFF2-40B4-BE49-F238E27FC236}">
                  <a16:creationId xmlns:a16="http://schemas.microsoft.com/office/drawing/2014/main" id="{4C36942C-76D4-4906-8DA0-436E6B3D893F}"/>
                </a:ext>
              </a:extLst>
            </p:cNvPr>
            <p:cNvSpPr/>
            <p:nvPr/>
          </p:nvSpPr>
          <p:spPr>
            <a:xfrm>
              <a:off x="7654068"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6" name="Freihandform 1150">
              <a:extLst>
                <a:ext uri="{FF2B5EF4-FFF2-40B4-BE49-F238E27FC236}">
                  <a16:creationId xmlns:a16="http://schemas.microsoft.com/office/drawing/2014/main" id="{15F56DE8-5F65-4473-B1AE-9A0A396D57D3}"/>
                </a:ext>
              </a:extLst>
            </p:cNvPr>
            <p:cNvSpPr/>
            <p:nvPr/>
          </p:nvSpPr>
          <p:spPr>
            <a:xfrm>
              <a:off x="7728363"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7" name="Freihandform 1151">
              <a:extLst>
                <a:ext uri="{FF2B5EF4-FFF2-40B4-BE49-F238E27FC236}">
                  <a16:creationId xmlns:a16="http://schemas.microsoft.com/office/drawing/2014/main" id="{9C2A1A97-5612-437E-9879-9C24CD229786}"/>
                </a:ext>
              </a:extLst>
            </p:cNvPr>
            <p:cNvSpPr/>
            <p:nvPr/>
          </p:nvSpPr>
          <p:spPr>
            <a:xfrm>
              <a:off x="7691216"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8" name="Freihandform 1152">
              <a:extLst>
                <a:ext uri="{FF2B5EF4-FFF2-40B4-BE49-F238E27FC236}">
                  <a16:creationId xmlns:a16="http://schemas.microsoft.com/office/drawing/2014/main" id="{5590B5F6-977D-44D3-A4E5-1D328301D00F}"/>
                </a:ext>
              </a:extLst>
            </p:cNvPr>
            <p:cNvSpPr/>
            <p:nvPr/>
          </p:nvSpPr>
          <p:spPr>
            <a:xfrm>
              <a:off x="7765511" y="3756215"/>
              <a:ext cx="260032" cy="297179"/>
            </a:xfrm>
            <a:custGeom>
              <a:avLst/>
              <a:gdLst>
                <a:gd name="connsiteX0" fmla="*/ 250761 w 260032"/>
                <a:gd name="connsiteY0" fmla="*/ 297180 h 297179"/>
                <a:gd name="connsiteX1" fmla="*/ 9271 w 260032"/>
                <a:gd name="connsiteY1" fmla="*/ 297180 h 297179"/>
                <a:gd name="connsiteX2" fmla="*/ 0 w 260032"/>
                <a:gd name="connsiteY2" fmla="*/ 287909 h 297179"/>
                <a:gd name="connsiteX3" fmla="*/ 0 w 260032"/>
                <a:gd name="connsiteY3" fmla="*/ 9271 h 297179"/>
                <a:gd name="connsiteX4" fmla="*/ 9271 w 260032"/>
                <a:gd name="connsiteY4" fmla="*/ 0 h 297179"/>
                <a:gd name="connsiteX5" fmla="*/ 250761 w 260032"/>
                <a:gd name="connsiteY5" fmla="*/ 0 h 297179"/>
                <a:gd name="connsiteX6" fmla="*/ 260032 w 260032"/>
                <a:gd name="connsiteY6" fmla="*/ 9271 h 297179"/>
                <a:gd name="connsiteX7" fmla="*/ 260032 w 260032"/>
                <a:gd name="connsiteY7" fmla="*/ 287909 h 297179"/>
                <a:gd name="connsiteX8" fmla="*/ 250761 w 260032"/>
                <a:gd name="connsiteY8" fmla="*/ 297180 h 297179"/>
                <a:gd name="connsiteX9" fmla="*/ 18542 w 260032"/>
                <a:gd name="connsiteY9" fmla="*/ 278574 h 297179"/>
                <a:gd name="connsiteX10" fmla="*/ 241427 w 260032"/>
                <a:gd name="connsiteY10" fmla="*/ 278574 h 297179"/>
                <a:gd name="connsiteX11" fmla="*/ 241427 w 260032"/>
                <a:gd name="connsiteY11" fmla="*/ 18479 h 297179"/>
                <a:gd name="connsiteX12" fmla="*/ 18542 w 260032"/>
                <a:gd name="connsiteY12" fmla="*/ 18479 h 297179"/>
                <a:gd name="connsiteX13" fmla="*/ 18542 w 260032"/>
                <a:gd name="connsiteY13" fmla="*/ 278574 h 29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032" h="297179">
                  <a:moveTo>
                    <a:pt x="250761" y="297180"/>
                  </a:moveTo>
                  <a:lnTo>
                    <a:pt x="9271" y="297180"/>
                  </a:lnTo>
                  <a:cubicBezTo>
                    <a:pt x="4128" y="297180"/>
                    <a:pt x="0" y="293052"/>
                    <a:pt x="0" y="287909"/>
                  </a:cubicBezTo>
                  <a:lnTo>
                    <a:pt x="0" y="9271"/>
                  </a:lnTo>
                  <a:cubicBezTo>
                    <a:pt x="0" y="4127"/>
                    <a:pt x="4128" y="0"/>
                    <a:pt x="9271" y="0"/>
                  </a:cubicBezTo>
                  <a:lnTo>
                    <a:pt x="250761" y="0"/>
                  </a:lnTo>
                  <a:cubicBezTo>
                    <a:pt x="255905" y="0"/>
                    <a:pt x="260032" y="4127"/>
                    <a:pt x="260032" y="9271"/>
                  </a:cubicBezTo>
                  <a:lnTo>
                    <a:pt x="260032" y="287909"/>
                  </a:lnTo>
                  <a:cubicBezTo>
                    <a:pt x="260032" y="292989"/>
                    <a:pt x="255905" y="297180"/>
                    <a:pt x="250761" y="297180"/>
                  </a:cubicBezTo>
                  <a:close/>
                  <a:moveTo>
                    <a:pt x="18542" y="278574"/>
                  </a:moveTo>
                  <a:lnTo>
                    <a:pt x="241427" y="278574"/>
                  </a:lnTo>
                  <a:lnTo>
                    <a:pt x="241427" y="18479"/>
                  </a:lnTo>
                  <a:lnTo>
                    <a:pt x="18542" y="18479"/>
                  </a:lnTo>
                  <a:lnTo>
                    <a:pt x="18542" y="278574"/>
                  </a:lnTo>
                  <a:close/>
                </a:path>
              </a:pathLst>
            </a:custGeom>
            <a:solidFill>
              <a:schemeClr val="accent1"/>
            </a:solidFill>
            <a:ln w="6350" cap="flat">
              <a:noFill/>
              <a:prstDash val="solid"/>
              <a:miter/>
            </a:ln>
          </p:spPr>
          <p:txBody>
            <a:bodyPr rtlCol="0" anchor="ctr"/>
            <a:lstStyle/>
            <a:p>
              <a:endParaRPr lang="de-DE"/>
            </a:p>
          </p:txBody>
        </p:sp>
        <p:sp>
          <p:nvSpPr>
            <p:cNvPr id="469" name="Freihandform 1153">
              <a:extLst>
                <a:ext uri="{FF2B5EF4-FFF2-40B4-BE49-F238E27FC236}">
                  <a16:creationId xmlns:a16="http://schemas.microsoft.com/office/drawing/2014/main" id="{889E4E9C-C4B5-403C-A32A-4A64C7E0DCDA}"/>
                </a:ext>
              </a:extLst>
            </p:cNvPr>
            <p:cNvSpPr/>
            <p:nvPr/>
          </p:nvSpPr>
          <p:spPr>
            <a:xfrm>
              <a:off x="7811929" y="3793299"/>
              <a:ext cx="18605" cy="37147"/>
            </a:xfrm>
            <a:custGeom>
              <a:avLst/>
              <a:gdLst>
                <a:gd name="connsiteX0" fmla="*/ 0 w 18605"/>
                <a:gd name="connsiteY0" fmla="*/ 0 h 37147"/>
                <a:gd name="connsiteX1" fmla="*/ 18605 w 18605"/>
                <a:gd name="connsiteY1" fmla="*/ 0 h 37147"/>
                <a:gd name="connsiteX2" fmla="*/ 18605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5" y="0"/>
                  </a:lnTo>
                  <a:lnTo>
                    <a:pt x="18605"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0" name="Freihandform 1154">
              <a:extLst>
                <a:ext uri="{FF2B5EF4-FFF2-40B4-BE49-F238E27FC236}">
                  <a16:creationId xmlns:a16="http://schemas.microsoft.com/office/drawing/2014/main" id="{AAD127AE-3BAC-41CA-8DF2-F6D9F0EA4FB7}"/>
                </a:ext>
              </a:extLst>
            </p:cNvPr>
            <p:cNvSpPr/>
            <p:nvPr/>
          </p:nvSpPr>
          <p:spPr>
            <a:xfrm>
              <a:off x="7886224"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1" name="Freihandform 1155">
              <a:extLst>
                <a:ext uri="{FF2B5EF4-FFF2-40B4-BE49-F238E27FC236}">
                  <a16:creationId xmlns:a16="http://schemas.microsoft.com/office/drawing/2014/main" id="{FBB8C605-4DF6-4B76-B51D-BAD829E3124F}"/>
                </a:ext>
              </a:extLst>
            </p:cNvPr>
            <p:cNvSpPr/>
            <p:nvPr/>
          </p:nvSpPr>
          <p:spPr>
            <a:xfrm>
              <a:off x="7849077"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2" name="Freihandform 1156">
              <a:extLst>
                <a:ext uri="{FF2B5EF4-FFF2-40B4-BE49-F238E27FC236}">
                  <a16:creationId xmlns:a16="http://schemas.microsoft.com/office/drawing/2014/main" id="{EC1E8E1E-08CA-4A18-B891-5944A6F04612}"/>
                </a:ext>
              </a:extLst>
            </p:cNvPr>
            <p:cNvSpPr/>
            <p:nvPr/>
          </p:nvSpPr>
          <p:spPr>
            <a:xfrm>
              <a:off x="7923372"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3" name="Freihandform 1157">
              <a:extLst>
                <a:ext uri="{FF2B5EF4-FFF2-40B4-BE49-F238E27FC236}">
                  <a16:creationId xmlns:a16="http://schemas.microsoft.com/office/drawing/2014/main" id="{FC981100-6BE0-41E9-9D2D-1B6C3449352A}"/>
                </a:ext>
              </a:extLst>
            </p:cNvPr>
            <p:cNvSpPr/>
            <p:nvPr/>
          </p:nvSpPr>
          <p:spPr>
            <a:xfrm>
              <a:off x="7960519"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4" name="Freihandform 1158">
              <a:extLst>
                <a:ext uri="{FF2B5EF4-FFF2-40B4-BE49-F238E27FC236}">
                  <a16:creationId xmlns:a16="http://schemas.microsoft.com/office/drawing/2014/main" id="{03EDBE2A-0EF6-4D77-85AE-428DF1D91ED2}"/>
                </a:ext>
              </a:extLst>
            </p:cNvPr>
            <p:cNvSpPr/>
            <p:nvPr/>
          </p:nvSpPr>
          <p:spPr>
            <a:xfrm>
              <a:off x="7811929" y="3849052"/>
              <a:ext cx="18605" cy="37147"/>
            </a:xfrm>
            <a:custGeom>
              <a:avLst/>
              <a:gdLst>
                <a:gd name="connsiteX0" fmla="*/ 0 w 18605"/>
                <a:gd name="connsiteY0" fmla="*/ 0 h 37147"/>
                <a:gd name="connsiteX1" fmla="*/ 18605 w 18605"/>
                <a:gd name="connsiteY1" fmla="*/ 0 h 37147"/>
                <a:gd name="connsiteX2" fmla="*/ 18605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5" y="0"/>
                  </a:lnTo>
                  <a:lnTo>
                    <a:pt x="18605"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5" name="Freihandform 1159">
              <a:extLst>
                <a:ext uri="{FF2B5EF4-FFF2-40B4-BE49-F238E27FC236}">
                  <a16:creationId xmlns:a16="http://schemas.microsoft.com/office/drawing/2014/main" id="{0A92AA9F-B303-487D-884C-6E3C0C7CA9E6}"/>
                </a:ext>
              </a:extLst>
            </p:cNvPr>
            <p:cNvSpPr/>
            <p:nvPr/>
          </p:nvSpPr>
          <p:spPr>
            <a:xfrm>
              <a:off x="7886224"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6" name="Freihandform 1160">
              <a:extLst>
                <a:ext uri="{FF2B5EF4-FFF2-40B4-BE49-F238E27FC236}">
                  <a16:creationId xmlns:a16="http://schemas.microsoft.com/office/drawing/2014/main" id="{391B9958-BEEC-40D4-B82F-427B91557197}"/>
                </a:ext>
              </a:extLst>
            </p:cNvPr>
            <p:cNvSpPr/>
            <p:nvPr/>
          </p:nvSpPr>
          <p:spPr>
            <a:xfrm>
              <a:off x="7849077"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7" name="Freihandform 1161">
              <a:extLst>
                <a:ext uri="{FF2B5EF4-FFF2-40B4-BE49-F238E27FC236}">
                  <a16:creationId xmlns:a16="http://schemas.microsoft.com/office/drawing/2014/main" id="{C06CC671-98B2-450C-B1C8-FB1C31D992BF}"/>
                </a:ext>
              </a:extLst>
            </p:cNvPr>
            <p:cNvSpPr/>
            <p:nvPr/>
          </p:nvSpPr>
          <p:spPr>
            <a:xfrm>
              <a:off x="7923372"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8" name="Freihandform 1162">
              <a:extLst>
                <a:ext uri="{FF2B5EF4-FFF2-40B4-BE49-F238E27FC236}">
                  <a16:creationId xmlns:a16="http://schemas.microsoft.com/office/drawing/2014/main" id="{7B2137DD-D3AA-4FF7-BDB1-011F1339DED9}"/>
                </a:ext>
              </a:extLst>
            </p:cNvPr>
            <p:cNvSpPr/>
            <p:nvPr/>
          </p:nvSpPr>
          <p:spPr>
            <a:xfrm>
              <a:off x="7960519"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9" name="Freihandform 1163">
              <a:extLst>
                <a:ext uri="{FF2B5EF4-FFF2-40B4-BE49-F238E27FC236}">
                  <a16:creationId xmlns:a16="http://schemas.microsoft.com/office/drawing/2014/main" id="{1AD451A6-6CAF-4390-AE01-B9D9C9EB1243}"/>
                </a:ext>
              </a:extLst>
            </p:cNvPr>
            <p:cNvSpPr/>
            <p:nvPr/>
          </p:nvSpPr>
          <p:spPr>
            <a:xfrm>
              <a:off x="7811929" y="3904742"/>
              <a:ext cx="18605" cy="37147"/>
            </a:xfrm>
            <a:custGeom>
              <a:avLst/>
              <a:gdLst>
                <a:gd name="connsiteX0" fmla="*/ 0 w 18605"/>
                <a:gd name="connsiteY0" fmla="*/ 0 h 37147"/>
                <a:gd name="connsiteX1" fmla="*/ 18605 w 18605"/>
                <a:gd name="connsiteY1" fmla="*/ 0 h 37147"/>
                <a:gd name="connsiteX2" fmla="*/ 18605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5" y="0"/>
                  </a:lnTo>
                  <a:lnTo>
                    <a:pt x="18605"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0" name="Freihandform 1164">
              <a:extLst>
                <a:ext uri="{FF2B5EF4-FFF2-40B4-BE49-F238E27FC236}">
                  <a16:creationId xmlns:a16="http://schemas.microsoft.com/office/drawing/2014/main" id="{5E606805-C5A0-4AF8-834D-1C98BDC36643}"/>
                </a:ext>
              </a:extLst>
            </p:cNvPr>
            <p:cNvSpPr/>
            <p:nvPr/>
          </p:nvSpPr>
          <p:spPr>
            <a:xfrm>
              <a:off x="7886224"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1" name="Freihandform 1165">
              <a:extLst>
                <a:ext uri="{FF2B5EF4-FFF2-40B4-BE49-F238E27FC236}">
                  <a16:creationId xmlns:a16="http://schemas.microsoft.com/office/drawing/2014/main" id="{87788768-3A13-4FC1-A896-FAAE1E817A3D}"/>
                </a:ext>
              </a:extLst>
            </p:cNvPr>
            <p:cNvSpPr/>
            <p:nvPr/>
          </p:nvSpPr>
          <p:spPr>
            <a:xfrm>
              <a:off x="7849077"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2" name="Freihandform 1166">
              <a:extLst>
                <a:ext uri="{FF2B5EF4-FFF2-40B4-BE49-F238E27FC236}">
                  <a16:creationId xmlns:a16="http://schemas.microsoft.com/office/drawing/2014/main" id="{4FFEA13C-8E5C-4AED-9E4A-B6617700908F}"/>
                </a:ext>
              </a:extLst>
            </p:cNvPr>
            <p:cNvSpPr/>
            <p:nvPr/>
          </p:nvSpPr>
          <p:spPr>
            <a:xfrm>
              <a:off x="7923372"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3" name="Freihandform 1167">
              <a:extLst>
                <a:ext uri="{FF2B5EF4-FFF2-40B4-BE49-F238E27FC236}">
                  <a16:creationId xmlns:a16="http://schemas.microsoft.com/office/drawing/2014/main" id="{2BDD8501-2CA0-4549-AC59-0F7816279781}"/>
                </a:ext>
              </a:extLst>
            </p:cNvPr>
            <p:cNvSpPr/>
            <p:nvPr/>
          </p:nvSpPr>
          <p:spPr>
            <a:xfrm>
              <a:off x="7960519"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4" name="Freihandform 1168">
              <a:extLst>
                <a:ext uri="{FF2B5EF4-FFF2-40B4-BE49-F238E27FC236}">
                  <a16:creationId xmlns:a16="http://schemas.microsoft.com/office/drawing/2014/main" id="{5C932B70-9D31-41A9-A183-A135E8ED1E38}"/>
                </a:ext>
              </a:extLst>
            </p:cNvPr>
            <p:cNvSpPr/>
            <p:nvPr/>
          </p:nvSpPr>
          <p:spPr>
            <a:xfrm>
              <a:off x="7654068"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5" name="Freihandform 1169">
              <a:extLst>
                <a:ext uri="{FF2B5EF4-FFF2-40B4-BE49-F238E27FC236}">
                  <a16:creationId xmlns:a16="http://schemas.microsoft.com/office/drawing/2014/main" id="{995F91CD-F1E5-496D-B055-98B69A7B20F0}"/>
                </a:ext>
              </a:extLst>
            </p:cNvPr>
            <p:cNvSpPr/>
            <p:nvPr/>
          </p:nvSpPr>
          <p:spPr>
            <a:xfrm>
              <a:off x="7728363"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6" name="Freihandform 1170">
              <a:extLst>
                <a:ext uri="{FF2B5EF4-FFF2-40B4-BE49-F238E27FC236}">
                  <a16:creationId xmlns:a16="http://schemas.microsoft.com/office/drawing/2014/main" id="{500A7C3A-AC7F-4235-97D6-649FD14C913A}"/>
                </a:ext>
              </a:extLst>
            </p:cNvPr>
            <p:cNvSpPr/>
            <p:nvPr/>
          </p:nvSpPr>
          <p:spPr>
            <a:xfrm>
              <a:off x="7691216"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7" name="Freihandform 1176">
              <a:extLst>
                <a:ext uri="{FF2B5EF4-FFF2-40B4-BE49-F238E27FC236}">
                  <a16:creationId xmlns:a16="http://schemas.microsoft.com/office/drawing/2014/main" id="{AC204709-BD54-4B2C-88C8-5E6330CF912B}"/>
                </a:ext>
              </a:extLst>
            </p:cNvPr>
            <p:cNvSpPr/>
            <p:nvPr/>
          </p:nvSpPr>
          <p:spPr>
            <a:xfrm>
              <a:off x="8007001" y="3830510"/>
              <a:ext cx="167132" cy="222885"/>
            </a:xfrm>
            <a:custGeom>
              <a:avLst/>
              <a:gdLst>
                <a:gd name="connsiteX0" fmla="*/ 157861 w 167132"/>
                <a:gd name="connsiteY0" fmla="*/ 222885 h 222885"/>
                <a:gd name="connsiteX1" fmla="*/ 9271 w 167132"/>
                <a:gd name="connsiteY1" fmla="*/ 222885 h 222885"/>
                <a:gd name="connsiteX2" fmla="*/ 0 w 167132"/>
                <a:gd name="connsiteY2" fmla="*/ 213614 h 222885"/>
                <a:gd name="connsiteX3" fmla="*/ 0 w 167132"/>
                <a:gd name="connsiteY3" fmla="*/ 9271 h 222885"/>
                <a:gd name="connsiteX4" fmla="*/ 9271 w 167132"/>
                <a:gd name="connsiteY4" fmla="*/ 0 h 222885"/>
                <a:gd name="connsiteX5" fmla="*/ 157861 w 167132"/>
                <a:gd name="connsiteY5" fmla="*/ 0 h 222885"/>
                <a:gd name="connsiteX6" fmla="*/ 167132 w 167132"/>
                <a:gd name="connsiteY6" fmla="*/ 9271 h 222885"/>
                <a:gd name="connsiteX7" fmla="*/ 167132 w 167132"/>
                <a:gd name="connsiteY7" fmla="*/ 213614 h 222885"/>
                <a:gd name="connsiteX8" fmla="*/ 157861 w 167132"/>
                <a:gd name="connsiteY8" fmla="*/ 222885 h 222885"/>
                <a:gd name="connsiteX9" fmla="*/ 18542 w 167132"/>
                <a:gd name="connsiteY9" fmla="*/ 204280 h 222885"/>
                <a:gd name="connsiteX10" fmla="*/ 148590 w 167132"/>
                <a:gd name="connsiteY10" fmla="*/ 204280 h 222885"/>
                <a:gd name="connsiteX11" fmla="*/ 148590 w 167132"/>
                <a:gd name="connsiteY11" fmla="*/ 18542 h 222885"/>
                <a:gd name="connsiteX12" fmla="*/ 18542 w 167132"/>
                <a:gd name="connsiteY12" fmla="*/ 18542 h 222885"/>
                <a:gd name="connsiteX13" fmla="*/ 18542 w 167132"/>
                <a:gd name="connsiteY13" fmla="*/ 204280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32" h="222885">
                  <a:moveTo>
                    <a:pt x="157861" y="222885"/>
                  </a:moveTo>
                  <a:lnTo>
                    <a:pt x="9271" y="222885"/>
                  </a:lnTo>
                  <a:cubicBezTo>
                    <a:pt x="4128" y="222885"/>
                    <a:pt x="0" y="218758"/>
                    <a:pt x="0" y="213614"/>
                  </a:cubicBezTo>
                  <a:lnTo>
                    <a:pt x="0" y="9271"/>
                  </a:lnTo>
                  <a:cubicBezTo>
                    <a:pt x="0" y="4127"/>
                    <a:pt x="4128" y="0"/>
                    <a:pt x="9271" y="0"/>
                  </a:cubicBezTo>
                  <a:lnTo>
                    <a:pt x="157861" y="0"/>
                  </a:lnTo>
                  <a:cubicBezTo>
                    <a:pt x="163004" y="0"/>
                    <a:pt x="167132" y="4127"/>
                    <a:pt x="167132" y="9271"/>
                  </a:cubicBezTo>
                  <a:lnTo>
                    <a:pt x="167132" y="213614"/>
                  </a:lnTo>
                  <a:cubicBezTo>
                    <a:pt x="167195" y="218694"/>
                    <a:pt x="163004" y="222885"/>
                    <a:pt x="157861" y="222885"/>
                  </a:cubicBezTo>
                  <a:close/>
                  <a:moveTo>
                    <a:pt x="18542" y="204280"/>
                  </a:moveTo>
                  <a:lnTo>
                    <a:pt x="148590" y="204280"/>
                  </a:lnTo>
                  <a:lnTo>
                    <a:pt x="148590" y="18542"/>
                  </a:lnTo>
                  <a:lnTo>
                    <a:pt x="18542" y="18542"/>
                  </a:lnTo>
                  <a:lnTo>
                    <a:pt x="18542" y="204280"/>
                  </a:lnTo>
                  <a:close/>
                </a:path>
              </a:pathLst>
            </a:custGeom>
            <a:solidFill>
              <a:schemeClr val="accent1"/>
            </a:solidFill>
            <a:ln w="6350" cap="flat">
              <a:noFill/>
              <a:prstDash val="solid"/>
              <a:miter/>
            </a:ln>
          </p:spPr>
          <p:txBody>
            <a:bodyPr rtlCol="0" anchor="ctr"/>
            <a:lstStyle/>
            <a:p>
              <a:endParaRPr lang="de-DE"/>
            </a:p>
          </p:txBody>
        </p:sp>
        <p:sp>
          <p:nvSpPr>
            <p:cNvPr id="488" name="Freihandform 1177">
              <a:extLst>
                <a:ext uri="{FF2B5EF4-FFF2-40B4-BE49-F238E27FC236}">
                  <a16:creationId xmlns:a16="http://schemas.microsoft.com/office/drawing/2014/main" id="{BC9DB0BE-540A-454E-BB27-2B75A3682AF0}"/>
                </a:ext>
              </a:extLst>
            </p:cNvPr>
            <p:cNvSpPr/>
            <p:nvPr/>
          </p:nvSpPr>
          <p:spPr>
            <a:xfrm>
              <a:off x="8044149"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9" name="Freihandform 1178">
              <a:extLst>
                <a:ext uri="{FF2B5EF4-FFF2-40B4-BE49-F238E27FC236}">
                  <a16:creationId xmlns:a16="http://schemas.microsoft.com/office/drawing/2014/main" id="{8A3A843A-B7EC-460D-951B-5B3BEF022E78}"/>
                </a:ext>
              </a:extLst>
            </p:cNvPr>
            <p:cNvSpPr/>
            <p:nvPr/>
          </p:nvSpPr>
          <p:spPr>
            <a:xfrm>
              <a:off x="8118444"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0" name="Freihandform 1179">
              <a:extLst>
                <a:ext uri="{FF2B5EF4-FFF2-40B4-BE49-F238E27FC236}">
                  <a16:creationId xmlns:a16="http://schemas.microsoft.com/office/drawing/2014/main" id="{9D43E545-58F2-45DE-B4F8-C49466C600B0}"/>
                </a:ext>
              </a:extLst>
            </p:cNvPr>
            <p:cNvSpPr/>
            <p:nvPr/>
          </p:nvSpPr>
          <p:spPr>
            <a:xfrm>
              <a:off x="8081296"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1" name="Freihandform 1180">
              <a:extLst>
                <a:ext uri="{FF2B5EF4-FFF2-40B4-BE49-F238E27FC236}">
                  <a16:creationId xmlns:a16="http://schemas.microsoft.com/office/drawing/2014/main" id="{84424848-127B-4764-A717-0CD959253B99}"/>
                </a:ext>
              </a:extLst>
            </p:cNvPr>
            <p:cNvSpPr/>
            <p:nvPr/>
          </p:nvSpPr>
          <p:spPr>
            <a:xfrm>
              <a:off x="8044149"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2" name="Freihandform 1181">
              <a:extLst>
                <a:ext uri="{FF2B5EF4-FFF2-40B4-BE49-F238E27FC236}">
                  <a16:creationId xmlns:a16="http://schemas.microsoft.com/office/drawing/2014/main" id="{F70E7B8B-E2B2-483D-86E1-D53A27C5962C}"/>
                </a:ext>
              </a:extLst>
            </p:cNvPr>
            <p:cNvSpPr/>
            <p:nvPr/>
          </p:nvSpPr>
          <p:spPr>
            <a:xfrm>
              <a:off x="8118444"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3" name="Freihandform 1182">
              <a:extLst>
                <a:ext uri="{FF2B5EF4-FFF2-40B4-BE49-F238E27FC236}">
                  <a16:creationId xmlns:a16="http://schemas.microsoft.com/office/drawing/2014/main" id="{2803BFBC-215E-4C32-9B50-1BE3FD2E782B}"/>
                </a:ext>
              </a:extLst>
            </p:cNvPr>
            <p:cNvSpPr/>
            <p:nvPr/>
          </p:nvSpPr>
          <p:spPr>
            <a:xfrm>
              <a:off x="8081296"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4" name="Freihandform 1183">
              <a:extLst>
                <a:ext uri="{FF2B5EF4-FFF2-40B4-BE49-F238E27FC236}">
                  <a16:creationId xmlns:a16="http://schemas.microsoft.com/office/drawing/2014/main" id="{4AE929B2-C438-4575-86BF-6142FE0633F5}"/>
                </a:ext>
              </a:extLst>
            </p:cNvPr>
            <p:cNvSpPr/>
            <p:nvPr/>
          </p:nvSpPr>
          <p:spPr>
            <a:xfrm>
              <a:off x="8044149"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5" name="Freihandform 1184">
              <a:extLst>
                <a:ext uri="{FF2B5EF4-FFF2-40B4-BE49-F238E27FC236}">
                  <a16:creationId xmlns:a16="http://schemas.microsoft.com/office/drawing/2014/main" id="{10FBF4C7-00EF-43C5-B9B1-7FC43EDA110D}"/>
                </a:ext>
              </a:extLst>
            </p:cNvPr>
            <p:cNvSpPr/>
            <p:nvPr/>
          </p:nvSpPr>
          <p:spPr>
            <a:xfrm>
              <a:off x="8118444"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6" name="Freihandform 1185">
              <a:extLst>
                <a:ext uri="{FF2B5EF4-FFF2-40B4-BE49-F238E27FC236}">
                  <a16:creationId xmlns:a16="http://schemas.microsoft.com/office/drawing/2014/main" id="{CC8A8498-CE72-462D-88BA-A13DE7C132F1}"/>
                </a:ext>
              </a:extLst>
            </p:cNvPr>
            <p:cNvSpPr/>
            <p:nvPr/>
          </p:nvSpPr>
          <p:spPr>
            <a:xfrm>
              <a:off x="8081296"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grpSp>
      <p:grpSp>
        <p:nvGrpSpPr>
          <p:cNvPr id="499" name="Gruppieren 1132">
            <a:extLst>
              <a:ext uri="{FF2B5EF4-FFF2-40B4-BE49-F238E27FC236}">
                <a16:creationId xmlns:a16="http://schemas.microsoft.com/office/drawing/2014/main" id="{38C141A6-0DE9-46A8-A24E-0373E526C99A}"/>
              </a:ext>
            </a:extLst>
          </p:cNvPr>
          <p:cNvGrpSpPr/>
          <p:nvPr/>
        </p:nvGrpSpPr>
        <p:grpSpPr>
          <a:xfrm>
            <a:off x="7010400" y="3547682"/>
            <a:ext cx="557021" cy="643318"/>
            <a:chOff x="10651426" y="3332226"/>
            <a:chExt cx="557021" cy="643318"/>
          </a:xfrm>
          <a:solidFill>
            <a:schemeClr val="accent1"/>
          </a:solidFill>
        </p:grpSpPr>
        <p:grpSp>
          <p:nvGrpSpPr>
            <p:cNvPr id="500" name="Grafik 2">
              <a:extLst>
                <a:ext uri="{FF2B5EF4-FFF2-40B4-BE49-F238E27FC236}">
                  <a16:creationId xmlns:a16="http://schemas.microsoft.com/office/drawing/2014/main" id="{40994869-048B-4EF2-B97D-F91BC331B651}"/>
                </a:ext>
              </a:extLst>
            </p:cNvPr>
            <p:cNvGrpSpPr/>
            <p:nvPr/>
          </p:nvGrpSpPr>
          <p:grpSpPr>
            <a:xfrm>
              <a:off x="10651426" y="3912297"/>
              <a:ext cx="557021" cy="63247"/>
              <a:chOff x="10651426" y="3912297"/>
              <a:chExt cx="557021" cy="63247"/>
            </a:xfrm>
            <a:grpFill/>
          </p:grpSpPr>
          <p:sp>
            <p:nvSpPr>
              <p:cNvPr id="569" name="Freihandform 322">
                <a:extLst>
                  <a:ext uri="{FF2B5EF4-FFF2-40B4-BE49-F238E27FC236}">
                    <a16:creationId xmlns:a16="http://schemas.microsoft.com/office/drawing/2014/main" id="{2C9135CC-0DA7-4246-8BE8-7CA683313DB3}"/>
                  </a:ext>
                </a:extLst>
              </p:cNvPr>
              <p:cNvSpPr/>
              <p:nvPr/>
            </p:nvSpPr>
            <p:spPr>
              <a:xfrm>
                <a:off x="10651426"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570" name="Freihandform 323">
                <a:extLst>
                  <a:ext uri="{FF2B5EF4-FFF2-40B4-BE49-F238E27FC236}">
                    <a16:creationId xmlns:a16="http://schemas.microsoft.com/office/drawing/2014/main" id="{4D333DC5-BDFA-4686-8ED6-73C432C812FD}"/>
                  </a:ext>
                </a:extLst>
              </p:cNvPr>
              <p:cNvSpPr/>
              <p:nvPr/>
            </p:nvSpPr>
            <p:spPr>
              <a:xfrm>
                <a:off x="10710036" y="3912679"/>
                <a:ext cx="54165" cy="62484"/>
              </a:xfrm>
              <a:custGeom>
                <a:avLst/>
                <a:gdLst>
                  <a:gd name="connsiteX0" fmla="*/ 43815 w 54165"/>
                  <a:gd name="connsiteY0" fmla="*/ 62484 h 62484"/>
                  <a:gd name="connsiteX1" fmla="*/ 10541 w 54165"/>
                  <a:gd name="connsiteY1" fmla="*/ 17653 h 62484"/>
                  <a:gd name="connsiteX2" fmla="*/ 10541 w 54165"/>
                  <a:gd name="connsiteY2" fmla="*/ 62484 h 62484"/>
                  <a:gd name="connsiteX3" fmla="*/ 0 w 54165"/>
                  <a:gd name="connsiteY3" fmla="*/ 62484 h 62484"/>
                  <a:gd name="connsiteX4" fmla="*/ 0 w 54165"/>
                  <a:gd name="connsiteY4" fmla="*/ 0 h 62484"/>
                  <a:gd name="connsiteX5" fmla="*/ 10351 w 54165"/>
                  <a:gd name="connsiteY5" fmla="*/ 0 h 62484"/>
                  <a:gd name="connsiteX6" fmla="*/ 43815 w 54165"/>
                  <a:gd name="connsiteY6" fmla="*/ 44895 h 62484"/>
                  <a:gd name="connsiteX7" fmla="*/ 43815 w 54165"/>
                  <a:gd name="connsiteY7" fmla="*/ 0 h 62484"/>
                  <a:gd name="connsiteX8" fmla="*/ 54166 w 54165"/>
                  <a:gd name="connsiteY8" fmla="*/ 0 h 62484"/>
                  <a:gd name="connsiteX9" fmla="*/ 54166 w 54165"/>
                  <a:gd name="connsiteY9" fmla="*/ 62484 h 62484"/>
                  <a:gd name="connsiteX10" fmla="*/ 43815 w 54165"/>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65" h="62484">
                    <a:moveTo>
                      <a:pt x="43815" y="62484"/>
                    </a:moveTo>
                    <a:lnTo>
                      <a:pt x="10541" y="17653"/>
                    </a:lnTo>
                    <a:lnTo>
                      <a:pt x="10541" y="62484"/>
                    </a:lnTo>
                    <a:lnTo>
                      <a:pt x="0" y="62484"/>
                    </a:lnTo>
                    <a:lnTo>
                      <a:pt x="0" y="0"/>
                    </a:lnTo>
                    <a:lnTo>
                      <a:pt x="10351" y="0"/>
                    </a:lnTo>
                    <a:lnTo>
                      <a:pt x="43815" y="44895"/>
                    </a:lnTo>
                    <a:lnTo>
                      <a:pt x="43815" y="0"/>
                    </a:lnTo>
                    <a:lnTo>
                      <a:pt x="54166" y="0"/>
                    </a:lnTo>
                    <a:lnTo>
                      <a:pt x="54166" y="62484"/>
                    </a:lnTo>
                    <a:lnTo>
                      <a:pt x="43815" y="62484"/>
                    </a:lnTo>
                    <a:close/>
                  </a:path>
                </a:pathLst>
              </a:custGeom>
              <a:grpFill/>
              <a:ln w="6350" cap="flat">
                <a:noFill/>
                <a:prstDash val="solid"/>
                <a:miter/>
              </a:ln>
            </p:spPr>
            <p:txBody>
              <a:bodyPr rtlCol="0" anchor="ctr"/>
              <a:lstStyle/>
              <a:p>
                <a:endParaRPr lang="de-DE"/>
              </a:p>
            </p:txBody>
          </p:sp>
          <p:sp>
            <p:nvSpPr>
              <p:cNvPr id="571" name="Freihandform 324">
                <a:extLst>
                  <a:ext uri="{FF2B5EF4-FFF2-40B4-BE49-F238E27FC236}">
                    <a16:creationId xmlns:a16="http://schemas.microsoft.com/office/drawing/2014/main" id="{34755ABC-A0ED-492C-8753-720AA71B5290}"/>
                  </a:ext>
                </a:extLst>
              </p:cNvPr>
              <p:cNvSpPr/>
              <p:nvPr/>
            </p:nvSpPr>
            <p:spPr>
              <a:xfrm>
                <a:off x="10773282" y="3912679"/>
                <a:ext cx="50101" cy="62484"/>
              </a:xfrm>
              <a:custGeom>
                <a:avLst/>
                <a:gdLst>
                  <a:gd name="connsiteX0" fmla="*/ 30290 w 50101"/>
                  <a:gd name="connsiteY0" fmla="*/ 9461 h 62484"/>
                  <a:gd name="connsiteX1" fmla="*/ 30290 w 50101"/>
                  <a:gd name="connsiteY1" fmla="*/ 62484 h 62484"/>
                  <a:gd name="connsiteX2" fmla="*/ 19748 w 50101"/>
                  <a:gd name="connsiteY2" fmla="*/ 62484 h 62484"/>
                  <a:gd name="connsiteX3" fmla="*/ 19748 w 50101"/>
                  <a:gd name="connsiteY3" fmla="*/ 9461 h 62484"/>
                  <a:gd name="connsiteX4" fmla="*/ 0 w 50101"/>
                  <a:gd name="connsiteY4" fmla="*/ 9461 h 62484"/>
                  <a:gd name="connsiteX5" fmla="*/ 0 w 50101"/>
                  <a:gd name="connsiteY5" fmla="*/ 0 h 62484"/>
                  <a:gd name="connsiteX6" fmla="*/ 50102 w 50101"/>
                  <a:gd name="connsiteY6" fmla="*/ 0 h 62484"/>
                  <a:gd name="connsiteX7" fmla="*/ 50102 w 50101"/>
                  <a:gd name="connsiteY7" fmla="*/ 9461 h 62484"/>
                  <a:gd name="connsiteX8" fmla="*/ 30290 w 50101"/>
                  <a:gd name="connsiteY8"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1" h="62484">
                    <a:moveTo>
                      <a:pt x="30290" y="9461"/>
                    </a:moveTo>
                    <a:lnTo>
                      <a:pt x="30290" y="62484"/>
                    </a:lnTo>
                    <a:lnTo>
                      <a:pt x="19748" y="62484"/>
                    </a:lnTo>
                    <a:lnTo>
                      <a:pt x="19748" y="9461"/>
                    </a:lnTo>
                    <a:lnTo>
                      <a:pt x="0" y="9461"/>
                    </a:lnTo>
                    <a:lnTo>
                      <a:pt x="0" y="0"/>
                    </a:lnTo>
                    <a:lnTo>
                      <a:pt x="50102" y="0"/>
                    </a:lnTo>
                    <a:lnTo>
                      <a:pt x="50102" y="9461"/>
                    </a:lnTo>
                    <a:lnTo>
                      <a:pt x="30290" y="9461"/>
                    </a:lnTo>
                    <a:close/>
                  </a:path>
                </a:pathLst>
              </a:custGeom>
              <a:grpFill/>
              <a:ln w="6350" cap="flat">
                <a:noFill/>
                <a:prstDash val="solid"/>
                <a:miter/>
              </a:ln>
            </p:spPr>
            <p:txBody>
              <a:bodyPr rtlCol="0" anchor="ctr"/>
              <a:lstStyle/>
              <a:p>
                <a:endParaRPr lang="de-DE"/>
              </a:p>
            </p:txBody>
          </p:sp>
          <p:sp>
            <p:nvSpPr>
              <p:cNvPr id="572" name="Freihandform 325">
                <a:extLst>
                  <a:ext uri="{FF2B5EF4-FFF2-40B4-BE49-F238E27FC236}">
                    <a16:creationId xmlns:a16="http://schemas.microsoft.com/office/drawing/2014/main" id="{AC875E19-482B-4B0F-9F06-43E0A69DB32A}"/>
                  </a:ext>
                </a:extLst>
              </p:cNvPr>
              <p:cNvSpPr/>
              <p:nvPr/>
            </p:nvSpPr>
            <p:spPr>
              <a:xfrm>
                <a:off x="10832465"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573" name="Freihandform 326">
                <a:extLst>
                  <a:ext uri="{FF2B5EF4-FFF2-40B4-BE49-F238E27FC236}">
                    <a16:creationId xmlns:a16="http://schemas.microsoft.com/office/drawing/2014/main" id="{68036E8F-EB1A-4AD4-8167-D7839BF98D1B}"/>
                  </a:ext>
                </a:extLst>
              </p:cNvPr>
              <p:cNvSpPr/>
              <p:nvPr/>
            </p:nvSpPr>
            <p:spPr>
              <a:xfrm>
                <a:off x="10891011"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289"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574" name="Freihandform 327">
                <a:extLst>
                  <a:ext uri="{FF2B5EF4-FFF2-40B4-BE49-F238E27FC236}">
                    <a16:creationId xmlns:a16="http://schemas.microsoft.com/office/drawing/2014/main" id="{E4C711FF-F88F-40E7-A3B8-36A140E8F545}"/>
                  </a:ext>
                </a:extLst>
              </p:cNvPr>
              <p:cNvSpPr/>
              <p:nvPr/>
            </p:nvSpPr>
            <p:spPr>
              <a:xfrm>
                <a:off x="10955591" y="3912679"/>
                <a:ext cx="49593" cy="62484"/>
              </a:xfrm>
              <a:custGeom>
                <a:avLst/>
                <a:gdLst>
                  <a:gd name="connsiteX0" fmla="*/ 24892 w 49593"/>
                  <a:gd name="connsiteY0" fmla="*/ 0 h 62484"/>
                  <a:gd name="connsiteX1" fmla="*/ 49593 w 49593"/>
                  <a:gd name="connsiteY1" fmla="*/ 21336 h 62484"/>
                  <a:gd name="connsiteX2" fmla="*/ 24892 w 49593"/>
                  <a:gd name="connsiteY2" fmla="*/ 43624 h 62484"/>
                  <a:gd name="connsiteX3" fmla="*/ 10540 w 49593"/>
                  <a:gd name="connsiteY3" fmla="*/ 43624 h 62484"/>
                  <a:gd name="connsiteX4" fmla="*/ 10540 w 49593"/>
                  <a:gd name="connsiteY4" fmla="*/ 62484 h 62484"/>
                  <a:gd name="connsiteX5" fmla="*/ 0 w 49593"/>
                  <a:gd name="connsiteY5" fmla="*/ 62484 h 62484"/>
                  <a:gd name="connsiteX6" fmla="*/ 0 w 49593"/>
                  <a:gd name="connsiteY6" fmla="*/ 0 h 62484"/>
                  <a:gd name="connsiteX7" fmla="*/ 24892 w 49593"/>
                  <a:gd name="connsiteY7" fmla="*/ 0 h 62484"/>
                  <a:gd name="connsiteX8" fmla="*/ 10540 w 49593"/>
                  <a:gd name="connsiteY8" fmla="*/ 34163 h 62484"/>
                  <a:gd name="connsiteX9" fmla="*/ 24447 w 49593"/>
                  <a:gd name="connsiteY9" fmla="*/ 34163 h 62484"/>
                  <a:gd name="connsiteX10" fmla="*/ 39497 w 49593"/>
                  <a:gd name="connsiteY10" fmla="*/ 21590 h 62484"/>
                  <a:gd name="connsiteX11" fmla="*/ 24447 w 49593"/>
                  <a:gd name="connsiteY11" fmla="*/ 9461 h 62484"/>
                  <a:gd name="connsiteX12" fmla="*/ 10540 w 49593"/>
                  <a:gd name="connsiteY12" fmla="*/ 9461 h 62484"/>
                  <a:gd name="connsiteX13" fmla="*/ 10540 w 49593"/>
                  <a:gd name="connsiteY13"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93" h="62484">
                    <a:moveTo>
                      <a:pt x="24892" y="0"/>
                    </a:moveTo>
                    <a:cubicBezTo>
                      <a:pt x="40577" y="0"/>
                      <a:pt x="49593" y="7747"/>
                      <a:pt x="49593" y="21336"/>
                    </a:cubicBezTo>
                    <a:cubicBezTo>
                      <a:pt x="49593" y="35433"/>
                      <a:pt x="40577" y="43624"/>
                      <a:pt x="24892" y="43624"/>
                    </a:cubicBezTo>
                    <a:lnTo>
                      <a:pt x="10540" y="43624"/>
                    </a:lnTo>
                    <a:lnTo>
                      <a:pt x="10540" y="62484"/>
                    </a:lnTo>
                    <a:lnTo>
                      <a:pt x="0" y="62484"/>
                    </a:lnTo>
                    <a:lnTo>
                      <a:pt x="0" y="0"/>
                    </a:lnTo>
                    <a:lnTo>
                      <a:pt x="24892" y="0"/>
                    </a:lnTo>
                    <a:close/>
                    <a:moveTo>
                      <a:pt x="10540" y="34163"/>
                    </a:moveTo>
                    <a:lnTo>
                      <a:pt x="24447" y="34163"/>
                    </a:lnTo>
                    <a:cubicBezTo>
                      <a:pt x="34099" y="34163"/>
                      <a:pt x="39497" y="30036"/>
                      <a:pt x="39497" y="21590"/>
                    </a:cubicBezTo>
                    <a:cubicBezTo>
                      <a:pt x="39497" y="13399"/>
                      <a:pt x="34036" y="9461"/>
                      <a:pt x="24447" y="9461"/>
                    </a:cubicBezTo>
                    <a:lnTo>
                      <a:pt x="10540" y="9461"/>
                    </a:lnTo>
                    <a:lnTo>
                      <a:pt x="10540" y="34163"/>
                    </a:lnTo>
                    <a:close/>
                  </a:path>
                </a:pathLst>
              </a:custGeom>
              <a:grpFill/>
              <a:ln w="6350" cap="flat">
                <a:noFill/>
                <a:prstDash val="solid"/>
                <a:miter/>
              </a:ln>
            </p:spPr>
            <p:txBody>
              <a:bodyPr rtlCol="0" anchor="ctr"/>
              <a:lstStyle/>
              <a:p>
                <a:endParaRPr lang="de-DE"/>
              </a:p>
            </p:txBody>
          </p:sp>
          <p:sp>
            <p:nvSpPr>
              <p:cNvPr id="575" name="Freihandform 328">
                <a:extLst>
                  <a:ext uri="{FF2B5EF4-FFF2-40B4-BE49-F238E27FC236}">
                    <a16:creationId xmlns:a16="http://schemas.microsoft.com/office/drawing/2014/main" id="{AA05DC4D-5DCF-4FA8-B593-303007B8C0A4}"/>
                  </a:ext>
                </a:extLst>
              </p:cNvPr>
              <p:cNvSpPr/>
              <p:nvPr/>
            </p:nvSpPr>
            <p:spPr>
              <a:xfrm>
                <a:off x="11015662"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353"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576" name="Freihandform 329">
                <a:extLst>
                  <a:ext uri="{FF2B5EF4-FFF2-40B4-BE49-F238E27FC236}">
                    <a16:creationId xmlns:a16="http://schemas.microsoft.com/office/drawing/2014/main" id="{1E09A7DB-6B78-472E-A354-531255B9FEB9}"/>
                  </a:ext>
                </a:extLst>
              </p:cNvPr>
              <p:cNvSpPr/>
              <p:nvPr/>
            </p:nvSpPr>
            <p:spPr>
              <a:xfrm>
                <a:off x="11080242" y="3912679"/>
                <a:ext cx="10540" cy="62484"/>
              </a:xfrm>
              <a:custGeom>
                <a:avLst/>
                <a:gdLst>
                  <a:gd name="connsiteX0" fmla="*/ 0 w 10540"/>
                  <a:gd name="connsiteY0" fmla="*/ 62484 h 62484"/>
                  <a:gd name="connsiteX1" fmla="*/ 0 w 10540"/>
                  <a:gd name="connsiteY1" fmla="*/ 0 h 62484"/>
                  <a:gd name="connsiteX2" fmla="*/ 10540 w 10540"/>
                  <a:gd name="connsiteY2" fmla="*/ 0 h 62484"/>
                  <a:gd name="connsiteX3" fmla="*/ 10540 w 10540"/>
                  <a:gd name="connsiteY3" fmla="*/ 62484 h 62484"/>
                  <a:gd name="connsiteX4" fmla="*/ 0 w 10540"/>
                  <a:gd name="connsiteY4" fmla="*/ 62484 h 6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0" h="62484">
                    <a:moveTo>
                      <a:pt x="0" y="62484"/>
                    </a:moveTo>
                    <a:lnTo>
                      <a:pt x="0" y="0"/>
                    </a:lnTo>
                    <a:lnTo>
                      <a:pt x="10540" y="0"/>
                    </a:lnTo>
                    <a:lnTo>
                      <a:pt x="10540" y="62484"/>
                    </a:lnTo>
                    <a:lnTo>
                      <a:pt x="0" y="62484"/>
                    </a:lnTo>
                    <a:close/>
                  </a:path>
                </a:pathLst>
              </a:custGeom>
              <a:grpFill/>
              <a:ln w="6350" cap="flat">
                <a:noFill/>
                <a:prstDash val="solid"/>
                <a:miter/>
              </a:ln>
            </p:spPr>
            <p:txBody>
              <a:bodyPr rtlCol="0" anchor="ctr"/>
              <a:lstStyle/>
              <a:p>
                <a:endParaRPr lang="de-DE"/>
              </a:p>
            </p:txBody>
          </p:sp>
          <p:sp>
            <p:nvSpPr>
              <p:cNvPr id="577" name="Freihandform 330">
                <a:extLst>
                  <a:ext uri="{FF2B5EF4-FFF2-40B4-BE49-F238E27FC236}">
                    <a16:creationId xmlns:a16="http://schemas.microsoft.com/office/drawing/2014/main" id="{BB7CFDF8-18D0-4DFA-B0A1-4F89DDDA22B9}"/>
                  </a:ext>
                </a:extLst>
              </p:cNvPr>
              <p:cNvSpPr/>
              <p:nvPr/>
            </p:nvSpPr>
            <p:spPr>
              <a:xfrm>
                <a:off x="11101323" y="3912297"/>
                <a:ext cx="49085" cy="63247"/>
              </a:xfrm>
              <a:custGeom>
                <a:avLst/>
                <a:gdLst>
                  <a:gd name="connsiteX0" fmla="*/ 48260 w 49085"/>
                  <a:gd name="connsiteY0" fmla="*/ 6351 h 63247"/>
                  <a:gd name="connsiteX1" fmla="*/ 43879 w 49085"/>
                  <a:gd name="connsiteY1" fmla="*/ 15622 h 63247"/>
                  <a:gd name="connsiteX2" fmla="*/ 25591 w 49085"/>
                  <a:gd name="connsiteY2" fmla="*/ 9844 h 63247"/>
                  <a:gd name="connsiteX3" fmla="*/ 15431 w 49085"/>
                  <a:gd name="connsiteY3" fmla="*/ 16384 h 63247"/>
                  <a:gd name="connsiteX4" fmla="*/ 49085 w 49085"/>
                  <a:gd name="connsiteY4" fmla="*/ 45213 h 63247"/>
                  <a:gd name="connsiteX5" fmla="*/ 25527 w 49085"/>
                  <a:gd name="connsiteY5" fmla="*/ 63247 h 63247"/>
                  <a:gd name="connsiteX6" fmla="*/ 0 w 49085"/>
                  <a:gd name="connsiteY6" fmla="*/ 53341 h 63247"/>
                  <a:gd name="connsiteX7" fmla="*/ 4572 w 49085"/>
                  <a:gd name="connsiteY7" fmla="*/ 44261 h 63247"/>
                  <a:gd name="connsiteX8" fmla="*/ 25718 w 49085"/>
                  <a:gd name="connsiteY8" fmla="*/ 53341 h 63247"/>
                  <a:gd name="connsiteX9" fmla="*/ 37402 w 49085"/>
                  <a:gd name="connsiteY9" fmla="*/ 45785 h 63247"/>
                  <a:gd name="connsiteX10" fmla="*/ 3683 w 49085"/>
                  <a:gd name="connsiteY10" fmla="*/ 17400 h 63247"/>
                  <a:gd name="connsiteX11" fmla="*/ 26416 w 49085"/>
                  <a:gd name="connsiteY11" fmla="*/ 1 h 63247"/>
                  <a:gd name="connsiteX12" fmla="*/ 48260 w 49085"/>
                  <a:gd name="connsiteY12" fmla="*/ 6351 h 6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5" h="63247">
                    <a:moveTo>
                      <a:pt x="48260" y="6351"/>
                    </a:moveTo>
                    <a:lnTo>
                      <a:pt x="43879" y="15622"/>
                    </a:lnTo>
                    <a:cubicBezTo>
                      <a:pt x="37084" y="11495"/>
                      <a:pt x="30290" y="9844"/>
                      <a:pt x="25591" y="9844"/>
                    </a:cubicBezTo>
                    <a:cubicBezTo>
                      <a:pt x="19431" y="9844"/>
                      <a:pt x="15431" y="12193"/>
                      <a:pt x="15431" y="16384"/>
                    </a:cubicBezTo>
                    <a:cubicBezTo>
                      <a:pt x="15431" y="30037"/>
                      <a:pt x="49149" y="22734"/>
                      <a:pt x="49085" y="45213"/>
                    </a:cubicBezTo>
                    <a:cubicBezTo>
                      <a:pt x="49085" y="56389"/>
                      <a:pt x="39243" y="63247"/>
                      <a:pt x="25527" y="63247"/>
                    </a:cubicBezTo>
                    <a:cubicBezTo>
                      <a:pt x="15684" y="63247"/>
                      <a:pt x="6414" y="59247"/>
                      <a:pt x="0" y="53341"/>
                    </a:cubicBezTo>
                    <a:lnTo>
                      <a:pt x="4572" y="44261"/>
                    </a:lnTo>
                    <a:cubicBezTo>
                      <a:pt x="10985" y="50166"/>
                      <a:pt x="19050" y="53341"/>
                      <a:pt x="25718" y="53341"/>
                    </a:cubicBezTo>
                    <a:cubicBezTo>
                      <a:pt x="33020" y="53341"/>
                      <a:pt x="37402" y="50547"/>
                      <a:pt x="37402" y="45785"/>
                    </a:cubicBezTo>
                    <a:cubicBezTo>
                      <a:pt x="37402" y="31878"/>
                      <a:pt x="3683" y="39625"/>
                      <a:pt x="3683" y="17400"/>
                    </a:cubicBezTo>
                    <a:cubicBezTo>
                      <a:pt x="3683" y="6669"/>
                      <a:pt x="12891" y="1"/>
                      <a:pt x="26416" y="1"/>
                    </a:cubicBezTo>
                    <a:cubicBezTo>
                      <a:pt x="34544" y="-62"/>
                      <a:pt x="42482" y="2541"/>
                      <a:pt x="48260" y="6351"/>
                    </a:cubicBezTo>
                    <a:close/>
                  </a:path>
                </a:pathLst>
              </a:custGeom>
              <a:grpFill/>
              <a:ln w="6350" cap="flat">
                <a:noFill/>
                <a:prstDash val="solid"/>
                <a:miter/>
              </a:ln>
            </p:spPr>
            <p:txBody>
              <a:bodyPr rtlCol="0" anchor="ctr"/>
              <a:lstStyle/>
              <a:p>
                <a:endParaRPr lang="de-DE"/>
              </a:p>
            </p:txBody>
          </p:sp>
          <p:sp>
            <p:nvSpPr>
              <p:cNvPr id="578" name="Freihandform 331">
                <a:extLst>
                  <a:ext uri="{FF2B5EF4-FFF2-40B4-BE49-F238E27FC236}">
                    <a16:creationId xmlns:a16="http://schemas.microsoft.com/office/drawing/2014/main" id="{15C3381F-8569-4863-B657-9DA4DF01D3B3}"/>
                  </a:ext>
                </a:extLst>
              </p:cNvPr>
              <p:cNvSpPr/>
              <p:nvPr/>
            </p:nvSpPr>
            <p:spPr>
              <a:xfrm>
                <a:off x="11162728" y="3912679"/>
                <a:ext cx="45719" cy="62484"/>
              </a:xfrm>
              <a:custGeom>
                <a:avLst/>
                <a:gdLst>
                  <a:gd name="connsiteX0" fmla="*/ 10540 w 45719"/>
                  <a:gd name="connsiteY0" fmla="*/ 9461 h 62484"/>
                  <a:gd name="connsiteX1" fmla="*/ 10540 w 45719"/>
                  <a:gd name="connsiteY1" fmla="*/ 26353 h 62484"/>
                  <a:gd name="connsiteX2" fmla="*/ 41084 w 45719"/>
                  <a:gd name="connsiteY2" fmla="*/ 26353 h 62484"/>
                  <a:gd name="connsiteX3" fmla="*/ 41084 w 45719"/>
                  <a:gd name="connsiteY3" fmla="*/ 35814 h 62484"/>
                  <a:gd name="connsiteX4" fmla="*/ 10540 w 45719"/>
                  <a:gd name="connsiteY4" fmla="*/ 35814 h 62484"/>
                  <a:gd name="connsiteX5" fmla="*/ 10540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0 w 45719"/>
                  <a:gd name="connsiteY10" fmla="*/ 0 h 62484"/>
                  <a:gd name="connsiteX11" fmla="*/ 44640 w 45719"/>
                  <a:gd name="connsiteY11" fmla="*/ 9461 h 62484"/>
                  <a:gd name="connsiteX12" fmla="*/ 10540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0" y="9461"/>
                    </a:moveTo>
                    <a:lnTo>
                      <a:pt x="10540" y="26353"/>
                    </a:lnTo>
                    <a:lnTo>
                      <a:pt x="41084" y="26353"/>
                    </a:lnTo>
                    <a:lnTo>
                      <a:pt x="41084" y="35814"/>
                    </a:lnTo>
                    <a:lnTo>
                      <a:pt x="10540" y="35814"/>
                    </a:lnTo>
                    <a:lnTo>
                      <a:pt x="10540" y="53023"/>
                    </a:lnTo>
                    <a:lnTo>
                      <a:pt x="45720" y="53023"/>
                    </a:lnTo>
                    <a:lnTo>
                      <a:pt x="45720" y="62484"/>
                    </a:lnTo>
                    <a:lnTo>
                      <a:pt x="0" y="62484"/>
                    </a:lnTo>
                    <a:lnTo>
                      <a:pt x="0" y="0"/>
                    </a:lnTo>
                    <a:lnTo>
                      <a:pt x="44640" y="0"/>
                    </a:lnTo>
                    <a:lnTo>
                      <a:pt x="44640" y="9461"/>
                    </a:lnTo>
                    <a:lnTo>
                      <a:pt x="10540" y="9461"/>
                    </a:lnTo>
                    <a:close/>
                  </a:path>
                </a:pathLst>
              </a:custGeom>
              <a:grpFill/>
              <a:ln w="6350" cap="flat">
                <a:noFill/>
                <a:prstDash val="solid"/>
                <a:miter/>
              </a:ln>
            </p:spPr>
            <p:txBody>
              <a:bodyPr rtlCol="0" anchor="ctr"/>
              <a:lstStyle/>
              <a:p>
                <a:endParaRPr lang="de-DE"/>
              </a:p>
            </p:txBody>
          </p:sp>
        </p:grpSp>
        <p:grpSp>
          <p:nvGrpSpPr>
            <p:cNvPr id="501" name="Grafik 2">
              <a:extLst>
                <a:ext uri="{FF2B5EF4-FFF2-40B4-BE49-F238E27FC236}">
                  <a16:creationId xmlns:a16="http://schemas.microsoft.com/office/drawing/2014/main" id="{6A42CFBB-7B1A-4C34-A1FC-5B6D475C1B05}"/>
                </a:ext>
              </a:extLst>
            </p:cNvPr>
            <p:cNvGrpSpPr/>
            <p:nvPr/>
          </p:nvGrpSpPr>
          <p:grpSpPr>
            <a:xfrm>
              <a:off x="10660316" y="3332226"/>
              <a:ext cx="535686" cy="535813"/>
              <a:chOff x="10660316" y="3332226"/>
              <a:chExt cx="535686" cy="535813"/>
            </a:xfrm>
            <a:grpFill/>
          </p:grpSpPr>
          <p:sp>
            <p:nvSpPr>
              <p:cNvPr id="502" name="Freihandform 640">
                <a:extLst>
                  <a:ext uri="{FF2B5EF4-FFF2-40B4-BE49-F238E27FC236}">
                    <a16:creationId xmlns:a16="http://schemas.microsoft.com/office/drawing/2014/main" id="{39A44F4F-6869-4D09-A30F-61FBE99D64F1}"/>
                  </a:ext>
                </a:extLst>
              </p:cNvPr>
              <p:cNvSpPr/>
              <p:nvPr/>
            </p:nvSpPr>
            <p:spPr>
              <a:xfrm>
                <a:off x="10660316" y="3475037"/>
                <a:ext cx="339343" cy="303657"/>
              </a:xfrm>
              <a:custGeom>
                <a:avLst/>
                <a:gdLst>
                  <a:gd name="connsiteX0" fmla="*/ 330390 w 339343"/>
                  <a:gd name="connsiteY0" fmla="*/ 303657 h 303657"/>
                  <a:gd name="connsiteX1" fmla="*/ 8953 w 339343"/>
                  <a:gd name="connsiteY1" fmla="*/ 303657 h 303657"/>
                  <a:gd name="connsiteX2" fmla="*/ 0 w 339343"/>
                  <a:gd name="connsiteY2" fmla="*/ 294703 h 303657"/>
                  <a:gd name="connsiteX3" fmla="*/ 0 w 339343"/>
                  <a:gd name="connsiteY3" fmla="*/ 8953 h 303657"/>
                  <a:gd name="connsiteX4" fmla="*/ 8953 w 339343"/>
                  <a:gd name="connsiteY4" fmla="*/ 0 h 303657"/>
                  <a:gd name="connsiteX5" fmla="*/ 330390 w 339343"/>
                  <a:gd name="connsiteY5" fmla="*/ 0 h 303657"/>
                  <a:gd name="connsiteX6" fmla="*/ 339344 w 339343"/>
                  <a:gd name="connsiteY6" fmla="*/ 8953 h 303657"/>
                  <a:gd name="connsiteX7" fmla="*/ 339344 w 339343"/>
                  <a:gd name="connsiteY7" fmla="*/ 294703 h 303657"/>
                  <a:gd name="connsiteX8" fmla="*/ 330390 w 339343"/>
                  <a:gd name="connsiteY8" fmla="*/ 303657 h 303657"/>
                  <a:gd name="connsiteX9" fmla="*/ 17843 w 339343"/>
                  <a:gd name="connsiteY9" fmla="*/ 285814 h 303657"/>
                  <a:gd name="connsiteX10" fmla="*/ 321437 w 339343"/>
                  <a:gd name="connsiteY10" fmla="*/ 285814 h 303657"/>
                  <a:gd name="connsiteX11" fmla="*/ 321437 w 339343"/>
                  <a:gd name="connsiteY11" fmla="*/ 17907 h 303657"/>
                  <a:gd name="connsiteX12" fmla="*/ 17843 w 339343"/>
                  <a:gd name="connsiteY12" fmla="*/ 17907 h 303657"/>
                  <a:gd name="connsiteX13" fmla="*/ 17843 w 339343"/>
                  <a:gd name="connsiteY13" fmla="*/ 285814 h 3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43" h="303657">
                    <a:moveTo>
                      <a:pt x="330390" y="303657"/>
                    </a:moveTo>
                    <a:lnTo>
                      <a:pt x="8953" y="303657"/>
                    </a:lnTo>
                    <a:cubicBezTo>
                      <a:pt x="4001" y="303657"/>
                      <a:pt x="0" y="299657"/>
                      <a:pt x="0" y="294703"/>
                    </a:cubicBezTo>
                    <a:lnTo>
                      <a:pt x="0" y="8953"/>
                    </a:lnTo>
                    <a:cubicBezTo>
                      <a:pt x="0" y="4001"/>
                      <a:pt x="4001" y="0"/>
                      <a:pt x="8953" y="0"/>
                    </a:cubicBezTo>
                    <a:lnTo>
                      <a:pt x="330390" y="0"/>
                    </a:lnTo>
                    <a:cubicBezTo>
                      <a:pt x="335343" y="0"/>
                      <a:pt x="339344" y="4001"/>
                      <a:pt x="339344" y="8953"/>
                    </a:cubicBezTo>
                    <a:lnTo>
                      <a:pt x="339344" y="294703"/>
                    </a:lnTo>
                    <a:cubicBezTo>
                      <a:pt x="339280" y="299720"/>
                      <a:pt x="335280" y="303657"/>
                      <a:pt x="330390" y="303657"/>
                    </a:cubicBezTo>
                    <a:close/>
                    <a:moveTo>
                      <a:pt x="17843" y="285814"/>
                    </a:moveTo>
                    <a:lnTo>
                      <a:pt x="321437" y="285814"/>
                    </a:lnTo>
                    <a:lnTo>
                      <a:pt x="321437" y="17907"/>
                    </a:lnTo>
                    <a:lnTo>
                      <a:pt x="17843" y="17907"/>
                    </a:lnTo>
                    <a:lnTo>
                      <a:pt x="17843" y="285814"/>
                    </a:lnTo>
                    <a:close/>
                  </a:path>
                </a:pathLst>
              </a:custGeom>
              <a:grpFill/>
              <a:ln w="6350" cap="flat">
                <a:noFill/>
                <a:prstDash val="solid"/>
                <a:miter/>
              </a:ln>
            </p:spPr>
            <p:txBody>
              <a:bodyPr rtlCol="0" anchor="ctr"/>
              <a:lstStyle/>
              <a:p>
                <a:endParaRPr lang="de-DE"/>
              </a:p>
            </p:txBody>
          </p:sp>
          <p:sp>
            <p:nvSpPr>
              <p:cNvPr id="503" name="Freihandform 641">
                <a:extLst>
                  <a:ext uri="{FF2B5EF4-FFF2-40B4-BE49-F238E27FC236}">
                    <a16:creationId xmlns:a16="http://schemas.microsoft.com/office/drawing/2014/main" id="{5F18C788-A66E-4E7D-B38A-9EC3B8FDFF28}"/>
                  </a:ext>
                </a:extLst>
              </p:cNvPr>
              <p:cNvSpPr/>
              <p:nvPr/>
            </p:nvSpPr>
            <p:spPr>
              <a:xfrm>
                <a:off x="10740644"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04" name="Freihandform 642">
                <a:extLst>
                  <a:ext uri="{FF2B5EF4-FFF2-40B4-BE49-F238E27FC236}">
                    <a16:creationId xmlns:a16="http://schemas.microsoft.com/office/drawing/2014/main" id="{DF8CFA6A-25E9-4031-A826-83EEB746AF43}"/>
                  </a:ext>
                </a:extLst>
              </p:cNvPr>
              <p:cNvSpPr/>
              <p:nvPr/>
            </p:nvSpPr>
            <p:spPr>
              <a:xfrm>
                <a:off x="10821035"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05" name="Freihandform 643">
                <a:extLst>
                  <a:ext uri="{FF2B5EF4-FFF2-40B4-BE49-F238E27FC236}">
                    <a16:creationId xmlns:a16="http://schemas.microsoft.com/office/drawing/2014/main" id="{DE20B9D7-5356-4F21-9A8D-4C29E0995C5D}"/>
                  </a:ext>
                </a:extLst>
              </p:cNvPr>
              <p:cNvSpPr/>
              <p:nvPr/>
            </p:nvSpPr>
            <p:spPr>
              <a:xfrm>
                <a:off x="10901362"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06" name="Freihandform 644">
                <a:extLst>
                  <a:ext uri="{FF2B5EF4-FFF2-40B4-BE49-F238E27FC236}">
                    <a16:creationId xmlns:a16="http://schemas.microsoft.com/office/drawing/2014/main" id="{A743B402-ECC5-4AD4-AB71-4CEABDD22304}"/>
                  </a:ext>
                </a:extLst>
              </p:cNvPr>
              <p:cNvSpPr/>
              <p:nvPr/>
            </p:nvSpPr>
            <p:spPr>
              <a:xfrm>
                <a:off x="10669206" y="3546538"/>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07" name="Freihandform 645">
                <a:extLst>
                  <a:ext uri="{FF2B5EF4-FFF2-40B4-BE49-F238E27FC236}">
                    <a16:creationId xmlns:a16="http://schemas.microsoft.com/office/drawing/2014/main" id="{4DB46E4E-EED8-4896-B26B-8DE668100F64}"/>
                  </a:ext>
                </a:extLst>
              </p:cNvPr>
              <p:cNvSpPr/>
              <p:nvPr/>
            </p:nvSpPr>
            <p:spPr>
              <a:xfrm>
                <a:off x="10669206" y="3617976"/>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dirty="0"/>
              </a:p>
            </p:txBody>
          </p:sp>
          <p:sp>
            <p:nvSpPr>
              <p:cNvPr id="508" name="Freihandform 646">
                <a:extLst>
                  <a:ext uri="{FF2B5EF4-FFF2-40B4-BE49-F238E27FC236}">
                    <a16:creationId xmlns:a16="http://schemas.microsoft.com/office/drawing/2014/main" id="{0147B907-121A-446B-8603-E52C7C0BB4CA}"/>
                  </a:ext>
                </a:extLst>
              </p:cNvPr>
              <p:cNvSpPr/>
              <p:nvPr/>
            </p:nvSpPr>
            <p:spPr>
              <a:xfrm>
                <a:off x="10669206" y="3689413"/>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09" name="Freihandform 647">
                <a:extLst>
                  <a:ext uri="{FF2B5EF4-FFF2-40B4-BE49-F238E27FC236}">
                    <a16:creationId xmlns:a16="http://schemas.microsoft.com/office/drawing/2014/main" id="{2FBA8B53-EE08-45EC-B47B-4A085F2BEF8D}"/>
                  </a:ext>
                </a:extLst>
              </p:cNvPr>
              <p:cNvSpPr/>
              <p:nvPr/>
            </p:nvSpPr>
            <p:spPr>
              <a:xfrm>
                <a:off x="10740643" y="3760851"/>
                <a:ext cx="259016" cy="107188"/>
              </a:xfrm>
              <a:custGeom>
                <a:avLst/>
                <a:gdLst>
                  <a:gd name="connsiteX0" fmla="*/ 250063 w 259016"/>
                  <a:gd name="connsiteY0" fmla="*/ 107188 h 107188"/>
                  <a:gd name="connsiteX1" fmla="*/ 8954 w 259016"/>
                  <a:gd name="connsiteY1" fmla="*/ 107188 h 107188"/>
                  <a:gd name="connsiteX2" fmla="*/ 0 w 259016"/>
                  <a:gd name="connsiteY2" fmla="*/ 98234 h 107188"/>
                  <a:gd name="connsiteX3" fmla="*/ 0 w 259016"/>
                  <a:gd name="connsiteY3" fmla="*/ 8953 h 107188"/>
                  <a:gd name="connsiteX4" fmla="*/ 8954 w 259016"/>
                  <a:gd name="connsiteY4" fmla="*/ 0 h 107188"/>
                  <a:gd name="connsiteX5" fmla="*/ 250063 w 259016"/>
                  <a:gd name="connsiteY5" fmla="*/ 0 h 107188"/>
                  <a:gd name="connsiteX6" fmla="*/ 259017 w 259016"/>
                  <a:gd name="connsiteY6" fmla="*/ 8953 h 107188"/>
                  <a:gd name="connsiteX7" fmla="*/ 259017 w 259016"/>
                  <a:gd name="connsiteY7" fmla="*/ 98234 h 107188"/>
                  <a:gd name="connsiteX8" fmla="*/ 250063 w 259016"/>
                  <a:gd name="connsiteY8" fmla="*/ 107188 h 107188"/>
                  <a:gd name="connsiteX9" fmla="*/ 17844 w 259016"/>
                  <a:gd name="connsiteY9" fmla="*/ 89281 h 107188"/>
                  <a:gd name="connsiteX10" fmla="*/ 241047 w 259016"/>
                  <a:gd name="connsiteY10" fmla="*/ 89281 h 107188"/>
                  <a:gd name="connsiteX11" fmla="*/ 241047 w 259016"/>
                  <a:gd name="connsiteY11" fmla="*/ 17843 h 107188"/>
                  <a:gd name="connsiteX12" fmla="*/ 17844 w 259016"/>
                  <a:gd name="connsiteY12" fmla="*/ 17843 h 107188"/>
                  <a:gd name="connsiteX13" fmla="*/ 17844 w 259016"/>
                  <a:gd name="connsiteY13" fmla="*/ 89281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016" h="107188">
                    <a:moveTo>
                      <a:pt x="250063" y="107188"/>
                    </a:moveTo>
                    <a:lnTo>
                      <a:pt x="8954" y="107188"/>
                    </a:lnTo>
                    <a:cubicBezTo>
                      <a:pt x="4001" y="107188"/>
                      <a:pt x="0" y="103188"/>
                      <a:pt x="0" y="98234"/>
                    </a:cubicBezTo>
                    <a:lnTo>
                      <a:pt x="0" y="8953"/>
                    </a:lnTo>
                    <a:cubicBezTo>
                      <a:pt x="0" y="4001"/>
                      <a:pt x="4001" y="0"/>
                      <a:pt x="8954" y="0"/>
                    </a:cubicBezTo>
                    <a:lnTo>
                      <a:pt x="250063" y="0"/>
                    </a:lnTo>
                    <a:cubicBezTo>
                      <a:pt x="255016" y="0"/>
                      <a:pt x="259017" y="4001"/>
                      <a:pt x="259017" y="8953"/>
                    </a:cubicBezTo>
                    <a:lnTo>
                      <a:pt x="259017" y="98234"/>
                    </a:lnTo>
                    <a:cubicBezTo>
                      <a:pt x="258953" y="103188"/>
                      <a:pt x="254953" y="107188"/>
                      <a:pt x="250063" y="107188"/>
                    </a:cubicBezTo>
                    <a:close/>
                    <a:moveTo>
                      <a:pt x="17844" y="89281"/>
                    </a:moveTo>
                    <a:lnTo>
                      <a:pt x="241047" y="89281"/>
                    </a:lnTo>
                    <a:lnTo>
                      <a:pt x="241047" y="17843"/>
                    </a:lnTo>
                    <a:lnTo>
                      <a:pt x="17844" y="17843"/>
                    </a:lnTo>
                    <a:lnTo>
                      <a:pt x="17844" y="89281"/>
                    </a:lnTo>
                    <a:close/>
                  </a:path>
                </a:pathLst>
              </a:custGeom>
              <a:grpFill/>
              <a:ln w="6350" cap="flat">
                <a:noFill/>
                <a:prstDash val="solid"/>
                <a:miter/>
              </a:ln>
            </p:spPr>
            <p:txBody>
              <a:bodyPr rtlCol="0" anchor="ctr"/>
              <a:lstStyle/>
              <a:p>
                <a:endParaRPr lang="de-DE"/>
              </a:p>
            </p:txBody>
          </p:sp>
          <p:sp>
            <p:nvSpPr>
              <p:cNvPr id="510" name="Freihandform 648">
                <a:extLst>
                  <a:ext uri="{FF2B5EF4-FFF2-40B4-BE49-F238E27FC236}">
                    <a16:creationId xmlns:a16="http://schemas.microsoft.com/office/drawing/2014/main" id="{8B277E53-D4C7-480E-AE1F-A91793F52E65}"/>
                  </a:ext>
                </a:extLst>
              </p:cNvPr>
              <p:cNvSpPr/>
              <p:nvPr/>
            </p:nvSpPr>
            <p:spPr>
              <a:xfrm>
                <a:off x="10820907" y="3332226"/>
                <a:ext cx="375095" cy="535813"/>
              </a:xfrm>
              <a:custGeom>
                <a:avLst/>
                <a:gdLst>
                  <a:gd name="connsiteX0" fmla="*/ 366205 w 375095"/>
                  <a:gd name="connsiteY0" fmla="*/ 535813 h 535813"/>
                  <a:gd name="connsiteX1" fmla="*/ 169736 w 375095"/>
                  <a:gd name="connsiteY1" fmla="*/ 535813 h 535813"/>
                  <a:gd name="connsiteX2" fmla="*/ 160782 w 375095"/>
                  <a:gd name="connsiteY2" fmla="*/ 526859 h 535813"/>
                  <a:gd name="connsiteX3" fmla="*/ 160782 w 375095"/>
                  <a:gd name="connsiteY3" fmla="*/ 160782 h 535813"/>
                  <a:gd name="connsiteX4" fmla="*/ 8954 w 375095"/>
                  <a:gd name="connsiteY4" fmla="*/ 160782 h 535813"/>
                  <a:gd name="connsiteX5" fmla="*/ 0 w 375095"/>
                  <a:gd name="connsiteY5" fmla="*/ 151828 h 535813"/>
                  <a:gd name="connsiteX6" fmla="*/ 0 w 375095"/>
                  <a:gd name="connsiteY6" fmla="*/ 8953 h 535813"/>
                  <a:gd name="connsiteX7" fmla="*/ 8954 w 375095"/>
                  <a:gd name="connsiteY7" fmla="*/ 0 h 535813"/>
                  <a:gd name="connsiteX8" fmla="*/ 366141 w 375095"/>
                  <a:gd name="connsiteY8" fmla="*/ 0 h 535813"/>
                  <a:gd name="connsiteX9" fmla="*/ 375095 w 375095"/>
                  <a:gd name="connsiteY9" fmla="*/ 8953 h 535813"/>
                  <a:gd name="connsiteX10" fmla="*/ 375095 w 375095"/>
                  <a:gd name="connsiteY10" fmla="*/ 526859 h 535813"/>
                  <a:gd name="connsiteX11" fmla="*/ 366205 w 375095"/>
                  <a:gd name="connsiteY11" fmla="*/ 535813 h 535813"/>
                  <a:gd name="connsiteX12" fmla="*/ 178689 w 375095"/>
                  <a:gd name="connsiteY12" fmla="*/ 517906 h 535813"/>
                  <a:gd name="connsiteX13" fmla="*/ 357251 w 375095"/>
                  <a:gd name="connsiteY13" fmla="*/ 517906 h 535813"/>
                  <a:gd name="connsiteX14" fmla="*/ 357251 w 375095"/>
                  <a:gd name="connsiteY14" fmla="*/ 17843 h 535813"/>
                  <a:gd name="connsiteX15" fmla="*/ 17907 w 375095"/>
                  <a:gd name="connsiteY15" fmla="*/ 17843 h 535813"/>
                  <a:gd name="connsiteX16" fmla="*/ 17907 w 375095"/>
                  <a:gd name="connsiteY16" fmla="*/ 142875 h 535813"/>
                  <a:gd name="connsiteX17" fmla="*/ 169736 w 375095"/>
                  <a:gd name="connsiteY17" fmla="*/ 142875 h 535813"/>
                  <a:gd name="connsiteX18" fmla="*/ 178689 w 375095"/>
                  <a:gd name="connsiteY18" fmla="*/ 151828 h 535813"/>
                  <a:gd name="connsiteX19" fmla="*/ 178689 w 375095"/>
                  <a:gd name="connsiteY19" fmla="*/ 517906 h 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095" h="535813">
                    <a:moveTo>
                      <a:pt x="366205" y="535813"/>
                    </a:moveTo>
                    <a:lnTo>
                      <a:pt x="169736" y="535813"/>
                    </a:lnTo>
                    <a:cubicBezTo>
                      <a:pt x="164783" y="535813"/>
                      <a:pt x="160782" y="531813"/>
                      <a:pt x="160782" y="526859"/>
                    </a:cubicBezTo>
                    <a:lnTo>
                      <a:pt x="160782" y="160782"/>
                    </a:lnTo>
                    <a:lnTo>
                      <a:pt x="8954" y="160782"/>
                    </a:lnTo>
                    <a:cubicBezTo>
                      <a:pt x="4001" y="160782"/>
                      <a:pt x="0" y="156782"/>
                      <a:pt x="0" y="151828"/>
                    </a:cubicBezTo>
                    <a:lnTo>
                      <a:pt x="0" y="8953"/>
                    </a:lnTo>
                    <a:cubicBezTo>
                      <a:pt x="0" y="4001"/>
                      <a:pt x="4001" y="0"/>
                      <a:pt x="8954" y="0"/>
                    </a:cubicBezTo>
                    <a:lnTo>
                      <a:pt x="366141" y="0"/>
                    </a:lnTo>
                    <a:cubicBezTo>
                      <a:pt x="371094" y="0"/>
                      <a:pt x="375095" y="4001"/>
                      <a:pt x="375095" y="8953"/>
                    </a:cubicBezTo>
                    <a:lnTo>
                      <a:pt x="375095" y="526859"/>
                    </a:lnTo>
                    <a:cubicBezTo>
                      <a:pt x="375159" y="531813"/>
                      <a:pt x="371158" y="535813"/>
                      <a:pt x="366205" y="535813"/>
                    </a:cubicBezTo>
                    <a:close/>
                    <a:moveTo>
                      <a:pt x="178689" y="517906"/>
                    </a:moveTo>
                    <a:lnTo>
                      <a:pt x="357251" y="517906"/>
                    </a:lnTo>
                    <a:lnTo>
                      <a:pt x="357251" y="17843"/>
                    </a:lnTo>
                    <a:lnTo>
                      <a:pt x="17907" y="17843"/>
                    </a:lnTo>
                    <a:lnTo>
                      <a:pt x="17907" y="142875"/>
                    </a:lnTo>
                    <a:lnTo>
                      <a:pt x="169736" y="142875"/>
                    </a:lnTo>
                    <a:cubicBezTo>
                      <a:pt x="174689" y="142875"/>
                      <a:pt x="178689" y="146876"/>
                      <a:pt x="178689" y="151828"/>
                    </a:cubicBezTo>
                    <a:lnTo>
                      <a:pt x="178689" y="517906"/>
                    </a:lnTo>
                    <a:close/>
                  </a:path>
                </a:pathLst>
              </a:custGeom>
              <a:grpFill/>
              <a:ln w="6350" cap="flat">
                <a:noFill/>
                <a:prstDash val="solid"/>
                <a:miter/>
              </a:ln>
            </p:spPr>
            <p:txBody>
              <a:bodyPr rtlCol="0" anchor="ctr"/>
              <a:lstStyle/>
              <a:p>
                <a:endParaRPr lang="de-DE"/>
              </a:p>
            </p:txBody>
          </p:sp>
          <p:sp>
            <p:nvSpPr>
              <p:cNvPr id="511" name="Freihandform 649">
                <a:extLst>
                  <a:ext uri="{FF2B5EF4-FFF2-40B4-BE49-F238E27FC236}">
                    <a16:creationId xmlns:a16="http://schemas.microsoft.com/office/drawing/2014/main" id="{2955ADF5-DFFA-4966-A1CF-82BA39DD58A2}"/>
                  </a:ext>
                </a:extLst>
              </p:cNvPr>
              <p:cNvSpPr/>
              <p:nvPr/>
            </p:nvSpPr>
            <p:spPr>
              <a:xfrm>
                <a:off x="1085672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2" name="Freihandform 650">
                <a:extLst>
                  <a:ext uri="{FF2B5EF4-FFF2-40B4-BE49-F238E27FC236}">
                    <a16:creationId xmlns:a16="http://schemas.microsoft.com/office/drawing/2014/main" id="{90B438F4-FCE3-475F-91AC-F7C5407A33D7}"/>
                  </a:ext>
                </a:extLst>
              </p:cNvPr>
              <p:cNvSpPr/>
              <p:nvPr/>
            </p:nvSpPr>
            <p:spPr>
              <a:xfrm>
                <a:off x="1089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3" name="Freihandform 651">
                <a:extLst>
                  <a:ext uri="{FF2B5EF4-FFF2-40B4-BE49-F238E27FC236}">
                    <a16:creationId xmlns:a16="http://schemas.microsoft.com/office/drawing/2014/main" id="{CE6E2E51-FE7C-4C9E-8923-41B6F98C4AC1}"/>
                  </a:ext>
                </a:extLst>
              </p:cNvPr>
              <p:cNvSpPr/>
              <p:nvPr/>
            </p:nvSpPr>
            <p:spPr>
              <a:xfrm>
                <a:off x="10928159"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4" name="Freihandform 652">
                <a:extLst>
                  <a:ext uri="{FF2B5EF4-FFF2-40B4-BE49-F238E27FC236}">
                    <a16:creationId xmlns:a16="http://schemas.microsoft.com/office/drawing/2014/main" id="{7E78724A-F616-4A4F-92B2-82682A711F25}"/>
                  </a:ext>
                </a:extLst>
              </p:cNvPr>
              <p:cNvSpPr/>
              <p:nvPr/>
            </p:nvSpPr>
            <p:spPr>
              <a:xfrm>
                <a:off x="10963910"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5" name="Freihandform 653">
                <a:extLst>
                  <a:ext uri="{FF2B5EF4-FFF2-40B4-BE49-F238E27FC236}">
                    <a16:creationId xmlns:a16="http://schemas.microsoft.com/office/drawing/2014/main" id="{5DD65764-1C9C-4421-B63D-2E734CE92E06}"/>
                  </a:ext>
                </a:extLst>
              </p:cNvPr>
              <p:cNvSpPr/>
              <p:nvPr/>
            </p:nvSpPr>
            <p:spPr>
              <a:xfrm>
                <a:off x="1099959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6" name="Freihandform 654">
                <a:extLst>
                  <a:ext uri="{FF2B5EF4-FFF2-40B4-BE49-F238E27FC236}">
                    <a16:creationId xmlns:a16="http://schemas.microsoft.com/office/drawing/2014/main" id="{F2C757D6-73B2-4A0B-85FE-0D94DC86E0B7}"/>
                  </a:ext>
                </a:extLst>
              </p:cNvPr>
              <p:cNvSpPr/>
              <p:nvPr/>
            </p:nvSpPr>
            <p:spPr>
              <a:xfrm>
                <a:off x="1103534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7" name="Freihandform 655">
                <a:extLst>
                  <a:ext uri="{FF2B5EF4-FFF2-40B4-BE49-F238E27FC236}">
                    <a16:creationId xmlns:a16="http://schemas.microsoft.com/office/drawing/2014/main" id="{61F58579-E928-432A-BA4D-FD5B5243B957}"/>
                  </a:ext>
                </a:extLst>
              </p:cNvPr>
              <p:cNvSpPr/>
              <p:nvPr/>
            </p:nvSpPr>
            <p:spPr>
              <a:xfrm>
                <a:off x="11071034"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8" name="Freihandform 656">
                <a:extLst>
                  <a:ext uri="{FF2B5EF4-FFF2-40B4-BE49-F238E27FC236}">
                    <a16:creationId xmlns:a16="http://schemas.microsoft.com/office/drawing/2014/main" id="{C46E5D81-FA69-4FBC-86D5-40D0D314528D}"/>
                  </a:ext>
                </a:extLst>
              </p:cNvPr>
              <p:cNvSpPr/>
              <p:nvPr/>
            </p:nvSpPr>
            <p:spPr>
              <a:xfrm>
                <a:off x="11106785"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9" name="Freihandform 657">
                <a:extLst>
                  <a:ext uri="{FF2B5EF4-FFF2-40B4-BE49-F238E27FC236}">
                    <a16:creationId xmlns:a16="http://schemas.microsoft.com/office/drawing/2014/main" id="{F8D0E271-73EE-429D-A2A7-84277FFFED84}"/>
                  </a:ext>
                </a:extLst>
              </p:cNvPr>
              <p:cNvSpPr/>
              <p:nvPr/>
            </p:nvSpPr>
            <p:spPr>
              <a:xfrm>
                <a:off x="1114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0" name="Freihandform 658">
                <a:extLst>
                  <a:ext uri="{FF2B5EF4-FFF2-40B4-BE49-F238E27FC236}">
                    <a16:creationId xmlns:a16="http://schemas.microsoft.com/office/drawing/2014/main" id="{44082402-F0E0-4E98-AA1F-083F83E5D667}"/>
                  </a:ext>
                </a:extLst>
              </p:cNvPr>
              <p:cNvSpPr/>
              <p:nvPr/>
            </p:nvSpPr>
            <p:spPr>
              <a:xfrm>
                <a:off x="1085672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1" name="Freihandform 659">
                <a:extLst>
                  <a:ext uri="{FF2B5EF4-FFF2-40B4-BE49-F238E27FC236}">
                    <a16:creationId xmlns:a16="http://schemas.microsoft.com/office/drawing/2014/main" id="{5C416C87-8DDB-4D5C-A997-502216B5D0C9}"/>
                  </a:ext>
                </a:extLst>
              </p:cNvPr>
              <p:cNvSpPr/>
              <p:nvPr/>
            </p:nvSpPr>
            <p:spPr>
              <a:xfrm>
                <a:off x="1089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2" name="Freihandform 660">
                <a:extLst>
                  <a:ext uri="{FF2B5EF4-FFF2-40B4-BE49-F238E27FC236}">
                    <a16:creationId xmlns:a16="http://schemas.microsoft.com/office/drawing/2014/main" id="{B7B0D83C-AE0A-4D34-A0FB-7A293022BC03}"/>
                  </a:ext>
                </a:extLst>
              </p:cNvPr>
              <p:cNvSpPr/>
              <p:nvPr/>
            </p:nvSpPr>
            <p:spPr>
              <a:xfrm>
                <a:off x="10928159"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3" name="Freihandform 661">
                <a:extLst>
                  <a:ext uri="{FF2B5EF4-FFF2-40B4-BE49-F238E27FC236}">
                    <a16:creationId xmlns:a16="http://schemas.microsoft.com/office/drawing/2014/main" id="{92F9671E-8105-4893-B7A6-383DC04FC56B}"/>
                  </a:ext>
                </a:extLst>
              </p:cNvPr>
              <p:cNvSpPr/>
              <p:nvPr/>
            </p:nvSpPr>
            <p:spPr>
              <a:xfrm>
                <a:off x="10963910"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4" name="Freihandform 662">
                <a:extLst>
                  <a:ext uri="{FF2B5EF4-FFF2-40B4-BE49-F238E27FC236}">
                    <a16:creationId xmlns:a16="http://schemas.microsoft.com/office/drawing/2014/main" id="{0A93B129-E878-468C-AA54-33B05D0AF856}"/>
                  </a:ext>
                </a:extLst>
              </p:cNvPr>
              <p:cNvSpPr/>
              <p:nvPr/>
            </p:nvSpPr>
            <p:spPr>
              <a:xfrm>
                <a:off x="1099959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5" name="Freihandform 663">
                <a:extLst>
                  <a:ext uri="{FF2B5EF4-FFF2-40B4-BE49-F238E27FC236}">
                    <a16:creationId xmlns:a16="http://schemas.microsoft.com/office/drawing/2014/main" id="{1AC2D6BF-7926-43F3-B95A-BE9C0DAD7926}"/>
                  </a:ext>
                </a:extLst>
              </p:cNvPr>
              <p:cNvSpPr/>
              <p:nvPr/>
            </p:nvSpPr>
            <p:spPr>
              <a:xfrm>
                <a:off x="1103534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6" name="Freihandform 664">
                <a:extLst>
                  <a:ext uri="{FF2B5EF4-FFF2-40B4-BE49-F238E27FC236}">
                    <a16:creationId xmlns:a16="http://schemas.microsoft.com/office/drawing/2014/main" id="{7AFAAAA5-191F-489A-93EF-C46BD61D7A18}"/>
                  </a:ext>
                </a:extLst>
              </p:cNvPr>
              <p:cNvSpPr/>
              <p:nvPr/>
            </p:nvSpPr>
            <p:spPr>
              <a:xfrm>
                <a:off x="11071034"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7" name="Freihandform 665">
                <a:extLst>
                  <a:ext uri="{FF2B5EF4-FFF2-40B4-BE49-F238E27FC236}">
                    <a16:creationId xmlns:a16="http://schemas.microsoft.com/office/drawing/2014/main" id="{9C3F1A74-C0F2-4409-B1FE-945AADF137C9}"/>
                  </a:ext>
                </a:extLst>
              </p:cNvPr>
              <p:cNvSpPr/>
              <p:nvPr/>
            </p:nvSpPr>
            <p:spPr>
              <a:xfrm>
                <a:off x="11106785"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8" name="Freihandform 666">
                <a:extLst>
                  <a:ext uri="{FF2B5EF4-FFF2-40B4-BE49-F238E27FC236}">
                    <a16:creationId xmlns:a16="http://schemas.microsoft.com/office/drawing/2014/main" id="{0CE2A10A-DBDE-4C86-B775-32B513E57F8C}"/>
                  </a:ext>
                </a:extLst>
              </p:cNvPr>
              <p:cNvSpPr/>
              <p:nvPr/>
            </p:nvSpPr>
            <p:spPr>
              <a:xfrm>
                <a:off x="1114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9" name="Freihandform 667">
                <a:extLst>
                  <a:ext uri="{FF2B5EF4-FFF2-40B4-BE49-F238E27FC236}">
                    <a16:creationId xmlns:a16="http://schemas.microsoft.com/office/drawing/2014/main" id="{EB57587A-B695-44F8-BCD2-77EFC43F232F}"/>
                  </a:ext>
                </a:extLst>
              </p:cNvPr>
              <p:cNvSpPr/>
              <p:nvPr/>
            </p:nvSpPr>
            <p:spPr>
              <a:xfrm>
                <a:off x="1085672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0" name="Freihandform 668">
                <a:extLst>
                  <a:ext uri="{FF2B5EF4-FFF2-40B4-BE49-F238E27FC236}">
                    <a16:creationId xmlns:a16="http://schemas.microsoft.com/office/drawing/2014/main" id="{A2D9CA18-1EF1-4D4E-9F5F-EE29D2686936}"/>
                  </a:ext>
                </a:extLst>
              </p:cNvPr>
              <p:cNvSpPr/>
              <p:nvPr/>
            </p:nvSpPr>
            <p:spPr>
              <a:xfrm>
                <a:off x="1089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1" name="Freihandform 669">
                <a:extLst>
                  <a:ext uri="{FF2B5EF4-FFF2-40B4-BE49-F238E27FC236}">
                    <a16:creationId xmlns:a16="http://schemas.microsoft.com/office/drawing/2014/main" id="{F1D42382-4708-4B09-9FA1-65F89AEF77FB}"/>
                  </a:ext>
                </a:extLst>
              </p:cNvPr>
              <p:cNvSpPr/>
              <p:nvPr/>
            </p:nvSpPr>
            <p:spPr>
              <a:xfrm>
                <a:off x="10928159"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2" name="Freihandform 670">
                <a:extLst>
                  <a:ext uri="{FF2B5EF4-FFF2-40B4-BE49-F238E27FC236}">
                    <a16:creationId xmlns:a16="http://schemas.microsoft.com/office/drawing/2014/main" id="{48D9348A-D565-485C-8BED-3B1E7AEDF161}"/>
                  </a:ext>
                </a:extLst>
              </p:cNvPr>
              <p:cNvSpPr/>
              <p:nvPr/>
            </p:nvSpPr>
            <p:spPr>
              <a:xfrm>
                <a:off x="10963910"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3" name="Freihandform 671">
                <a:extLst>
                  <a:ext uri="{FF2B5EF4-FFF2-40B4-BE49-F238E27FC236}">
                    <a16:creationId xmlns:a16="http://schemas.microsoft.com/office/drawing/2014/main" id="{822F4568-5761-424E-8F4D-BA4989DBBA98}"/>
                  </a:ext>
                </a:extLst>
              </p:cNvPr>
              <p:cNvSpPr/>
              <p:nvPr/>
            </p:nvSpPr>
            <p:spPr>
              <a:xfrm>
                <a:off x="1099959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4" name="Freihandform 672">
                <a:extLst>
                  <a:ext uri="{FF2B5EF4-FFF2-40B4-BE49-F238E27FC236}">
                    <a16:creationId xmlns:a16="http://schemas.microsoft.com/office/drawing/2014/main" id="{1A20EC2E-5262-44EC-86E7-5BB1072A3B31}"/>
                  </a:ext>
                </a:extLst>
              </p:cNvPr>
              <p:cNvSpPr/>
              <p:nvPr/>
            </p:nvSpPr>
            <p:spPr>
              <a:xfrm>
                <a:off x="1103534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5" name="Freihandform 673">
                <a:extLst>
                  <a:ext uri="{FF2B5EF4-FFF2-40B4-BE49-F238E27FC236}">
                    <a16:creationId xmlns:a16="http://schemas.microsoft.com/office/drawing/2014/main" id="{78079D7E-4846-4D64-967F-9AACA4BBDE21}"/>
                  </a:ext>
                </a:extLst>
              </p:cNvPr>
              <p:cNvSpPr/>
              <p:nvPr/>
            </p:nvSpPr>
            <p:spPr>
              <a:xfrm>
                <a:off x="11071034"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6" name="Freihandform 674">
                <a:extLst>
                  <a:ext uri="{FF2B5EF4-FFF2-40B4-BE49-F238E27FC236}">
                    <a16:creationId xmlns:a16="http://schemas.microsoft.com/office/drawing/2014/main" id="{364E2AFD-CD18-46F0-8879-D7CABD6A862F}"/>
                  </a:ext>
                </a:extLst>
              </p:cNvPr>
              <p:cNvSpPr/>
              <p:nvPr/>
            </p:nvSpPr>
            <p:spPr>
              <a:xfrm>
                <a:off x="11106785"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7" name="Freihandform 675">
                <a:extLst>
                  <a:ext uri="{FF2B5EF4-FFF2-40B4-BE49-F238E27FC236}">
                    <a16:creationId xmlns:a16="http://schemas.microsoft.com/office/drawing/2014/main" id="{9D20C017-EDA1-4969-B1C4-DCF230159829}"/>
                  </a:ext>
                </a:extLst>
              </p:cNvPr>
              <p:cNvSpPr/>
              <p:nvPr/>
            </p:nvSpPr>
            <p:spPr>
              <a:xfrm>
                <a:off x="1114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8" name="Freihandform 676">
                <a:extLst>
                  <a:ext uri="{FF2B5EF4-FFF2-40B4-BE49-F238E27FC236}">
                    <a16:creationId xmlns:a16="http://schemas.microsoft.com/office/drawing/2014/main" id="{30534A44-4086-41D9-AF4D-6D76256B142A}"/>
                  </a:ext>
                </a:extLst>
              </p:cNvPr>
              <p:cNvSpPr/>
              <p:nvPr/>
            </p:nvSpPr>
            <p:spPr>
              <a:xfrm>
                <a:off x="11035347"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9" name="Freihandform 677">
                <a:extLst>
                  <a:ext uri="{FF2B5EF4-FFF2-40B4-BE49-F238E27FC236}">
                    <a16:creationId xmlns:a16="http://schemas.microsoft.com/office/drawing/2014/main" id="{21D867E0-ABCA-477A-878D-65CFAC648DAD}"/>
                  </a:ext>
                </a:extLst>
              </p:cNvPr>
              <p:cNvSpPr/>
              <p:nvPr/>
            </p:nvSpPr>
            <p:spPr>
              <a:xfrm>
                <a:off x="11071034"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0" name="Freihandform 678">
                <a:extLst>
                  <a:ext uri="{FF2B5EF4-FFF2-40B4-BE49-F238E27FC236}">
                    <a16:creationId xmlns:a16="http://schemas.microsoft.com/office/drawing/2014/main" id="{3A31410F-B41F-46A1-99E7-2536C82DE538}"/>
                  </a:ext>
                </a:extLst>
              </p:cNvPr>
              <p:cNvSpPr/>
              <p:nvPr/>
            </p:nvSpPr>
            <p:spPr>
              <a:xfrm>
                <a:off x="11106785"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1" name="Freihandform 679">
                <a:extLst>
                  <a:ext uri="{FF2B5EF4-FFF2-40B4-BE49-F238E27FC236}">
                    <a16:creationId xmlns:a16="http://schemas.microsoft.com/office/drawing/2014/main" id="{C668A310-C0AF-4747-822C-79FB0CC35BD9}"/>
                  </a:ext>
                </a:extLst>
              </p:cNvPr>
              <p:cNvSpPr/>
              <p:nvPr/>
            </p:nvSpPr>
            <p:spPr>
              <a:xfrm>
                <a:off x="11142472"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2" name="Freihandform 680">
                <a:extLst>
                  <a:ext uri="{FF2B5EF4-FFF2-40B4-BE49-F238E27FC236}">
                    <a16:creationId xmlns:a16="http://schemas.microsoft.com/office/drawing/2014/main" id="{ACF12DD2-097B-4969-BD9A-DF22A1225972}"/>
                  </a:ext>
                </a:extLst>
              </p:cNvPr>
              <p:cNvSpPr/>
              <p:nvPr/>
            </p:nvSpPr>
            <p:spPr>
              <a:xfrm>
                <a:off x="11035347"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3" name="Freihandform 681">
                <a:extLst>
                  <a:ext uri="{FF2B5EF4-FFF2-40B4-BE49-F238E27FC236}">
                    <a16:creationId xmlns:a16="http://schemas.microsoft.com/office/drawing/2014/main" id="{45E91B80-94A1-4372-9E33-94596DF8F1EB}"/>
                  </a:ext>
                </a:extLst>
              </p:cNvPr>
              <p:cNvSpPr/>
              <p:nvPr/>
            </p:nvSpPr>
            <p:spPr>
              <a:xfrm>
                <a:off x="11071034"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4" name="Freihandform 682">
                <a:extLst>
                  <a:ext uri="{FF2B5EF4-FFF2-40B4-BE49-F238E27FC236}">
                    <a16:creationId xmlns:a16="http://schemas.microsoft.com/office/drawing/2014/main" id="{1281684F-C73C-4510-B531-7C710D1C0BEA}"/>
                  </a:ext>
                </a:extLst>
              </p:cNvPr>
              <p:cNvSpPr/>
              <p:nvPr/>
            </p:nvSpPr>
            <p:spPr>
              <a:xfrm>
                <a:off x="11106785"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5" name="Freihandform 683">
                <a:extLst>
                  <a:ext uri="{FF2B5EF4-FFF2-40B4-BE49-F238E27FC236}">
                    <a16:creationId xmlns:a16="http://schemas.microsoft.com/office/drawing/2014/main" id="{B690EC94-3A05-415F-96D7-C553E5FF7722}"/>
                  </a:ext>
                </a:extLst>
              </p:cNvPr>
              <p:cNvSpPr/>
              <p:nvPr/>
            </p:nvSpPr>
            <p:spPr>
              <a:xfrm>
                <a:off x="11142472"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6" name="Freihandform 684">
                <a:extLst>
                  <a:ext uri="{FF2B5EF4-FFF2-40B4-BE49-F238E27FC236}">
                    <a16:creationId xmlns:a16="http://schemas.microsoft.com/office/drawing/2014/main" id="{DCFC60A0-48C8-4FA4-A01A-768E7764C4F7}"/>
                  </a:ext>
                </a:extLst>
              </p:cNvPr>
              <p:cNvSpPr/>
              <p:nvPr/>
            </p:nvSpPr>
            <p:spPr>
              <a:xfrm>
                <a:off x="11035347"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7" name="Freihandform 685">
                <a:extLst>
                  <a:ext uri="{FF2B5EF4-FFF2-40B4-BE49-F238E27FC236}">
                    <a16:creationId xmlns:a16="http://schemas.microsoft.com/office/drawing/2014/main" id="{53B67503-CC94-4CEA-9F41-FD6992AD2210}"/>
                  </a:ext>
                </a:extLst>
              </p:cNvPr>
              <p:cNvSpPr/>
              <p:nvPr/>
            </p:nvSpPr>
            <p:spPr>
              <a:xfrm>
                <a:off x="11071034"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8" name="Freihandform 686">
                <a:extLst>
                  <a:ext uri="{FF2B5EF4-FFF2-40B4-BE49-F238E27FC236}">
                    <a16:creationId xmlns:a16="http://schemas.microsoft.com/office/drawing/2014/main" id="{2A800299-CD9C-435C-9260-4CE6333A3BAE}"/>
                  </a:ext>
                </a:extLst>
              </p:cNvPr>
              <p:cNvSpPr/>
              <p:nvPr/>
            </p:nvSpPr>
            <p:spPr>
              <a:xfrm>
                <a:off x="11106785"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9" name="Freihandform 687">
                <a:extLst>
                  <a:ext uri="{FF2B5EF4-FFF2-40B4-BE49-F238E27FC236}">
                    <a16:creationId xmlns:a16="http://schemas.microsoft.com/office/drawing/2014/main" id="{ADA4ECDE-CF8C-4BB8-9E9D-127E6069E600}"/>
                  </a:ext>
                </a:extLst>
              </p:cNvPr>
              <p:cNvSpPr/>
              <p:nvPr/>
            </p:nvSpPr>
            <p:spPr>
              <a:xfrm>
                <a:off x="11142472"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0" name="Freihandform 688">
                <a:extLst>
                  <a:ext uri="{FF2B5EF4-FFF2-40B4-BE49-F238E27FC236}">
                    <a16:creationId xmlns:a16="http://schemas.microsoft.com/office/drawing/2014/main" id="{55037509-59FF-423D-8189-788679B2FDFB}"/>
                  </a:ext>
                </a:extLst>
              </p:cNvPr>
              <p:cNvSpPr/>
              <p:nvPr/>
            </p:nvSpPr>
            <p:spPr>
              <a:xfrm>
                <a:off x="11035347"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1" name="Freihandform 689">
                <a:extLst>
                  <a:ext uri="{FF2B5EF4-FFF2-40B4-BE49-F238E27FC236}">
                    <a16:creationId xmlns:a16="http://schemas.microsoft.com/office/drawing/2014/main" id="{CE6E810D-7DEC-442D-9E14-516768576FA7}"/>
                  </a:ext>
                </a:extLst>
              </p:cNvPr>
              <p:cNvSpPr/>
              <p:nvPr/>
            </p:nvSpPr>
            <p:spPr>
              <a:xfrm>
                <a:off x="11071034"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2" name="Freihandform 690">
                <a:extLst>
                  <a:ext uri="{FF2B5EF4-FFF2-40B4-BE49-F238E27FC236}">
                    <a16:creationId xmlns:a16="http://schemas.microsoft.com/office/drawing/2014/main" id="{907DBF60-CC80-498B-85C6-3426FFC37532}"/>
                  </a:ext>
                </a:extLst>
              </p:cNvPr>
              <p:cNvSpPr/>
              <p:nvPr/>
            </p:nvSpPr>
            <p:spPr>
              <a:xfrm>
                <a:off x="11106785"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3" name="Freihandform 691">
                <a:extLst>
                  <a:ext uri="{FF2B5EF4-FFF2-40B4-BE49-F238E27FC236}">
                    <a16:creationId xmlns:a16="http://schemas.microsoft.com/office/drawing/2014/main" id="{F330D1D4-359F-4237-8E21-B0230A792AA4}"/>
                  </a:ext>
                </a:extLst>
              </p:cNvPr>
              <p:cNvSpPr/>
              <p:nvPr/>
            </p:nvSpPr>
            <p:spPr>
              <a:xfrm>
                <a:off x="11142472"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4" name="Freihandform 692">
                <a:extLst>
                  <a:ext uri="{FF2B5EF4-FFF2-40B4-BE49-F238E27FC236}">
                    <a16:creationId xmlns:a16="http://schemas.microsoft.com/office/drawing/2014/main" id="{F96A1517-CCF9-45E2-8BE5-B376FA7F9E54}"/>
                  </a:ext>
                </a:extLst>
              </p:cNvPr>
              <p:cNvSpPr/>
              <p:nvPr/>
            </p:nvSpPr>
            <p:spPr>
              <a:xfrm>
                <a:off x="11035347"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5" name="Freihandform 693">
                <a:extLst>
                  <a:ext uri="{FF2B5EF4-FFF2-40B4-BE49-F238E27FC236}">
                    <a16:creationId xmlns:a16="http://schemas.microsoft.com/office/drawing/2014/main" id="{8B104343-34E2-414B-B043-5F731602A031}"/>
                  </a:ext>
                </a:extLst>
              </p:cNvPr>
              <p:cNvSpPr/>
              <p:nvPr/>
            </p:nvSpPr>
            <p:spPr>
              <a:xfrm>
                <a:off x="11071034"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6" name="Freihandform 694">
                <a:extLst>
                  <a:ext uri="{FF2B5EF4-FFF2-40B4-BE49-F238E27FC236}">
                    <a16:creationId xmlns:a16="http://schemas.microsoft.com/office/drawing/2014/main" id="{551338C4-F203-4B51-9ED9-56F80055236D}"/>
                  </a:ext>
                </a:extLst>
              </p:cNvPr>
              <p:cNvSpPr/>
              <p:nvPr/>
            </p:nvSpPr>
            <p:spPr>
              <a:xfrm>
                <a:off x="11106785"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7" name="Freihandform 695">
                <a:extLst>
                  <a:ext uri="{FF2B5EF4-FFF2-40B4-BE49-F238E27FC236}">
                    <a16:creationId xmlns:a16="http://schemas.microsoft.com/office/drawing/2014/main" id="{BB053226-F7C4-4D9E-A6CF-D1430F646935}"/>
                  </a:ext>
                </a:extLst>
              </p:cNvPr>
              <p:cNvSpPr/>
              <p:nvPr/>
            </p:nvSpPr>
            <p:spPr>
              <a:xfrm>
                <a:off x="11142472"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8" name="Freihandform 696">
                <a:extLst>
                  <a:ext uri="{FF2B5EF4-FFF2-40B4-BE49-F238E27FC236}">
                    <a16:creationId xmlns:a16="http://schemas.microsoft.com/office/drawing/2014/main" id="{F77FF027-AEA9-4144-AE03-62AAD6BB5672}"/>
                  </a:ext>
                </a:extLst>
              </p:cNvPr>
              <p:cNvSpPr/>
              <p:nvPr/>
            </p:nvSpPr>
            <p:spPr>
              <a:xfrm>
                <a:off x="11035347"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9" name="Freihandform 697">
                <a:extLst>
                  <a:ext uri="{FF2B5EF4-FFF2-40B4-BE49-F238E27FC236}">
                    <a16:creationId xmlns:a16="http://schemas.microsoft.com/office/drawing/2014/main" id="{98B03987-32AC-43D1-A03F-37D32AF3559E}"/>
                  </a:ext>
                </a:extLst>
              </p:cNvPr>
              <p:cNvSpPr/>
              <p:nvPr/>
            </p:nvSpPr>
            <p:spPr>
              <a:xfrm>
                <a:off x="11071034"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0" name="Freihandform 698">
                <a:extLst>
                  <a:ext uri="{FF2B5EF4-FFF2-40B4-BE49-F238E27FC236}">
                    <a16:creationId xmlns:a16="http://schemas.microsoft.com/office/drawing/2014/main" id="{57A21337-F18B-49B5-A3A9-BE6490E452FF}"/>
                  </a:ext>
                </a:extLst>
              </p:cNvPr>
              <p:cNvSpPr/>
              <p:nvPr/>
            </p:nvSpPr>
            <p:spPr>
              <a:xfrm>
                <a:off x="11106785"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1" name="Freihandform 699">
                <a:extLst>
                  <a:ext uri="{FF2B5EF4-FFF2-40B4-BE49-F238E27FC236}">
                    <a16:creationId xmlns:a16="http://schemas.microsoft.com/office/drawing/2014/main" id="{15D0ED0C-DBF6-400E-94B0-D604EE537CEB}"/>
                  </a:ext>
                </a:extLst>
              </p:cNvPr>
              <p:cNvSpPr/>
              <p:nvPr/>
            </p:nvSpPr>
            <p:spPr>
              <a:xfrm>
                <a:off x="11142472"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2" name="Freihandform 700">
                <a:extLst>
                  <a:ext uri="{FF2B5EF4-FFF2-40B4-BE49-F238E27FC236}">
                    <a16:creationId xmlns:a16="http://schemas.microsoft.com/office/drawing/2014/main" id="{E6793D07-BCAE-4184-A461-987F14805EAA}"/>
                  </a:ext>
                </a:extLst>
              </p:cNvPr>
              <p:cNvSpPr/>
              <p:nvPr/>
            </p:nvSpPr>
            <p:spPr>
              <a:xfrm>
                <a:off x="11035347"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3" name="Freihandform 701">
                <a:extLst>
                  <a:ext uri="{FF2B5EF4-FFF2-40B4-BE49-F238E27FC236}">
                    <a16:creationId xmlns:a16="http://schemas.microsoft.com/office/drawing/2014/main" id="{880C8272-F8F2-463A-8937-6993D361E5A1}"/>
                  </a:ext>
                </a:extLst>
              </p:cNvPr>
              <p:cNvSpPr/>
              <p:nvPr/>
            </p:nvSpPr>
            <p:spPr>
              <a:xfrm>
                <a:off x="11071034"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4" name="Freihandform 702">
                <a:extLst>
                  <a:ext uri="{FF2B5EF4-FFF2-40B4-BE49-F238E27FC236}">
                    <a16:creationId xmlns:a16="http://schemas.microsoft.com/office/drawing/2014/main" id="{28EEEDFE-FF75-44E6-9773-AAC04E423E18}"/>
                  </a:ext>
                </a:extLst>
              </p:cNvPr>
              <p:cNvSpPr/>
              <p:nvPr/>
            </p:nvSpPr>
            <p:spPr>
              <a:xfrm>
                <a:off x="11106785"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5" name="Freihandform 703">
                <a:extLst>
                  <a:ext uri="{FF2B5EF4-FFF2-40B4-BE49-F238E27FC236}">
                    <a16:creationId xmlns:a16="http://schemas.microsoft.com/office/drawing/2014/main" id="{51CB8516-2313-4207-9263-8606A73F9FBF}"/>
                  </a:ext>
                </a:extLst>
              </p:cNvPr>
              <p:cNvSpPr/>
              <p:nvPr/>
            </p:nvSpPr>
            <p:spPr>
              <a:xfrm>
                <a:off x="11142472"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6" name="Freihandform 704">
                <a:extLst>
                  <a:ext uri="{FF2B5EF4-FFF2-40B4-BE49-F238E27FC236}">
                    <a16:creationId xmlns:a16="http://schemas.microsoft.com/office/drawing/2014/main" id="{3CC1BDC2-E94D-489E-8FCD-D5531AE83D2E}"/>
                  </a:ext>
                </a:extLst>
              </p:cNvPr>
              <p:cNvSpPr/>
              <p:nvPr/>
            </p:nvSpPr>
            <p:spPr>
              <a:xfrm>
                <a:off x="11044237" y="3743007"/>
                <a:ext cx="107188" cy="125031"/>
              </a:xfrm>
              <a:custGeom>
                <a:avLst/>
                <a:gdLst>
                  <a:gd name="connsiteX0" fmla="*/ 98234 w 107188"/>
                  <a:gd name="connsiteY0" fmla="*/ 125032 h 125031"/>
                  <a:gd name="connsiteX1" fmla="*/ 8954 w 107188"/>
                  <a:gd name="connsiteY1" fmla="*/ 125032 h 125031"/>
                  <a:gd name="connsiteX2" fmla="*/ 0 w 107188"/>
                  <a:gd name="connsiteY2" fmla="*/ 116078 h 125031"/>
                  <a:gd name="connsiteX3" fmla="*/ 0 w 107188"/>
                  <a:gd name="connsiteY3" fmla="*/ 8953 h 125031"/>
                  <a:gd name="connsiteX4" fmla="*/ 8954 w 107188"/>
                  <a:gd name="connsiteY4" fmla="*/ 0 h 125031"/>
                  <a:gd name="connsiteX5" fmla="*/ 98234 w 107188"/>
                  <a:gd name="connsiteY5" fmla="*/ 0 h 125031"/>
                  <a:gd name="connsiteX6" fmla="*/ 107188 w 107188"/>
                  <a:gd name="connsiteY6" fmla="*/ 8953 h 125031"/>
                  <a:gd name="connsiteX7" fmla="*/ 107188 w 107188"/>
                  <a:gd name="connsiteY7" fmla="*/ 116078 h 125031"/>
                  <a:gd name="connsiteX8" fmla="*/ 98234 w 107188"/>
                  <a:gd name="connsiteY8" fmla="*/ 125032 h 125031"/>
                  <a:gd name="connsiteX9" fmla="*/ 17907 w 107188"/>
                  <a:gd name="connsiteY9" fmla="*/ 107124 h 125031"/>
                  <a:gd name="connsiteX10" fmla="*/ 89344 w 107188"/>
                  <a:gd name="connsiteY10" fmla="*/ 107124 h 125031"/>
                  <a:gd name="connsiteX11" fmla="*/ 89344 w 107188"/>
                  <a:gd name="connsiteY11" fmla="*/ 17843 h 125031"/>
                  <a:gd name="connsiteX12" fmla="*/ 17907 w 107188"/>
                  <a:gd name="connsiteY12" fmla="*/ 17843 h 125031"/>
                  <a:gd name="connsiteX13" fmla="*/ 17907 w 107188"/>
                  <a:gd name="connsiteY13" fmla="*/ 107124 h 1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125031">
                    <a:moveTo>
                      <a:pt x="98234" y="125032"/>
                    </a:moveTo>
                    <a:lnTo>
                      <a:pt x="8954" y="125032"/>
                    </a:lnTo>
                    <a:cubicBezTo>
                      <a:pt x="4001" y="125032"/>
                      <a:pt x="0" y="121031"/>
                      <a:pt x="0" y="116078"/>
                    </a:cubicBezTo>
                    <a:lnTo>
                      <a:pt x="0" y="8953"/>
                    </a:lnTo>
                    <a:cubicBezTo>
                      <a:pt x="0" y="4001"/>
                      <a:pt x="4001" y="0"/>
                      <a:pt x="8954" y="0"/>
                    </a:cubicBezTo>
                    <a:lnTo>
                      <a:pt x="98234" y="0"/>
                    </a:lnTo>
                    <a:cubicBezTo>
                      <a:pt x="103188" y="0"/>
                      <a:pt x="107188" y="4001"/>
                      <a:pt x="107188" y="8953"/>
                    </a:cubicBezTo>
                    <a:lnTo>
                      <a:pt x="107188" y="116078"/>
                    </a:lnTo>
                    <a:cubicBezTo>
                      <a:pt x="107188" y="121031"/>
                      <a:pt x="103188" y="125032"/>
                      <a:pt x="98234" y="125032"/>
                    </a:cubicBezTo>
                    <a:close/>
                    <a:moveTo>
                      <a:pt x="17907" y="107124"/>
                    </a:moveTo>
                    <a:lnTo>
                      <a:pt x="89344" y="107124"/>
                    </a:lnTo>
                    <a:lnTo>
                      <a:pt x="89344" y="17843"/>
                    </a:lnTo>
                    <a:lnTo>
                      <a:pt x="17907" y="17843"/>
                    </a:lnTo>
                    <a:lnTo>
                      <a:pt x="17907" y="107124"/>
                    </a:lnTo>
                    <a:close/>
                  </a:path>
                </a:pathLst>
              </a:custGeom>
              <a:grpFill/>
              <a:ln w="6350" cap="flat">
                <a:noFill/>
                <a:prstDash val="solid"/>
                <a:miter/>
              </a:ln>
            </p:spPr>
            <p:txBody>
              <a:bodyPr rtlCol="0" anchor="ctr"/>
              <a:lstStyle/>
              <a:p>
                <a:endParaRPr lang="de-DE"/>
              </a:p>
            </p:txBody>
          </p:sp>
          <p:sp>
            <p:nvSpPr>
              <p:cNvPr id="567" name="Freihandform 705">
                <a:extLst>
                  <a:ext uri="{FF2B5EF4-FFF2-40B4-BE49-F238E27FC236}">
                    <a16:creationId xmlns:a16="http://schemas.microsoft.com/office/drawing/2014/main" id="{1A894EBE-BE9B-4A84-B9F7-374EC71572AD}"/>
                  </a:ext>
                </a:extLst>
              </p:cNvPr>
              <p:cNvSpPr/>
              <p:nvPr/>
            </p:nvSpPr>
            <p:spPr>
              <a:xfrm>
                <a:off x="10821034" y="3805491"/>
                <a:ext cx="107188" cy="62547"/>
              </a:xfrm>
              <a:custGeom>
                <a:avLst/>
                <a:gdLst>
                  <a:gd name="connsiteX0" fmla="*/ 98234 w 107188"/>
                  <a:gd name="connsiteY0" fmla="*/ 62548 h 62547"/>
                  <a:gd name="connsiteX1" fmla="*/ 8954 w 107188"/>
                  <a:gd name="connsiteY1" fmla="*/ 62548 h 62547"/>
                  <a:gd name="connsiteX2" fmla="*/ 0 w 107188"/>
                  <a:gd name="connsiteY2" fmla="*/ 53594 h 62547"/>
                  <a:gd name="connsiteX3" fmla="*/ 0 w 107188"/>
                  <a:gd name="connsiteY3" fmla="*/ 8954 h 62547"/>
                  <a:gd name="connsiteX4" fmla="*/ 8954 w 107188"/>
                  <a:gd name="connsiteY4" fmla="*/ 0 h 62547"/>
                  <a:gd name="connsiteX5" fmla="*/ 98234 w 107188"/>
                  <a:gd name="connsiteY5" fmla="*/ 0 h 62547"/>
                  <a:gd name="connsiteX6" fmla="*/ 107188 w 107188"/>
                  <a:gd name="connsiteY6" fmla="*/ 8954 h 62547"/>
                  <a:gd name="connsiteX7" fmla="*/ 107188 w 107188"/>
                  <a:gd name="connsiteY7" fmla="*/ 53594 h 62547"/>
                  <a:gd name="connsiteX8" fmla="*/ 98234 w 107188"/>
                  <a:gd name="connsiteY8" fmla="*/ 62548 h 62547"/>
                  <a:gd name="connsiteX9" fmla="*/ 17844 w 107188"/>
                  <a:gd name="connsiteY9" fmla="*/ 44641 h 62547"/>
                  <a:gd name="connsiteX10" fmla="*/ 89281 w 107188"/>
                  <a:gd name="connsiteY10" fmla="*/ 44641 h 62547"/>
                  <a:gd name="connsiteX11" fmla="*/ 89281 w 107188"/>
                  <a:gd name="connsiteY11" fmla="*/ 17843 h 62547"/>
                  <a:gd name="connsiteX12" fmla="*/ 17844 w 107188"/>
                  <a:gd name="connsiteY12" fmla="*/ 17843 h 62547"/>
                  <a:gd name="connsiteX13" fmla="*/ 17844 w 107188"/>
                  <a:gd name="connsiteY13" fmla="*/ 44641 h 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62547">
                    <a:moveTo>
                      <a:pt x="98234" y="62548"/>
                    </a:moveTo>
                    <a:lnTo>
                      <a:pt x="8954" y="62548"/>
                    </a:lnTo>
                    <a:cubicBezTo>
                      <a:pt x="4001" y="62548"/>
                      <a:pt x="0" y="58547"/>
                      <a:pt x="0" y="53594"/>
                    </a:cubicBezTo>
                    <a:lnTo>
                      <a:pt x="0" y="8954"/>
                    </a:lnTo>
                    <a:cubicBezTo>
                      <a:pt x="0" y="4001"/>
                      <a:pt x="4001" y="0"/>
                      <a:pt x="8954" y="0"/>
                    </a:cubicBezTo>
                    <a:lnTo>
                      <a:pt x="98234" y="0"/>
                    </a:lnTo>
                    <a:cubicBezTo>
                      <a:pt x="103188" y="0"/>
                      <a:pt x="107188" y="4001"/>
                      <a:pt x="107188" y="8954"/>
                    </a:cubicBezTo>
                    <a:lnTo>
                      <a:pt x="107188" y="53594"/>
                    </a:lnTo>
                    <a:cubicBezTo>
                      <a:pt x="107124" y="58547"/>
                      <a:pt x="103124" y="62548"/>
                      <a:pt x="98234" y="62548"/>
                    </a:cubicBezTo>
                    <a:close/>
                    <a:moveTo>
                      <a:pt x="17844" y="44641"/>
                    </a:moveTo>
                    <a:lnTo>
                      <a:pt x="89281" y="44641"/>
                    </a:lnTo>
                    <a:lnTo>
                      <a:pt x="89281" y="17843"/>
                    </a:lnTo>
                    <a:lnTo>
                      <a:pt x="17844" y="17843"/>
                    </a:lnTo>
                    <a:lnTo>
                      <a:pt x="17844" y="44641"/>
                    </a:lnTo>
                    <a:close/>
                  </a:path>
                </a:pathLst>
              </a:custGeom>
              <a:grpFill/>
              <a:ln w="6350" cap="flat">
                <a:noFill/>
                <a:prstDash val="solid"/>
                <a:miter/>
              </a:ln>
            </p:spPr>
            <p:txBody>
              <a:bodyPr rtlCol="0" anchor="ctr"/>
              <a:lstStyle/>
              <a:p>
                <a:endParaRPr lang="de-DE"/>
              </a:p>
            </p:txBody>
          </p:sp>
          <p:sp>
            <p:nvSpPr>
              <p:cNvPr id="568" name="Freihandform 706">
                <a:extLst>
                  <a:ext uri="{FF2B5EF4-FFF2-40B4-BE49-F238E27FC236}">
                    <a16:creationId xmlns:a16="http://schemas.microsoft.com/office/drawing/2014/main" id="{3A6C87CE-A0CA-45C2-AEFB-E70A2D7402BE}"/>
                  </a:ext>
                </a:extLst>
              </p:cNvPr>
              <p:cNvSpPr/>
              <p:nvPr/>
            </p:nvSpPr>
            <p:spPr>
              <a:xfrm>
                <a:off x="10803191" y="3805491"/>
                <a:ext cx="142875" cy="17843"/>
              </a:xfrm>
              <a:custGeom>
                <a:avLst/>
                <a:gdLst>
                  <a:gd name="connsiteX0" fmla="*/ 0 w 142875"/>
                  <a:gd name="connsiteY0" fmla="*/ 0 h 17843"/>
                  <a:gd name="connsiteX1" fmla="*/ 142875 w 142875"/>
                  <a:gd name="connsiteY1" fmla="*/ 0 h 17843"/>
                  <a:gd name="connsiteX2" fmla="*/ 142875 w 142875"/>
                  <a:gd name="connsiteY2" fmla="*/ 17843 h 17843"/>
                  <a:gd name="connsiteX3" fmla="*/ 0 w 142875"/>
                  <a:gd name="connsiteY3" fmla="*/ 17843 h 17843"/>
                </a:gdLst>
                <a:ahLst/>
                <a:cxnLst>
                  <a:cxn ang="0">
                    <a:pos x="connsiteX0" y="connsiteY0"/>
                  </a:cxn>
                  <a:cxn ang="0">
                    <a:pos x="connsiteX1" y="connsiteY1"/>
                  </a:cxn>
                  <a:cxn ang="0">
                    <a:pos x="connsiteX2" y="connsiteY2"/>
                  </a:cxn>
                  <a:cxn ang="0">
                    <a:pos x="connsiteX3" y="connsiteY3"/>
                  </a:cxn>
                </a:cxnLst>
                <a:rect l="l" t="t" r="r" b="b"/>
                <a:pathLst>
                  <a:path w="142875" h="17843">
                    <a:moveTo>
                      <a:pt x="0" y="0"/>
                    </a:moveTo>
                    <a:lnTo>
                      <a:pt x="142875" y="0"/>
                    </a:lnTo>
                    <a:lnTo>
                      <a:pt x="142875" y="17843"/>
                    </a:lnTo>
                    <a:lnTo>
                      <a:pt x="0" y="17843"/>
                    </a:lnTo>
                    <a:close/>
                  </a:path>
                </a:pathLst>
              </a:custGeom>
              <a:grpFill/>
              <a:ln w="6350" cap="flat">
                <a:noFill/>
                <a:prstDash val="solid"/>
                <a:miter/>
              </a:ln>
            </p:spPr>
            <p:txBody>
              <a:bodyPr rtlCol="0" anchor="ctr"/>
              <a:lstStyle/>
              <a:p>
                <a:endParaRPr lang="de-DE"/>
              </a:p>
            </p:txBody>
          </p:sp>
        </p:grpSp>
      </p:grpSp>
      <p:sp>
        <p:nvSpPr>
          <p:cNvPr id="581" name="Google Shape;364;p32">
            <a:extLst>
              <a:ext uri="{FF2B5EF4-FFF2-40B4-BE49-F238E27FC236}">
                <a16:creationId xmlns:a16="http://schemas.microsoft.com/office/drawing/2014/main" id="{D83B2DD9-603B-4D64-921A-ED9E3AE75D86}"/>
              </a:ext>
            </a:extLst>
          </p:cNvPr>
          <p:cNvSpPr txBox="1">
            <a:spLocks noGrp="1"/>
          </p:cNvSpPr>
          <p:nvPr>
            <p:ph type="ctrTitle"/>
          </p:nvPr>
        </p:nvSpPr>
        <p:spPr>
          <a:xfrm>
            <a:off x="814494" y="540448"/>
            <a:ext cx="3528906" cy="602552"/>
          </a:xfrm>
          <a:prstGeom prst="rect">
            <a:avLst/>
          </a:prstGeom>
          <a:noFill/>
        </p:spPr>
        <p:txBody>
          <a:bodyPr spcFirstLastPara="1" wrap="square" lIns="121900" tIns="121900" rIns="121900" bIns="121900" anchor="t" anchorCtr="0">
            <a:noAutofit/>
          </a:bodyPr>
          <a:lstStyle/>
          <a:p>
            <a:pPr rtl="0">
              <a:buSzPts val="1400"/>
            </a:pPr>
            <a:r>
              <a:rPr lang="en-US" sz="1867" dirty="0">
                <a:solidFill>
                  <a:srgbClr val="404040"/>
                </a:solidFill>
                <a:latin typeface="Nunito Sans ExtraBold"/>
                <a:sym typeface="Nunito Sans ExtraBold"/>
              </a:rPr>
              <a:t>ORGANIZATIONAL ESTRUCTURE</a:t>
            </a:r>
            <a:endParaRPr sz="1867" dirty="0">
              <a:solidFill>
                <a:srgbClr val="404040"/>
              </a:solidFill>
              <a:latin typeface="Nunito Sans ExtraBold"/>
              <a:sym typeface="Nunito Sans ExtraBold"/>
            </a:endParaRPr>
          </a:p>
        </p:txBody>
      </p:sp>
      <p:sp>
        <p:nvSpPr>
          <p:cNvPr id="586" name="Rectangle 1">
            <a:extLst>
              <a:ext uri="{FF2B5EF4-FFF2-40B4-BE49-F238E27FC236}">
                <a16:creationId xmlns:a16="http://schemas.microsoft.com/office/drawing/2014/main" id="{02B782E9-87E9-457B-87E7-BEA98E0846F0}"/>
              </a:ext>
            </a:extLst>
          </p:cNvPr>
          <p:cNvSpPr>
            <a:spLocks noChangeArrowheads="1"/>
          </p:cNvSpPr>
          <p:nvPr/>
        </p:nvSpPr>
        <p:spPr bwMode="auto">
          <a:xfrm>
            <a:off x="830997" y="1218829"/>
            <a:ext cx="6822667" cy="1134693"/>
          </a:xfrm>
          <a:prstGeom prst="rect">
            <a:avLst/>
          </a:prstGeom>
          <a:noFill/>
          <a:ln>
            <a:noFill/>
          </a:ln>
        </p:spPr>
        <p:txBody>
          <a:bodyPr spcFirstLastPara="1" wrap="square" lIns="121900" tIns="121900" rIns="121900" bIns="121900" anchor="t" anchorCtr="0">
            <a:noAutofit/>
          </a:bodyPr>
          <a:lstStyle/>
          <a:p>
            <a:r>
              <a:rPr lang="en-US" altLang="en-US" sz="1400" dirty="0">
                <a:solidFill>
                  <a:schemeClr val="dk1"/>
                </a:solidFill>
                <a:latin typeface="Barlow Light"/>
              </a:rPr>
              <a:t>Defines how the operations of the company are organized, both financial, logistics and production, in the highest top is the Company </a:t>
            </a:r>
          </a:p>
        </p:txBody>
      </p:sp>
      <p:grpSp>
        <p:nvGrpSpPr>
          <p:cNvPr id="498" name="Gruppieren 1132">
            <a:extLst>
              <a:ext uri="{FF2B5EF4-FFF2-40B4-BE49-F238E27FC236}">
                <a16:creationId xmlns:a16="http://schemas.microsoft.com/office/drawing/2014/main" id="{BDEB5299-5B54-4E97-8178-BF1EACC4EDA1}"/>
              </a:ext>
            </a:extLst>
          </p:cNvPr>
          <p:cNvGrpSpPr/>
          <p:nvPr/>
        </p:nvGrpSpPr>
        <p:grpSpPr>
          <a:xfrm>
            <a:off x="8980802" y="1848976"/>
            <a:ext cx="557021" cy="643318"/>
            <a:chOff x="10651426" y="3332226"/>
            <a:chExt cx="557021" cy="643318"/>
          </a:xfrm>
          <a:solidFill>
            <a:schemeClr val="accent1"/>
          </a:solidFill>
        </p:grpSpPr>
        <p:grpSp>
          <p:nvGrpSpPr>
            <p:cNvPr id="579" name="Grafik 2">
              <a:extLst>
                <a:ext uri="{FF2B5EF4-FFF2-40B4-BE49-F238E27FC236}">
                  <a16:creationId xmlns:a16="http://schemas.microsoft.com/office/drawing/2014/main" id="{A931ED62-834B-4313-845C-7DD5C371455E}"/>
                </a:ext>
              </a:extLst>
            </p:cNvPr>
            <p:cNvGrpSpPr/>
            <p:nvPr/>
          </p:nvGrpSpPr>
          <p:grpSpPr>
            <a:xfrm>
              <a:off x="10651426" y="3912297"/>
              <a:ext cx="557021" cy="63247"/>
              <a:chOff x="10651426" y="3912297"/>
              <a:chExt cx="557021" cy="63247"/>
            </a:xfrm>
            <a:grpFill/>
          </p:grpSpPr>
          <p:sp>
            <p:nvSpPr>
              <p:cNvPr id="652" name="Freihandform 322">
                <a:extLst>
                  <a:ext uri="{FF2B5EF4-FFF2-40B4-BE49-F238E27FC236}">
                    <a16:creationId xmlns:a16="http://schemas.microsoft.com/office/drawing/2014/main" id="{D745C088-98E7-4BCF-AA93-AD56D7AE28E5}"/>
                  </a:ext>
                </a:extLst>
              </p:cNvPr>
              <p:cNvSpPr/>
              <p:nvPr/>
            </p:nvSpPr>
            <p:spPr>
              <a:xfrm>
                <a:off x="10651426"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653" name="Freihandform 323">
                <a:extLst>
                  <a:ext uri="{FF2B5EF4-FFF2-40B4-BE49-F238E27FC236}">
                    <a16:creationId xmlns:a16="http://schemas.microsoft.com/office/drawing/2014/main" id="{7AC56643-7F6F-4144-A9B0-AF6A3329311D}"/>
                  </a:ext>
                </a:extLst>
              </p:cNvPr>
              <p:cNvSpPr/>
              <p:nvPr/>
            </p:nvSpPr>
            <p:spPr>
              <a:xfrm>
                <a:off x="10710036" y="3912679"/>
                <a:ext cx="54165" cy="62484"/>
              </a:xfrm>
              <a:custGeom>
                <a:avLst/>
                <a:gdLst>
                  <a:gd name="connsiteX0" fmla="*/ 43815 w 54165"/>
                  <a:gd name="connsiteY0" fmla="*/ 62484 h 62484"/>
                  <a:gd name="connsiteX1" fmla="*/ 10541 w 54165"/>
                  <a:gd name="connsiteY1" fmla="*/ 17653 h 62484"/>
                  <a:gd name="connsiteX2" fmla="*/ 10541 w 54165"/>
                  <a:gd name="connsiteY2" fmla="*/ 62484 h 62484"/>
                  <a:gd name="connsiteX3" fmla="*/ 0 w 54165"/>
                  <a:gd name="connsiteY3" fmla="*/ 62484 h 62484"/>
                  <a:gd name="connsiteX4" fmla="*/ 0 w 54165"/>
                  <a:gd name="connsiteY4" fmla="*/ 0 h 62484"/>
                  <a:gd name="connsiteX5" fmla="*/ 10351 w 54165"/>
                  <a:gd name="connsiteY5" fmla="*/ 0 h 62484"/>
                  <a:gd name="connsiteX6" fmla="*/ 43815 w 54165"/>
                  <a:gd name="connsiteY6" fmla="*/ 44895 h 62484"/>
                  <a:gd name="connsiteX7" fmla="*/ 43815 w 54165"/>
                  <a:gd name="connsiteY7" fmla="*/ 0 h 62484"/>
                  <a:gd name="connsiteX8" fmla="*/ 54166 w 54165"/>
                  <a:gd name="connsiteY8" fmla="*/ 0 h 62484"/>
                  <a:gd name="connsiteX9" fmla="*/ 54166 w 54165"/>
                  <a:gd name="connsiteY9" fmla="*/ 62484 h 62484"/>
                  <a:gd name="connsiteX10" fmla="*/ 43815 w 54165"/>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65" h="62484">
                    <a:moveTo>
                      <a:pt x="43815" y="62484"/>
                    </a:moveTo>
                    <a:lnTo>
                      <a:pt x="10541" y="17653"/>
                    </a:lnTo>
                    <a:lnTo>
                      <a:pt x="10541" y="62484"/>
                    </a:lnTo>
                    <a:lnTo>
                      <a:pt x="0" y="62484"/>
                    </a:lnTo>
                    <a:lnTo>
                      <a:pt x="0" y="0"/>
                    </a:lnTo>
                    <a:lnTo>
                      <a:pt x="10351" y="0"/>
                    </a:lnTo>
                    <a:lnTo>
                      <a:pt x="43815" y="44895"/>
                    </a:lnTo>
                    <a:lnTo>
                      <a:pt x="43815" y="0"/>
                    </a:lnTo>
                    <a:lnTo>
                      <a:pt x="54166" y="0"/>
                    </a:lnTo>
                    <a:lnTo>
                      <a:pt x="54166" y="62484"/>
                    </a:lnTo>
                    <a:lnTo>
                      <a:pt x="43815" y="62484"/>
                    </a:lnTo>
                    <a:close/>
                  </a:path>
                </a:pathLst>
              </a:custGeom>
              <a:grpFill/>
              <a:ln w="6350" cap="flat">
                <a:noFill/>
                <a:prstDash val="solid"/>
                <a:miter/>
              </a:ln>
            </p:spPr>
            <p:txBody>
              <a:bodyPr rtlCol="0" anchor="ctr"/>
              <a:lstStyle/>
              <a:p>
                <a:endParaRPr lang="de-DE"/>
              </a:p>
            </p:txBody>
          </p:sp>
          <p:sp>
            <p:nvSpPr>
              <p:cNvPr id="654" name="Freihandform 324">
                <a:extLst>
                  <a:ext uri="{FF2B5EF4-FFF2-40B4-BE49-F238E27FC236}">
                    <a16:creationId xmlns:a16="http://schemas.microsoft.com/office/drawing/2014/main" id="{55296FF1-5EED-45E9-B89A-7900C199E7EB}"/>
                  </a:ext>
                </a:extLst>
              </p:cNvPr>
              <p:cNvSpPr/>
              <p:nvPr/>
            </p:nvSpPr>
            <p:spPr>
              <a:xfrm>
                <a:off x="10773282" y="3912679"/>
                <a:ext cx="50101" cy="62484"/>
              </a:xfrm>
              <a:custGeom>
                <a:avLst/>
                <a:gdLst>
                  <a:gd name="connsiteX0" fmla="*/ 30290 w 50101"/>
                  <a:gd name="connsiteY0" fmla="*/ 9461 h 62484"/>
                  <a:gd name="connsiteX1" fmla="*/ 30290 w 50101"/>
                  <a:gd name="connsiteY1" fmla="*/ 62484 h 62484"/>
                  <a:gd name="connsiteX2" fmla="*/ 19748 w 50101"/>
                  <a:gd name="connsiteY2" fmla="*/ 62484 h 62484"/>
                  <a:gd name="connsiteX3" fmla="*/ 19748 w 50101"/>
                  <a:gd name="connsiteY3" fmla="*/ 9461 h 62484"/>
                  <a:gd name="connsiteX4" fmla="*/ 0 w 50101"/>
                  <a:gd name="connsiteY4" fmla="*/ 9461 h 62484"/>
                  <a:gd name="connsiteX5" fmla="*/ 0 w 50101"/>
                  <a:gd name="connsiteY5" fmla="*/ 0 h 62484"/>
                  <a:gd name="connsiteX6" fmla="*/ 50102 w 50101"/>
                  <a:gd name="connsiteY6" fmla="*/ 0 h 62484"/>
                  <a:gd name="connsiteX7" fmla="*/ 50102 w 50101"/>
                  <a:gd name="connsiteY7" fmla="*/ 9461 h 62484"/>
                  <a:gd name="connsiteX8" fmla="*/ 30290 w 50101"/>
                  <a:gd name="connsiteY8"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1" h="62484">
                    <a:moveTo>
                      <a:pt x="30290" y="9461"/>
                    </a:moveTo>
                    <a:lnTo>
                      <a:pt x="30290" y="62484"/>
                    </a:lnTo>
                    <a:lnTo>
                      <a:pt x="19748" y="62484"/>
                    </a:lnTo>
                    <a:lnTo>
                      <a:pt x="19748" y="9461"/>
                    </a:lnTo>
                    <a:lnTo>
                      <a:pt x="0" y="9461"/>
                    </a:lnTo>
                    <a:lnTo>
                      <a:pt x="0" y="0"/>
                    </a:lnTo>
                    <a:lnTo>
                      <a:pt x="50102" y="0"/>
                    </a:lnTo>
                    <a:lnTo>
                      <a:pt x="50102" y="9461"/>
                    </a:lnTo>
                    <a:lnTo>
                      <a:pt x="30290" y="9461"/>
                    </a:lnTo>
                    <a:close/>
                  </a:path>
                </a:pathLst>
              </a:custGeom>
              <a:grpFill/>
              <a:ln w="6350" cap="flat">
                <a:noFill/>
                <a:prstDash val="solid"/>
                <a:miter/>
              </a:ln>
            </p:spPr>
            <p:txBody>
              <a:bodyPr rtlCol="0" anchor="ctr"/>
              <a:lstStyle/>
              <a:p>
                <a:endParaRPr lang="de-DE"/>
              </a:p>
            </p:txBody>
          </p:sp>
          <p:sp>
            <p:nvSpPr>
              <p:cNvPr id="655" name="Freihandform 325">
                <a:extLst>
                  <a:ext uri="{FF2B5EF4-FFF2-40B4-BE49-F238E27FC236}">
                    <a16:creationId xmlns:a16="http://schemas.microsoft.com/office/drawing/2014/main" id="{96BFE285-D4AA-4EF4-BB96-D79C8377EC0B}"/>
                  </a:ext>
                </a:extLst>
              </p:cNvPr>
              <p:cNvSpPr/>
              <p:nvPr/>
            </p:nvSpPr>
            <p:spPr>
              <a:xfrm>
                <a:off x="10832465"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656" name="Freihandform 326">
                <a:extLst>
                  <a:ext uri="{FF2B5EF4-FFF2-40B4-BE49-F238E27FC236}">
                    <a16:creationId xmlns:a16="http://schemas.microsoft.com/office/drawing/2014/main" id="{31A26FC0-FCA8-4914-88BC-F1EBCA79B644}"/>
                  </a:ext>
                </a:extLst>
              </p:cNvPr>
              <p:cNvSpPr/>
              <p:nvPr/>
            </p:nvSpPr>
            <p:spPr>
              <a:xfrm>
                <a:off x="10891011"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289"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657" name="Freihandform 327">
                <a:extLst>
                  <a:ext uri="{FF2B5EF4-FFF2-40B4-BE49-F238E27FC236}">
                    <a16:creationId xmlns:a16="http://schemas.microsoft.com/office/drawing/2014/main" id="{404A2012-5E2F-49CF-9FE3-31C558327596}"/>
                  </a:ext>
                </a:extLst>
              </p:cNvPr>
              <p:cNvSpPr/>
              <p:nvPr/>
            </p:nvSpPr>
            <p:spPr>
              <a:xfrm>
                <a:off x="10955591" y="3912679"/>
                <a:ext cx="49593" cy="62484"/>
              </a:xfrm>
              <a:custGeom>
                <a:avLst/>
                <a:gdLst>
                  <a:gd name="connsiteX0" fmla="*/ 24892 w 49593"/>
                  <a:gd name="connsiteY0" fmla="*/ 0 h 62484"/>
                  <a:gd name="connsiteX1" fmla="*/ 49593 w 49593"/>
                  <a:gd name="connsiteY1" fmla="*/ 21336 h 62484"/>
                  <a:gd name="connsiteX2" fmla="*/ 24892 w 49593"/>
                  <a:gd name="connsiteY2" fmla="*/ 43624 h 62484"/>
                  <a:gd name="connsiteX3" fmla="*/ 10540 w 49593"/>
                  <a:gd name="connsiteY3" fmla="*/ 43624 h 62484"/>
                  <a:gd name="connsiteX4" fmla="*/ 10540 w 49593"/>
                  <a:gd name="connsiteY4" fmla="*/ 62484 h 62484"/>
                  <a:gd name="connsiteX5" fmla="*/ 0 w 49593"/>
                  <a:gd name="connsiteY5" fmla="*/ 62484 h 62484"/>
                  <a:gd name="connsiteX6" fmla="*/ 0 w 49593"/>
                  <a:gd name="connsiteY6" fmla="*/ 0 h 62484"/>
                  <a:gd name="connsiteX7" fmla="*/ 24892 w 49593"/>
                  <a:gd name="connsiteY7" fmla="*/ 0 h 62484"/>
                  <a:gd name="connsiteX8" fmla="*/ 10540 w 49593"/>
                  <a:gd name="connsiteY8" fmla="*/ 34163 h 62484"/>
                  <a:gd name="connsiteX9" fmla="*/ 24447 w 49593"/>
                  <a:gd name="connsiteY9" fmla="*/ 34163 h 62484"/>
                  <a:gd name="connsiteX10" fmla="*/ 39497 w 49593"/>
                  <a:gd name="connsiteY10" fmla="*/ 21590 h 62484"/>
                  <a:gd name="connsiteX11" fmla="*/ 24447 w 49593"/>
                  <a:gd name="connsiteY11" fmla="*/ 9461 h 62484"/>
                  <a:gd name="connsiteX12" fmla="*/ 10540 w 49593"/>
                  <a:gd name="connsiteY12" fmla="*/ 9461 h 62484"/>
                  <a:gd name="connsiteX13" fmla="*/ 10540 w 49593"/>
                  <a:gd name="connsiteY13"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93" h="62484">
                    <a:moveTo>
                      <a:pt x="24892" y="0"/>
                    </a:moveTo>
                    <a:cubicBezTo>
                      <a:pt x="40577" y="0"/>
                      <a:pt x="49593" y="7747"/>
                      <a:pt x="49593" y="21336"/>
                    </a:cubicBezTo>
                    <a:cubicBezTo>
                      <a:pt x="49593" y="35433"/>
                      <a:pt x="40577" y="43624"/>
                      <a:pt x="24892" y="43624"/>
                    </a:cubicBezTo>
                    <a:lnTo>
                      <a:pt x="10540" y="43624"/>
                    </a:lnTo>
                    <a:lnTo>
                      <a:pt x="10540" y="62484"/>
                    </a:lnTo>
                    <a:lnTo>
                      <a:pt x="0" y="62484"/>
                    </a:lnTo>
                    <a:lnTo>
                      <a:pt x="0" y="0"/>
                    </a:lnTo>
                    <a:lnTo>
                      <a:pt x="24892" y="0"/>
                    </a:lnTo>
                    <a:close/>
                    <a:moveTo>
                      <a:pt x="10540" y="34163"/>
                    </a:moveTo>
                    <a:lnTo>
                      <a:pt x="24447" y="34163"/>
                    </a:lnTo>
                    <a:cubicBezTo>
                      <a:pt x="34099" y="34163"/>
                      <a:pt x="39497" y="30036"/>
                      <a:pt x="39497" y="21590"/>
                    </a:cubicBezTo>
                    <a:cubicBezTo>
                      <a:pt x="39497" y="13399"/>
                      <a:pt x="34036" y="9461"/>
                      <a:pt x="24447" y="9461"/>
                    </a:cubicBezTo>
                    <a:lnTo>
                      <a:pt x="10540" y="9461"/>
                    </a:lnTo>
                    <a:lnTo>
                      <a:pt x="10540" y="34163"/>
                    </a:lnTo>
                    <a:close/>
                  </a:path>
                </a:pathLst>
              </a:custGeom>
              <a:grpFill/>
              <a:ln w="6350" cap="flat">
                <a:noFill/>
                <a:prstDash val="solid"/>
                <a:miter/>
              </a:ln>
            </p:spPr>
            <p:txBody>
              <a:bodyPr rtlCol="0" anchor="ctr"/>
              <a:lstStyle/>
              <a:p>
                <a:endParaRPr lang="de-DE"/>
              </a:p>
            </p:txBody>
          </p:sp>
          <p:sp>
            <p:nvSpPr>
              <p:cNvPr id="658" name="Freihandform 328">
                <a:extLst>
                  <a:ext uri="{FF2B5EF4-FFF2-40B4-BE49-F238E27FC236}">
                    <a16:creationId xmlns:a16="http://schemas.microsoft.com/office/drawing/2014/main" id="{7CD1B37D-BD32-4940-A79E-4C780A34A695}"/>
                  </a:ext>
                </a:extLst>
              </p:cNvPr>
              <p:cNvSpPr/>
              <p:nvPr/>
            </p:nvSpPr>
            <p:spPr>
              <a:xfrm>
                <a:off x="11015662"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353"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659" name="Freihandform 329">
                <a:extLst>
                  <a:ext uri="{FF2B5EF4-FFF2-40B4-BE49-F238E27FC236}">
                    <a16:creationId xmlns:a16="http://schemas.microsoft.com/office/drawing/2014/main" id="{FE6B0CC8-78B1-43E2-A151-BAB4E9F7BA4B}"/>
                  </a:ext>
                </a:extLst>
              </p:cNvPr>
              <p:cNvSpPr/>
              <p:nvPr/>
            </p:nvSpPr>
            <p:spPr>
              <a:xfrm>
                <a:off x="11080242" y="3912679"/>
                <a:ext cx="10540" cy="62484"/>
              </a:xfrm>
              <a:custGeom>
                <a:avLst/>
                <a:gdLst>
                  <a:gd name="connsiteX0" fmla="*/ 0 w 10540"/>
                  <a:gd name="connsiteY0" fmla="*/ 62484 h 62484"/>
                  <a:gd name="connsiteX1" fmla="*/ 0 w 10540"/>
                  <a:gd name="connsiteY1" fmla="*/ 0 h 62484"/>
                  <a:gd name="connsiteX2" fmla="*/ 10540 w 10540"/>
                  <a:gd name="connsiteY2" fmla="*/ 0 h 62484"/>
                  <a:gd name="connsiteX3" fmla="*/ 10540 w 10540"/>
                  <a:gd name="connsiteY3" fmla="*/ 62484 h 62484"/>
                  <a:gd name="connsiteX4" fmla="*/ 0 w 10540"/>
                  <a:gd name="connsiteY4" fmla="*/ 62484 h 6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0" h="62484">
                    <a:moveTo>
                      <a:pt x="0" y="62484"/>
                    </a:moveTo>
                    <a:lnTo>
                      <a:pt x="0" y="0"/>
                    </a:lnTo>
                    <a:lnTo>
                      <a:pt x="10540" y="0"/>
                    </a:lnTo>
                    <a:lnTo>
                      <a:pt x="10540" y="62484"/>
                    </a:lnTo>
                    <a:lnTo>
                      <a:pt x="0" y="62484"/>
                    </a:lnTo>
                    <a:close/>
                  </a:path>
                </a:pathLst>
              </a:custGeom>
              <a:grpFill/>
              <a:ln w="6350" cap="flat">
                <a:noFill/>
                <a:prstDash val="solid"/>
                <a:miter/>
              </a:ln>
            </p:spPr>
            <p:txBody>
              <a:bodyPr rtlCol="0" anchor="ctr"/>
              <a:lstStyle/>
              <a:p>
                <a:endParaRPr lang="de-DE"/>
              </a:p>
            </p:txBody>
          </p:sp>
          <p:sp>
            <p:nvSpPr>
              <p:cNvPr id="660" name="Freihandform 330">
                <a:extLst>
                  <a:ext uri="{FF2B5EF4-FFF2-40B4-BE49-F238E27FC236}">
                    <a16:creationId xmlns:a16="http://schemas.microsoft.com/office/drawing/2014/main" id="{5035F73B-2C25-4D6D-96E2-F642EF3EEB80}"/>
                  </a:ext>
                </a:extLst>
              </p:cNvPr>
              <p:cNvSpPr/>
              <p:nvPr/>
            </p:nvSpPr>
            <p:spPr>
              <a:xfrm>
                <a:off x="11101323" y="3912297"/>
                <a:ext cx="49085" cy="63247"/>
              </a:xfrm>
              <a:custGeom>
                <a:avLst/>
                <a:gdLst>
                  <a:gd name="connsiteX0" fmla="*/ 48260 w 49085"/>
                  <a:gd name="connsiteY0" fmla="*/ 6351 h 63247"/>
                  <a:gd name="connsiteX1" fmla="*/ 43879 w 49085"/>
                  <a:gd name="connsiteY1" fmla="*/ 15622 h 63247"/>
                  <a:gd name="connsiteX2" fmla="*/ 25591 w 49085"/>
                  <a:gd name="connsiteY2" fmla="*/ 9844 h 63247"/>
                  <a:gd name="connsiteX3" fmla="*/ 15431 w 49085"/>
                  <a:gd name="connsiteY3" fmla="*/ 16384 h 63247"/>
                  <a:gd name="connsiteX4" fmla="*/ 49085 w 49085"/>
                  <a:gd name="connsiteY4" fmla="*/ 45213 h 63247"/>
                  <a:gd name="connsiteX5" fmla="*/ 25527 w 49085"/>
                  <a:gd name="connsiteY5" fmla="*/ 63247 h 63247"/>
                  <a:gd name="connsiteX6" fmla="*/ 0 w 49085"/>
                  <a:gd name="connsiteY6" fmla="*/ 53341 h 63247"/>
                  <a:gd name="connsiteX7" fmla="*/ 4572 w 49085"/>
                  <a:gd name="connsiteY7" fmla="*/ 44261 h 63247"/>
                  <a:gd name="connsiteX8" fmla="*/ 25718 w 49085"/>
                  <a:gd name="connsiteY8" fmla="*/ 53341 h 63247"/>
                  <a:gd name="connsiteX9" fmla="*/ 37402 w 49085"/>
                  <a:gd name="connsiteY9" fmla="*/ 45785 h 63247"/>
                  <a:gd name="connsiteX10" fmla="*/ 3683 w 49085"/>
                  <a:gd name="connsiteY10" fmla="*/ 17400 h 63247"/>
                  <a:gd name="connsiteX11" fmla="*/ 26416 w 49085"/>
                  <a:gd name="connsiteY11" fmla="*/ 1 h 63247"/>
                  <a:gd name="connsiteX12" fmla="*/ 48260 w 49085"/>
                  <a:gd name="connsiteY12" fmla="*/ 6351 h 6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5" h="63247">
                    <a:moveTo>
                      <a:pt x="48260" y="6351"/>
                    </a:moveTo>
                    <a:lnTo>
                      <a:pt x="43879" y="15622"/>
                    </a:lnTo>
                    <a:cubicBezTo>
                      <a:pt x="37084" y="11495"/>
                      <a:pt x="30290" y="9844"/>
                      <a:pt x="25591" y="9844"/>
                    </a:cubicBezTo>
                    <a:cubicBezTo>
                      <a:pt x="19431" y="9844"/>
                      <a:pt x="15431" y="12193"/>
                      <a:pt x="15431" y="16384"/>
                    </a:cubicBezTo>
                    <a:cubicBezTo>
                      <a:pt x="15431" y="30037"/>
                      <a:pt x="49149" y="22734"/>
                      <a:pt x="49085" y="45213"/>
                    </a:cubicBezTo>
                    <a:cubicBezTo>
                      <a:pt x="49085" y="56389"/>
                      <a:pt x="39243" y="63247"/>
                      <a:pt x="25527" y="63247"/>
                    </a:cubicBezTo>
                    <a:cubicBezTo>
                      <a:pt x="15684" y="63247"/>
                      <a:pt x="6414" y="59247"/>
                      <a:pt x="0" y="53341"/>
                    </a:cubicBezTo>
                    <a:lnTo>
                      <a:pt x="4572" y="44261"/>
                    </a:lnTo>
                    <a:cubicBezTo>
                      <a:pt x="10985" y="50166"/>
                      <a:pt x="19050" y="53341"/>
                      <a:pt x="25718" y="53341"/>
                    </a:cubicBezTo>
                    <a:cubicBezTo>
                      <a:pt x="33020" y="53341"/>
                      <a:pt x="37402" y="50547"/>
                      <a:pt x="37402" y="45785"/>
                    </a:cubicBezTo>
                    <a:cubicBezTo>
                      <a:pt x="37402" y="31878"/>
                      <a:pt x="3683" y="39625"/>
                      <a:pt x="3683" y="17400"/>
                    </a:cubicBezTo>
                    <a:cubicBezTo>
                      <a:pt x="3683" y="6669"/>
                      <a:pt x="12891" y="1"/>
                      <a:pt x="26416" y="1"/>
                    </a:cubicBezTo>
                    <a:cubicBezTo>
                      <a:pt x="34544" y="-62"/>
                      <a:pt x="42482" y="2541"/>
                      <a:pt x="48260" y="6351"/>
                    </a:cubicBezTo>
                    <a:close/>
                  </a:path>
                </a:pathLst>
              </a:custGeom>
              <a:grpFill/>
              <a:ln w="6350" cap="flat">
                <a:noFill/>
                <a:prstDash val="solid"/>
                <a:miter/>
              </a:ln>
            </p:spPr>
            <p:txBody>
              <a:bodyPr rtlCol="0" anchor="ctr"/>
              <a:lstStyle/>
              <a:p>
                <a:endParaRPr lang="de-DE"/>
              </a:p>
            </p:txBody>
          </p:sp>
          <p:sp>
            <p:nvSpPr>
              <p:cNvPr id="661" name="Freihandform 331">
                <a:extLst>
                  <a:ext uri="{FF2B5EF4-FFF2-40B4-BE49-F238E27FC236}">
                    <a16:creationId xmlns:a16="http://schemas.microsoft.com/office/drawing/2014/main" id="{681ED8FE-4C18-46B2-A392-F0418809D915}"/>
                  </a:ext>
                </a:extLst>
              </p:cNvPr>
              <p:cNvSpPr/>
              <p:nvPr/>
            </p:nvSpPr>
            <p:spPr>
              <a:xfrm>
                <a:off x="11162728" y="3912679"/>
                <a:ext cx="45719" cy="62484"/>
              </a:xfrm>
              <a:custGeom>
                <a:avLst/>
                <a:gdLst>
                  <a:gd name="connsiteX0" fmla="*/ 10540 w 45719"/>
                  <a:gd name="connsiteY0" fmla="*/ 9461 h 62484"/>
                  <a:gd name="connsiteX1" fmla="*/ 10540 w 45719"/>
                  <a:gd name="connsiteY1" fmla="*/ 26353 h 62484"/>
                  <a:gd name="connsiteX2" fmla="*/ 41084 w 45719"/>
                  <a:gd name="connsiteY2" fmla="*/ 26353 h 62484"/>
                  <a:gd name="connsiteX3" fmla="*/ 41084 w 45719"/>
                  <a:gd name="connsiteY3" fmla="*/ 35814 h 62484"/>
                  <a:gd name="connsiteX4" fmla="*/ 10540 w 45719"/>
                  <a:gd name="connsiteY4" fmla="*/ 35814 h 62484"/>
                  <a:gd name="connsiteX5" fmla="*/ 10540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0 w 45719"/>
                  <a:gd name="connsiteY10" fmla="*/ 0 h 62484"/>
                  <a:gd name="connsiteX11" fmla="*/ 44640 w 45719"/>
                  <a:gd name="connsiteY11" fmla="*/ 9461 h 62484"/>
                  <a:gd name="connsiteX12" fmla="*/ 10540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0" y="9461"/>
                    </a:moveTo>
                    <a:lnTo>
                      <a:pt x="10540" y="26353"/>
                    </a:lnTo>
                    <a:lnTo>
                      <a:pt x="41084" y="26353"/>
                    </a:lnTo>
                    <a:lnTo>
                      <a:pt x="41084" y="35814"/>
                    </a:lnTo>
                    <a:lnTo>
                      <a:pt x="10540" y="35814"/>
                    </a:lnTo>
                    <a:lnTo>
                      <a:pt x="10540" y="53023"/>
                    </a:lnTo>
                    <a:lnTo>
                      <a:pt x="45720" y="53023"/>
                    </a:lnTo>
                    <a:lnTo>
                      <a:pt x="45720" y="62484"/>
                    </a:lnTo>
                    <a:lnTo>
                      <a:pt x="0" y="62484"/>
                    </a:lnTo>
                    <a:lnTo>
                      <a:pt x="0" y="0"/>
                    </a:lnTo>
                    <a:lnTo>
                      <a:pt x="44640" y="0"/>
                    </a:lnTo>
                    <a:lnTo>
                      <a:pt x="44640" y="9461"/>
                    </a:lnTo>
                    <a:lnTo>
                      <a:pt x="10540" y="9461"/>
                    </a:lnTo>
                    <a:close/>
                  </a:path>
                </a:pathLst>
              </a:custGeom>
              <a:grpFill/>
              <a:ln w="6350" cap="flat">
                <a:noFill/>
                <a:prstDash val="solid"/>
                <a:miter/>
              </a:ln>
            </p:spPr>
            <p:txBody>
              <a:bodyPr rtlCol="0" anchor="ctr"/>
              <a:lstStyle/>
              <a:p>
                <a:endParaRPr lang="de-DE"/>
              </a:p>
            </p:txBody>
          </p:sp>
        </p:grpSp>
        <p:grpSp>
          <p:nvGrpSpPr>
            <p:cNvPr id="580" name="Grafik 2">
              <a:extLst>
                <a:ext uri="{FF2B5EF4-FFF2-40B4-BE49-F238E27FC236}">
                  <a16:creationId xmlns:a16="http://schemas.microsoft.com/office/drawing/2014/main" id="{8DEDC827-CD2C-424F-8370-74F41BA5F528}"/>
                </a:ext>
              </a:extLst>
            </p:cNvPr>
            <p:cNvGrpSpPr/>
            <p:nvPr/>
          </p:nvGrpSpPr>
          <p:grpSpPr>
            <a:xfrm>
              <a:off x="10660316" y="3332226"/>
              <a:ext cx="535686" cy="535813"/>
              <a:chOff x="10660316" y="3332226"/>
              <a:chExt cx="535686" cy="535813"/>
            </a:xfrm>
            <a:grpFill/>
          </p:grpSpPr>
          <p:sp>
            <p:nvSpPr>
              <p:cNvPr id="582" name="Freihandform 640">
                <a:extLst>
                  <a:ext uri="{FF2B5EF4-FFF2-40B4-BE49-F238E27FC236}">
                    <a16:creationId xmlns:a16="http://schemas.microsoft.com/office/drawing/2014/main" id="{4236782A-CF11-4CAD-8D13-71B9A6E746C7}"/>
                  </a:ext>
                </a:extLst>
              </p:cNvPr>
              <p:cNvSpPr/>
              <p:nvPr/>
            </p:nvSpPr>
            <p:spPr>
              <a:xfrm>
                <a:off x="10660316" y="3475037"/>
                <a:ext cx="339343" cy="303657"/>
              </a:xfrm>
              <a:custGeom>
                <a:avLst/>
                <a:gdLst>
                  <a:gd name="connsiteX0" fmla="*/ 330390 w 339343"/>
                  <a:gd name="connsiteY0" fmla="*/ 303657 h 303657"/>
                  <a:gd name="connsiteX1" fmla="*/ 8953 w 339343"/>
                  <a:gd name="connsiteY1" fmla="*/ 303657 h 303657"/>
                  <a:gd name="connsiteX2" fmla="*/ 0 w 339343"/>
                  <a:gd name="connsiteY2" fmla="*/ 294703 h 303657"/>
                  <a:gd name="connsiteX3" fmla="*/ 0 w 339343"/>
                  <a:gd name="connsiteY3" fmla="*/ 8953 h 303657"/>
                  <a:gd name="connsiteX4" fmla="*/ 8953 w 339343"/>
                  <a:gd name="connsiteY4" fmla="*/ 0 h 303657"/>
                  <a:gd name="connsiteX5" fmla="*/ 330390 w 339343"/>
                  <a:gd name="connsiteY5" fmla="*/ 0 h 303657"/>
                  <a:gd name="connsiteX6" fmla="*/ 339344 w 339343"/>
                  <a:gd name="connsiteY6" fmla="*/ 8953 h 303657"/>
                  <a:gd name="connsiteX7" fmla="*/ 339344 w 339343"/>
                  <a:gd name="connsiteY7" fmla="*/ 294703 h 303657"/>
                  <a:gd name="connsiteX8" fmla="*/ 330390 w 339343"/>
                  <a:gd name="connsiteY8" fmla="*/ 303657 h 303657"/>
                  <a:gd name="connsiteX9" fmla="*/ 17843 w 339343"/>
                  <a:gd name="connsiteY9" fmla="*/ 285814 h 303657"/>
                  <a:gd name="connsiteX10" fmla="*/ 321437 w 339343"/>
                  <a:gd name="connsiteY10" fmla="*/ 285814 h 303657"/>
                  <a:gd name="connsiteX11" fmla="*/ 321437 w 339343"/>
                  <a:gd name="connsiteY11" fmla="*/ 17907 h 303657"/>
                  <a:gd name="connsiteX12" fmla="*/ 17843 w 339343"/>
                  <a:gd name="connsiteY12" fmla="*/ 17907 h 303657"/>
                  <a:gd name="connsiteX13" fmla="*/ 17843 w 339343"/>
                  <a:gd name="connsiteY13" fmla="*/ 285814 h 3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43" h="303657">
                    <a:moveTo>
                      <a:pt x="330390" y="303657"/>
                    </a:moveTo>
                    <a:lnTo>
                      <a:pt x="8953" y="303657"/>
                    </a:lnTo>
                    <a:cubicBezTo>
                      <a:pt x="4001" y="303657"/>
                      <a:pt x="0" y="299657"/>
                      <a:pt x="0" y="294703"/>
                    </a:cubicBezTo>
                    <a:lnTo>
                      <a:pt x="0" y="8953"/>
                    </a:lnTo>
                    <a:cubicBezTo>
                      <a:pt x="0" y="4001"/>
                      <a:pt x="4001" y="0"/>
                      <a:pt x="8953" y="0"/>
                    </a:cubicBezTo>
                    <a:lnTo>
                      <a:pt x="330390" y="0"/>
                    </a:lnTo>
                    <a:cubicBezTo>
                      <a:pt x="335343" y="0"/>
                      <a:pt x="339344" y="4001"/>
                      <a:pt x="339344" y="8953"/>
                    </a:cubicBezTo>
                    <a:lnTo>
                      <a:pt x="339344" y="294703"/>
                    </a:lnTo>
                    <a:cubicBezTo>
                      <a:pt x="339280" y="299720"/>
                      <a:pt x="335280" y="303657"/>
                      <a:pt x="330390" y="303657"/>
                    </a:cubicBezTo>
                    <a:close/>
                    <a:moveTo>
                      <a:pt x="17843" y="285814"/>
                    </a:moveTo>
                    <a:lnTo>
                      <a:pt x="321437" y="285814"/>
                    </a:lnTo>
                    <a:lnTo>
                      <a:pt x="321437" y="17907"/>
                    </a:lnTo>
                    <a:lnTo>
                      <a:pt x="17843" y="17907"/>
                    </a:lnTo>
                    <a:lnTo>
                      <a:pt x="17843" y="285814"/>
                    </a:lnTo>
                    <a:close/>
                  </a:path>
                </a:pathLst>
              </a:custGeom>
              <a:grpFill/>
              <a:ln w="6350" cap="flat">
                <a:noFill/>
                <a:prstDash val="solid"/>
                <a:miter/>
              </a:ln>
            </p:spPr>
            <p:txBody>
              <a:bodyPr rtlCol="0" anchor="ctr"/>
              <a:lstStyle/>
              <a:p>
                <a:endParaRPr lang="de-DE"/>
              </a:p>
            </p:txBody>
          </p:sp>
          <p:sp>
            <p:nvSpPr>
              <p:cNvPr id="583" name="Freihandform 641">
                <a:extLst>
                  <a:ext uri="{FF2B5EF4-FFF2-40B4-BE49-F238E27FC236}">
                    <a16:creationId xmlns:a16="http://schemas.microsoft.com/office/drawing/2014/main" id="{D71D1AD0-7806-46DF-8336-8F2EAB867329}"/>
                  </a:ext>
                </a:extLst>
              </p:cNvPr>
              <p:cNvSpPr/>
              <p:nvPr/>
            </p:nvSpPr>
            <p:spPr>
              <a:xfrm>
                <a:off x="10740644"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84" name="Freihandform 642">
                <a:extLst>
                  <a:ext uri="{FF2B5EF4-FFF2-40B4-BE49-F238E27FC236}">
                    <a16:creationId xmlns:a16="http://schemas.microsoft.com/office/drawing/2014/main" id="{D023CF73-FB0B-46B1-B40A-A497D29EE7C2}"/>
                  </a:ext>
                </a:extLst>
              </p:cNvPr>
              <p:cNvSpPr/>
              <p:nvPr/>
            </p:nvSpPr>
            <p:spPr>
              <a:xfrm>
                <a:off x="10821035"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85" name="Freihandform 643">
                <a:extLst>
                  <a:ext uri="{FF2B5EF4-FFF2-40B4-BE49-F238E27FC236}">
                    <a16:creationId xmlns:a16="http://schemas.microsoft.com/office/drawing/2014/main" id="{1C632796-DAFA-47E9-A3CC-B1151F3BD0CC}"/>
                  </a:ext>
                </a:extLst>
              </p:cNvPr>
              <p:cNvSpPr/>
              <p:nvPr/>
            </p:nvSpPr>
            <p:spPr>
              <a:xfrm>
                <a:off x="10901362"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87" name="Freihandform 644">
                <a:extLst>
                  <a:ext uri="{FF2B5EF4-FFF2-40B4-BE49-F238E27FC236}">
                    <a16:creationId xmlns:a16="http://schemas.microsoft.com/office/drawing/2014/main" id="{C516BC1D-2EF6-451D-9284-CAA4A59BC5B6}"/>
                  </a:ext>
                </a:extLst>
              </p:cNvPr>
              <p:cNvSpPr/>
              <p:nvPr/>
            </p:nvSpPr>
            <p:spPr>
              <a:xfrm>
                <a:off x="10669206" y="3546538"/>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90" name="Freihandform 645">
                <a:extLst>
                  <a:ext uri="{FF2B5EF4-FFF2-40B4-BE49-F238E27FC236}">
                    <a16:creationId xmlns:a16="http://schemas.microsoft.com/office/drawing/2014/main" id="{86348332-A159-4C71-9394-D63D62657BCC}"/>
                  </a:ext>
                </a:extLst>
              </p:cNvPr>
              <p:cNvSpPr/>
              <p:nvPr/>
            </p:nvSpPr>
            <p:spPr>
              <a:xfrm>
                <a:off x="10669206" y="3617976"/>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dirty="0"/>
              </a:p>
            </p:txBody>
          </p:sp>
          <p:sp>
            <p:nvSpPr>
              <p:cNvPr id="591" name="Freihandform 646">
                <a:extLst>
                  <a:ext uri="{FF2B5EF4-FFF2-40B4-BE49-F238E27FC236}">
                    <a16:creationId xmlns:a16="http://schemas.microsoft.com/office/drawing/2014/main" id="{4B581C07-3FA9-423B-96F4-BFFE3CC30CFF}"/>
                  </a:ext>
                </a:extLst>
              </p:cNvPr>
              <p:cNvSpPr/>
              <p:nvPr/>
            </p:nvSpPr>
            <p:spPr>
              <a:xfrm>
                <a:off x="10669206" y="3689413"/>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92" name="Freihandform 647">
                <a:extLst>
                  <a:ext uri="{FF2B5EF4-FFF2-40B4-BE49-F238E27FC236}">
                    <a16:creationId xmlns:a16="http://schemas.microsoft.com/office/drawing/2014/main" id="{19001EE6-82E6-47D0-BF8F-5BFFBAD3547C}"/>
                  </a:ext>
                </a:extLst>
              </p:cNvPr>
              <p:cNvSpPr/>
              <p:nvPr/>
            </p:nvSpPr>
            <p:spPr>
              <a:xfrm>
                <a:off x="10740643" y="3760851"/>
                <a:ext cx="259016" cy="107188"/>
              </a:xfrm>
              <a:custGeom>
                <a:avLst/>
                <a:gdLst>
                  <a:gd name="connsiteX0" fmla="*/ 250063 w 259016"/>
                  <a:gd name="connsiteY0" fmla="*/ 107188 h 107188"/>
                  <a:gd name="connsiteX1" fmla="*/ 8954 w 259016"/>
                  <a:gd name="connsiteY1" fmla="*/ 107188 h 107188"/>
                  <a:gd name="connsiteX2" fmla="*/ 0 w 259016"/>
                  <a:gd name="connsiteY2" fmla="*/ 98234 h 107188"/>
                  <a:gd name="connsiteX3" fmla="*/ 0 w 259016"/>
                  <a:gd name="connsiteY3" fmla="*/ 8953 h 107188"/>
                  <a:gd name="connsiteX4" fmla="*/ 8954 w 259016"/>
                  <a:gd name="connsiteY4" fmla="*/ 0 h 107188"/>
                  <a:gd name="connsiteX5" fmla="*/ 250063 w 259016"/>
                  <a:gd name="connsiteY5" fmla="*/ 0 h 107188"/>
                  <a:gd name="connsiteX6" fmla="*/ 259017 w 259016"/>
                  <a:gd name="connsiteY6" fmla="*/ 8953 h 107188"/>
                  <a:gd name="connsiteX7" fmla="*/ 259017 w 259016"/>
                  <a:gd name="connsiteY7" fmla="*/ 98234 h 107188"/>
                  <a:gd name="connsiteX8" fmla="*/ 250063 w 259016"/>
                  <a:gd name="connsiteY8" fmla="*/ 107188 h 107188"/>
                  <a:gd name="connsiteX9" fmla="*/ 17844 w 259016"/>
                  <a:gd name="connsiteY9" fmla="*/ 89281 h 107188"/>
                  <a:gd name="connsiteX10" fmla="*/ 241047 w 259016"/>
                  <a:gd name="connsiteY10" fmla="*/ 89281 h 107188"/>
                  <a:gd name="connsiteX11" fmla="*/ 241047 w 259016"/>
                  <a:gd name="connsiteY11" fmla="*/ 17843 h 107188"/>
                  <a:gd name="connsiteX12" fmla="*/ 17844 w 259016"/>
                  <a:gd name="connsiteY12" fmla="*/ 17843 h 107188"/>
                  <a:gd name="connsiteX13" fmla="*/ 17844 w 259016"/>
                  <a:gd name="connsiteY13" fmla="*/ 89281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016" h="107188">
                    <a:moveTo>
                      <a:pt x="250063" y="107188"/>
                    </a:moveTo>
                    <a:lnTo>
                      <a:pt x="8954" y="107188"/>
                    </a:lnTo>
                    <a:cubicBezTo>
                      <a:pt x="4001" y="107188"/>
                      <a:pt x="0" y="103188"/>
                      <a:pt x="0" y="98234"/>
                    </a:cubicBezTo>
                    <a:lnTo>
                      <a:pt x="0" y="8953"/>
                    </a:lnTo>
                    <a:cubicBezTo>
                      <a:pt x="0" y="4001"/>
                      <a:pt x="4001" y="0"/>
                      <a:pt x="8954" y="0"/>
                    </a:cubicBezTo>
                    <a:lnTo>
                      <a:pt x="250063" y="0"/>
                    </a:lnTo>
                    <a:cubicBezTo>
                      <a:pt x="255016" y="0"/>
                      <a:pt x="259017" y="4001"/>
                      <a:pt x="259017" y="8953"/>
                    </a:cubicBezTo>
                    <a:lnTo>
                      <a:pt x="259017" y="98234"/>
                    </a:lnTo>
                    <a:cubicBezTo>
                      <a:pt x="258953" y="103188"/>
                      <a:pt x="254953" y="107188"/>
                      <a:pt x="250063" y="107188"/>
                    </a:cubicBezTo>
                    <a:close/>
                    <a:moveTo>
                      <a:pt x="17844" y="89281"/>
                    </a:moveTo>
                    <a:lnTo>
                      <a:pt x="241047" y="89281"/>
                    </a:lnTo>
                    <a:lnTo>
                      <a:pt x="241047" y="17843"/>
                    </a:lnTo>
                    <a:lnTo>
                      <a:pt x="17844" y="17843"/>
                    </a:lnTo>
                    <a:lnTo>
                      <a:pt x="17844" y="89281"/>
                    </a:lnTo>
                    <a:close/>
                  </a:path>
                </a:pathLst>
              </a:custGeom>
              <a:grpFill/>
              <a:ln w="6350" cap="flat">
                <a:noFill/>
                <a:prstDash val="solid"/>
                <a:miter/>
              </a:ln>
            </p:spPr>
            <p:txBody>
              <a:bodyPr rtlCol="0" anchor="ctr"/>
              <a:lstStyle/>
              <a:p>
                <a:endParaRPr lang="de-DE"/>
              </a:p>
            </p:txBody>
          </p:sp>
          <p:sp>
            <p:nvSpPr>
              <p:cNvPr id="593" name="Freihandform 648">
                <a:extLst>
                  <a:ext uri="{FF2B5EF4-FFF2-40B4-BE49-F238E27FC236}">
                    <a16:creationId xmlns:a16="http://schemas.microsoft.com/office/drawing/2014/main" id="{A8DE547B-B361-4956-8F5D-5E60EE8CC6E7}"/>
                  </a:ext>
                </a:extLst>
              </p:cNvPr>
              <p:cNvSpPr/>
              <p:nvPr/>
            </p:nvSpPr>
            <p:spPr>
              <a:xfrm>
                <a:off x="10820907" y="3332226"/>
                <a:ext cx="375095" cy="535813"/>
              </a:xfrm>
              <a:custGeom>
                <a:avLst/>
                <a:gdLst>
                  <a:gd name="connsiteX0" fmla="*/ 366205 w 375095"/>
                  <a:gd name="connsiteY0" fmla="*/ 535813 h 535813"/>
                  <a:gd name="connsiteX1" fmla="*/ 169736 w 375095"/>
                  <a:gd name="connsiteY1" fmla="*/ 535813 h 535813"/>
                  <a:gd name="connsiteX2" fmla="*/ 160782 w 375095"/>
                  <a:gd name="connsiteY2" fmla="*/ 526859 h 535813"/>
                  <a:gd name="connsiteX3" fmla="*/ 160782 w 375095"/>
                  <a:gd name="connsiteY3" fmla="*/ 160782 h 535813"/>
                  <a:gd name="connsiteX4" fmla="*/ 8954 w 375095"/>
                  <a:gd name="connsiteY4" fmla="*/ 160782 h 535813"/>
                  <a:gd name="connsiteX5" fmla="*/ 0 w 375095"/>
                  <a:gd name="connsiteY5" fmla="*/ 151828 h 535813"/>
                  <a:gd name="connsiteX6" fmla="*/ 0 w 375095"/>
                  <a:gd name="connsiteY6" fmla="*/ 8953 h 535813"/>
                  <a:gd name="connsiteX7" fmla="*/ 8954 w 375095"/>
                  <a:gd name="connsiteY7" fmla="*/ 0 h 535813"/>
                  <a:gd name="connsiteX8" fmla="*/ 366141 w 375095"/>
                  <a:gd name="connsiteY8" fmla="*/ 0 h 535813"/>
                  <a:gd name="connsiteX9" fmla="*/ 375095 w 375095"/>
                  <a:gd name="connsiteY9" fmla="*/ 8953 h 535813"/>
                  <a:gd name="connsiteX10" fmla="*/ 375095 w 375095"/>
                  <a:gd name="connsiteY10" fmla="*/ 526859 h 535813"/>
                  <a:gd name="connsiteX11" fmla="*/ 366205 w 375095"/>
                  <a:gd name="connsiteY11" fmla="*/ 535813 h 535813"/>
                  <a:gd name="connsiteX12" fmla="*/ 178689 w 375095"/>
                  <a:gd name="connsiteY12" fmla="*/ 517906 h 535813"/>
                  <a:gd name="connsiteX13" fmla="*/ 357251 w 375095"/>
                  <a:gd name="connsiteY13" fmla="*/ 517906 h 535813"/>
                  <a:gd name="connsiteX14" fmla="*/ 357251 w 375095"/>
                  <a:gd name="connsiteY14" fmla="*/ 17843 h 535813"/>
                  <a:gd name="connsiteX15" fmla="*/ 17907 w 375095"/>
                  <a:gd name="connsiteY15" fmla="*/ 17843 h 535813"/>
                  <a:gd name="connsiteX16" fmla="*/ 17907 w 375095"/>
                  <a:gd name="connsiteY16" fmla="*/ 142875 h 535813"/>
                  <a:gd name="connsiteX17" fmla="*/ 169736 w 375095"/>
                  <a:gd name="connsiteY17" fmla="*/ 142875 h 535813"/>
                  <a:gd name="connsiteX18" fmla="*/ 178689 w 375095"/>
                  <a:gd name="connsiteY18" fmla="*/ 151828 h 535813"/>
                  <a:gd name="connsiteX19" fmla="*/ 178689 w 375095"/>
                  <a:gd name="connsiteY19" fmla="*/ 517906 h 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095" h="535813">
                    <a:moveTo>
                      <a:pt x="366205" y="535813"/>
                    </a:moveTo>
                    <a:lnTo>
                      <a:pt x="169736" y="535813"/>
                    </a:lnTo>
                    <a:cubicBezTo>
                      <a:pt x="164783" y="535813"/>
                      <a:pt x="160782" y="531813"/>
                      <a:pt x="160782" y="526859"/>
                    </a:cubicBezTo>
                    <a:lnTo>
                      <a:pt x="160782" y="160782"/>
                    </a:lnTo>
                    <a:lnTo>
                      <a:pt x="8954" y="160782"/>
                    </a:lnTo>
                    <a:cubicBezTo>
                      <a:pt x="4001" y="160782"/>
                      <a:pt x="0" y="156782"/>
                      <a:pt x="0" y="151828"/>
                    </a:cubicBezTo>
                    <a:lnTo>
                      <a:pt x="0" y="8953"/>
                    </a:lnTo>
                    <a:cubicBezTo>
                      <a:pt x="0" y="4001"/>
                      <a:pt x="4001" y="0"/>
                      <a:pt x="8954" y="0"/>
                    </a:cubicBezTo>
                    <a:lnTo>
                      <a:pt x="366141" y="0"/>
                    </a:lnTo>
                    <a:cubicBezTo>
                      <a:pt x="371094" y="0"/>
                      <a:pt x="375095" y="4001"/>
                      <a:pt x="375095" y="8953"/>
                    </a:cubicBezTo>
                    <a:lnTo>
                      <a:pt x="375095" y="526859"/>
                    </a:lnTo>
                    <a:cubicBezTo>
                      <a:pt x="375159" y="531813"/>
                      <a:pt x="371158" y="535813"/>
                      <a:pt x="366205" y="535813"/>
                    </a:cubicBezTo>
                    <a:close/>
                    <a:moveTo>
                      <a:pt x="178689" y="517906"/>
                    </a:moveTo>
                    <a:lnTo>
                      <a:pt x="357251" y="517906"/>
                    </a:lnTo>
                    <a:lnTo>
                      <a:pt x="357251" y="17843"/>
                    </a:lnTo>
                    <a:lnTo>
                      <a:pt x="17907" y="17843"/>
                    </a:lnTo>
                    <a:lnTo>
                      <a:pt x="17907" y="142875"/>
                    </a:lnTo>
                    <a:lnTo>
                      <a:pt x="169736" y="142875"/>
                    </a:lnTo>
                    <a:cubicBezTo>
                      <a:pt x="174689" y="142875"/>
                      <a:pt x="178689" y="146876"/>
                      <a:pt x="178689" y="151828"/>
                    </a:cubicBezTo>
                    <a:lnTo>
                      <a:pt x="178689" y="517906"/>
                    </a:lnTo>
                    <a:close/>
                  </a:path>
                </a:pathLst>
              </a:custGeom>
              <a:grpFill/>
              <a:ln w="6350" cap="flat">
                <a:noFill/>
                <a:prstDash val="solid"/>
                <a:miter/>
              </a:ln>
            </p:spPr>
            <p:txBody>
              <a:bodyPr rtlCol="0" anchor="ctr"/>
              <a:lstStyle/>
              <a:p>
                <a:endParaRPr lang="de-DE"/>
              </a:p>
            </p:txBody>
          </p:sp>
          <p:sp>
            <p:nvSpPr>
              <p:cNvPr id="594" name="Freihandform 649">
                <a:extLst>
                  <a:ext uri="{FF2B5EF4-FFF2-40B4-BE49-F238E27FC236}">
                    <a16:creationId xmlns:a16="http://schemas.microsoft.com/office/drawing/2014/main" id="{65B79BEC-B62D-4C88-B4CE-E63D5E9251C8}"/>
                  </a:ext>
                </a:extLst>
              </p:cNvPr>
              <p:cNvSpPr/>
              <p:nvPr/>
            </p:nvSpPr>
            <p:spPr>
              <a:xfrm>
                <a:off x="1085672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5" name="Freihandform 650">
                <a:extLst>
                  <a:ext uri="{FF2B5EF4-FFF2-40B4-BE49-F238E27FC236}">
                    <a16:creationId xmlns:a16="http://schemas.microsoft.com/office/drawing/2014/main" id="{AFDFC82D-423F-401F-979F-BA29A78B2B4B}"/>
                  </a:ext>
                </a:extLst>
              </p:cNvPr>
              <p:cNvSpPr/>
              <p:nvPr/>
            </p:nvSpPr>
            <p:spPr>
              <a:xfrm>
                <a:off x="1089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6" name="Freihandform 651">
                <a:extLst>
                  <a:ext uri="{FF2B5EF4-FFF2-40B4-BE49-F238E27FC236}">
                    <a16:creationId xmlns:a16="http://schemas.microsoft.com/office/drawing/2014/main" id="{D1DF2108-D792-4EEB-BCE8-EA5D217A6754}"/>
                  </a:ext>
                </a:extLst>
              </p:cNvPr>
              <p:cNvSpPr/>
              <p:nvPr/>
            </p:nvSpPr>
            <p:spPr>
              <a:xfrm>
                <a:off x="10928159"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7" name="Freihandform 652">
                <a:extLst>
                  <a:ext uri="{FF2B5EF4-FFF2-40B4-BE49-F238E27FC236}">
                    <a16:creationId xmlns:a16="http://schemas.microsoft.com/office/drawing/2014/main" id="{B4B1C37B-9340-4068-AC60-424585749D05}"/>
                  </a:ext>
                </a:extLst>
              </p:cNvPr>
              <p:cNvSpPr/>
              <p:nvPr/>
            </p:nvSpPr>
            <p:spPr>
              <a:xfrm>
                <a:off x="10963910"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8" name="Freihandform 653">
                <a:extLst>
                  <a:ext uri="{FF2B5EF4-FFF2-40B4-BE49-F238E27FC236}">
                    <a16:creationId xmlns:a16="http://schemas.microsoft.com/office/drawing/2014/main" id="{F5E1E0B5-4C64-4A0E-8FE7-F594230E5676}"/>
                  </a:ext>
                </a:extLst>
              </p:cNvPr>
              <p:cNvSpPr/>
              <p:nvPr/>
            </p:nvSpPr>
            <p:spPr>
              <a:xfrm>
                <a:off x="1099959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9" name="Freihandform 654">
                <a:extLst>
                  <a:ext uri="{FF2B5EF4-FFF2-40B4-BE49-F238E27FC236}">
                    <a16:creationId xmlns:a16="http://schemas.microsoft.com/office/drawing/2014/main" id="{9B9B62E7-5223-4B67-98FB-B66270AFA3BD}"/>
                  </a:ext>
                </a:extLst>
              </p:cNvPr>
              <p:cNvSpPr/>
              <p:nvPr/>
            </p:nvSpPr>
            <p:spPr>
              <a:xfrm>
                <a:off x="1103534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0" name="Freihandform 655">
                <a:extLst>
                  <a:ext uri="{FF2B5EF4-FFF2-40B4-BE49-F238E27FC236}">
                    <a16:creationId xmlns:a16="http://schemas.microsoft.com/office/drawing/2014/main" id="{75CFFA41-E9A5-4A93-A594-93FB1F020D60}"/>
                  </a:ext>
                </a:extLst>
              </p:cNvPr>
              <p:cNvSpPr/>
              <p:nvPr/>
            </p:nvSpPr>
            <p:spPr>
              <a:xfrm>
                <a:off x="11071034"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1" name="Freihandform 656">
                <a:extLst>
                  <a:ext uri="{FF2B5EF4-FFF2-40B4-BE49-F238E27FC236}">
                    <a16:creationId xmlns:a16="http://schemas.microsoft.com/office/drawing/2014/main" id="{A8CA433F-DE92-4FD6-924C-3F238AA94AEA}"/>
                  </a:ext>
                </a:extLst>
              </p:cNvPr>
              <p:cNvSpPr/>
              <p:nvPr/>
            </p:nvSpPr>
            <p:spPr>
              <a:xfrm>
                <a:off x="11106785"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2" name="Freihandform 657">
                <a:extLst>
                  <a:ext uri="{FF2B5EF4-FFF2-40B4-BE49-F238E27FC236}">
                    <a16:creationId xmlns:a16="http://schemas.microsoft.com/office/drawing/2014/main" id="{3FE40341-11D8-4735-B26C-C768E19562DD}"/>
                  </a:ext>
                </a:extLst>
              </p:cNvPr>
              <p:cNvSpPr/>
              <p:nvPr/>
            </p:nvSpPr>
            <p:spPr>
              <a:xfrm>
                <a:off x="1114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3" name="Freihandform 658">
                <a:extLst>
                  <a:ext uri="{FF2B5EF4-FFF2-40B4-BE49-F238E27FC236}">
                    <a16:creationId xmlns:a16="http://schemas.microsoft.com/office/drawing/2014/main" id="{73C53AFF-8B55-43C5-9DB6-C832A729F1AE}"/>
                  </a:ext>
                </a:extLst>
              </p:cNvPr>
              <p:cNvSpPr/>
              <p:nvPr/>
            </p:nvSpPr>
            <p:spPr>
              <a:xfrm>
                <a:off x="1085672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4" name="Freihandform 659">
                <a:extLst>
                  <a:ext uri="{FF2B5EF4-FFF2-40B4-BE49-F238E27FC236}">
                    <a16:creationId xmlns:a16="http://schemas.microsoft.com/office/drawing/2014/main" id="{624D70B1-F225-41FE-A7BE-62D74AAE89DF}"/>
                  </a:ext>
                </a:extLst>
              </p:cNvPr>
              <p:cNvSpPr/>
              <p:nvPr/>
            </p:nvSpPr>
            <p:spPr>
              <a:xfrm>
                <a:off x="1089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5" name="Freihandform 660">
                <a:extLst>
                  <a:ext uri="{FF2B5EF4-FFF2-40B4-BE49-F238E27FC236}">
                    <a16:creationId xmlns:a16="http://schemas.microsoft.com/office/drawing/2014/main" id="{B10B37BD-7E0F-4BA3-BE2E-719F70CAD772}"/>
                  </a:ext>
                </a:extLst>
              </p:cNvPr>
              <p:cNvSpPr/>
              <p:nvPr/>
            </p:nvSpPr>
            <p:spPr>
              <a:xfrm>
                <a:off x="10928159"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6" name="Freihandform 661">
                <a:extLst>
                  <a:ext uri="{FF2B5EF4-FFF2-40B4-BE49-F238E27FC236}">
                    <a16:creationId xmlns:a16="http://schemas.microsoft.com/office/drawing/2014/main" id="{F2352554-3693-455D-95CF-F14F33BE3084}"/>
                  </a:ext>
                </a:extLst>
              </p:cNvPr>
              <p:cNvSpPr/>
              <p:nvPr/>
            </p:nvSpPr>
            <p:spPr>
              <a:xfrm>
                <a:off x="10963910"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7" name="Freihandform 662">
                <a:extLst>
                  <a:ext uri="{FF2B5EF4-FFF2-40B4-BE49-F238E27FC236}">
                    <a16:creationId xmlns:a16="http://schemas.microsoft.com/office/drawing/2014/main" id="{94C5161D-B192-4FDF-AE60-80C128ED8482}"/>
                  </a:ext>
                </a:extLst>
              </p:cNvPr>
              <p:cNvSpPr/>
              <p:nvPr/>
            </p:nvSpPr>
            <p:spPr>
              <a:xfrm>
                <a:off x="1099959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8" name="Freihandform 663">
                <a:extLst>
                  <a:ext uri="{FF2B5EF4-FFF2-40B4-BE49-F238E27FC236}">
                    <a16:creationId xmlns:a16="http://schemas.microsoft.com/office/drawing/2014/main" id="{C4A0788D-89DD-42E9-916B-46259097ADDC}"/>
                  </a:ext>
                </a:extLst>
              </p:cNvPr>
              <p:cNvSpPr/>
              <p:nvPr/>
            </p:nvSpPr>
            <p:spPr>
              <a:xfrm>
                <a:off x="1103534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9" name="Freihandform 664">
                <a:extLst>
                  <a:ext uri="{FF2B5EF4-FFF2-40B4-BE49-F238E27FC236}">
                    <a16:creationId xmlns:a16="http://schemas.microsoft.com/office/drawing/2014/main" id="{6F1CDD56-5DDE-4F31-B663-7BBDD4375147}"/>
                  </a:ext>
                </a:extLst>
              </p:cNvPr>
              <p:cNvSpPr/>
              <p:nvPr/>
            </p:nvSpPr>
            <p:spPr>
              <a:xfrm>
                <a:off x="11071034"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0" name="Freihandform 665">
                <a:extLst>
                  <a:ext uri="{FF2B5EF4-FFF2-40B4-BE49-F238E27FC236}">
                    <a16:creationId xmlns:a16="http://schemas.microsoft.com/office/drawing/2014/main" id="{16C3B9DC-E927-414C-8928-E3DCE81ABFFB}"/>
                  </a:ext>
                </a:extLst>
              </p:cNvPr>
              <p:cNvSpPr/>
              <p:nvPr/>
            </p:nvSpPr>
            <p:spPr>
              <a:xfrm>
                <a:off x="11106785"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1" name="Freihandform 666">
                <a:extLst>
                  <a:ext uri="{FF2B5EF4-FFF2-40B4-BE49-F238E27FC236}">
                    <a16:creationId xmlns:a16="http://schemas.microsoft.com/office/drawing/2014/main" id="{F1C92297-E5D8-48F0-9541-2E6602F9C296}"/>
                  </a:ext>
                </a:extLst>
              </p:cNvPr>
              <p:cNvSpPr/>
              <p:nvPr/>
            </p:nvSpPr>
            <p:spPr>
              <a:xfrm>
                <a:off x="1114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2" name="Freihandform 667">
                <a:extLst>
                  <a:ext uri="{FF2B5EF4-FFF2-40B4-BE49-F238E27FC236}">
                    <a16:creationId xmlns:a16="http://schemas.microsoft.com/office/drawing/2014/main" id="{C6C0D168-85C1-4958-B4EC-D895945921BA}"/>
                  </a:ext>
                </a:extLst>
              </p:cNvPr>
              <p:cNvSpPr/>
              <p:nvPr/>
            </p:nvSpPr>
            <p:spPr>
              <a:xfrm>
                <a:off x="1085672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3" name="Freihandform 668">
                <a:extLst>
                  <a:ext uri="{FF2B5EF4-FFF2-40B4-BE49-F238E27FC236}">
                    <a16:creationId xmlns:a16="http://schemas.microsoft.com/office/drawing/2014/main" id="{BB63FE35-54F7-4AA5-B271-608994D06111}"/>
                  </a:ext>
                </a:extLst>
              </p:cNvPr>
              <p:cNvSpPr/>
              <p:nvPr/>
            </p:nvSpPr>
            <p:spPr>
              <a:xfrm>
                <a:off x="1089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4" name="Freihandform 669">
                <a:extLst>
                  <a:ext uri="{FF2B5EF4-FFF2-40B4-BE49-F238E27FC236}">
                    <a16:creationId xmlns:a16="http://schemas.microsoft.com/office/drawing/2014/main" id="{07A7DC82-9DD3-4448-A7CD-3C4434543457}"/>
                  </a:ext>
                </a:extLst>
              </p:cNvPr>
              <p:cNvSpPr/>
              <p:nvPr/>
            </p:nvSpPr>
            <p:spPr>
              <a:xfrm>
                <a:off x="10928159"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5" name="Freihandform 670">
                <a:extLst>
                  <a:ext uri="{FF2B5EF4-FFF2-40B4-BE49-F238E27FC236}">
                    <a16:creationId xmlns:a16="http://schemas.microsoft.com/office/drawing/2014/main" id="{FB0E6136-7C01-4361-9F52-63AB6C698DBD}"/>
                  </a:ext>
                </a:extLst>
              </p:cNvPr>
              <p:cNvSpPr/>
              <p:nvPr/>
            </p:nvSpPr>
            <p:spPr>
              <a:xfrm>
                <a:off x="10963910"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6" name="Freihandform 671">
                <a:extLst>
                  <a:ext uri="{FF2B5EF4-FFF2-40B4-BE49-F238E27FC236}">
                    <a16:creationId xmlns:a16="http://schemas.microsoft.com/office/drawing/2014/main" id="{73521D07-4D16-4AED-9C51-6A6C4F6379F5}"/>
                  </a:ext>
                </a:extLst>
              </p:cNvPr>
              <p:cNvSpPr/>
              <p:nvPr/>
            </p:nvSpPr>
            <p:spPr>
              <a:xfrm>
                <a:off x="1099959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7" name="Freihandform 672">
                <a:extLst>
                  <a:ext uri="{FF2B5EF4-FFF2-40B4-BE49-F238E27FC236}">
                    <a16:creationId xmlns:a16="http://schemas.microsoft.com/office/drawing/2014/main" id="{D23B6C90-A5CC-412E-853D-41D4FDD4B395}"/>
                  </a:ext>
                </a:extLst>
              </p:cNvPr>
              <p:cNvSpPr/>
              <p:nvPr/>
            </p:nvSpPr>
            <p:spPr>
              <a:xfrm>
                <a:off x="1103534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8" name="Freihandform 673">
                <a:extLst>
                  <a:ext uri="{FF2B5EF4-FFF2-40B4-BE49-F238E27FC236}">
                    <a16:creationId xmlns:a16="http://schemas.microsoft.com/office/drawing/2014/main" id="{2FFF8A41-D159-47F3-9BA4-1D6CE2D36638}"/>
                  </a:ext>
                </a:extLst>
              </p:cNvPr>
              <p:cNvSpPr/>
              <p:nvPr/>
            </p:nvSpPr>
            <p:spPr>
              <a:xfrm>
                <a:off x="11071034"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9" name="Freihandform 674">
                <a:extLst>
                  <a:ext uri="{FF2B5EF4-FFF2-40B4-BE49-F238E27FC236}">
                    <a16:creationId xmlns:a16="http://schemas.microsoft.com/office/drawing/2014/main" id="{02F6CA66-8229-4C77-B111-2D0B315322A7}"/>
                  </a:ext>
                </a:extLst>
              </p:cNvPr>
              <p:cNvSpPr/>
              <p:nvPr/>
            </p:nvSpPr>
            <p:spPr>
              <a:xfrm>
                <a:off x="11106785"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0" name="Freihandform 675">
                <a:extLst>
                  <a:ext uri="{FF2B5EF4-FFF2-40B4-BE49-F238E27FC236}">
                    <a16:creationId xmlns:a16="http://schemas.microsoft.com/office/drawing/2014/main" id="{FC85BF5A-F71B-4DB7-A5D4-12E926098C94}"/>
                  </a:ext>
                </a:extLst>
              </p:cNvPr>
              <p:cNvSpPr/>
              <p:nvPr/>
            </p:nvSpPr>
            <p:spPr>
              <a:xfrm>
                <a:off x="1114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1" name="Freihandform 676">
                <a:extLst>
                  <a:ext uri="{FF2B5EF4-FFF2-40B4-BE49-F238E27FC236}">
                    <a16:creationId xmlns:a16="http://schemas.microsoft.com/office/drawing/2014/main" id="{62D0D640-E8EE-4BA6-9C06-0E8BAD71E5D7}"/>
                  </a:ext>
                </a:extLst>
              </p:cNvPr>
              <p:cNvSpPr/>
              <p:nvPr/>
            </p:nvSpPr>
            <p:spPr>
              <a:xfrm>
                <a:off x="11035347"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2" name="Freihandform 677">
                <a:extLst>
                  <a:ext uri="{FF2B5EF4-FFF2-40B4-BE49-F238E27FC236}">
                    <a16:creationId xmlns:a16="http://schemas.microsoft.com/office/drawing/2014/main" id="{33BF0C05-62F5-4189-BDC2-9F089AD475C2}"/>
                  </a:ext>
                </a:extLst>
              </p:cNvPr>
              <p:cNvSpPr/>
              <p:nvPr/>
            </p:nvSpPr>
            <p:spPr>
              <a:xfrm>
                <a:off x="11071034"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3" name="Freihandform 678">
                <a:extLst>
                  <a:ext uri="{FF2B5EF4-FFF2-40B4-BE49-F238E27FC236}">
                    <a16:creationId xmlns:a16="http://schemas.microsoft.com/office/drawing/2014/main" id="{37B145AF-996D-4663-A336-AB8A6401999E}"/>
                  </a:ext>
                </a:extLst>
              </p:cNvPr>
              <p:cNvSpPr/>
              <p:nvPr/>
            </p:nvSpPr>
            <p:spPr>
              <a:xfrm>
                <a:off x="11106785"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4" name="Freihandform 679">
                <a:extLst>
                  <a:ext uri="{FF2B5EF4-FFF2-40B4-BE49-F238E27FC236}">
                    <a16:creationId xmlns:a16="http://schemas.microsoft.com/office/drawing/2014/main" id="{87353E16-1CBC-4DE7-8A33-D5F8442EA52B}"/>
                  </a:ext>
                </a:extLst>
              </p:cNvPr>
              <p:cNvSpPr/>
              <p:nvPr/>
            </p:nvSpPr>
            <p:spPr>
              <a:xfrm>
                <a:off x="11142472"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5" name="Freihandform 680">
                <a:extLst>
                  <a:ext uri="{FF2B5EF4-FFF2-40B4-BE49-F238E27FC236}">
                    <a16:creationId xmlns:a16="http://schemas.microsoft.com/office/drawing/2014/main" id="{43DA6A8D-A8CC-4F7F-BF25-F443BC5B6835}"/>
                  </a:ext>
                </a:extLst>
              </p:cNvPr>
              <p:cNvSpPr/>
              <p:nvPr/>
            </p:nvSpPr>
            <p:spPr>
              <a:xfrm>
                <a:off x="11035347"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6" name="Freihandform 681">
                <a:extLst>
                  <a:ext uri="{FF2B5EF4-FFF2-40B4-BE49-F238E27FC236}">
                    <a16:creationId xmlns:a16="http://schemas.microsoft.com/office/drawing/2014/main" id="{0B5B38FB-0D42-43C8-826E-945AF72ADC8B}"/>
                  </a:ext>
                </a:extLst>
              </p:cNvPr>
              <p:cNvSpPr/>
              <p:nvPr/>
            </p:nvSpPr>
            <p:spPr>
              <a:xfrm>
                <a:off x="11071034"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7" name="Freihandform 682">
                <a:extLst>
                  <a:ext uri="{FF2B5EF4-FFF2-40B4-BE49-F238E27FC236}">
                    <a16:creationId xmlns:a16="http://schemas.microsoft.com/office/drawing/2014/main" id="{D951076D-E72B-4E9E-8B61-E3274F435076}"/>
                  </a:ext>
                </a:extLst>
              </p:cNvPr>
              <p:cNvSpPr/>
              <p:nvPr/>
            </p:nvSpPr>
            <p:spPr>
              <a:xfrm>
                <a:off x="11106785"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8" name="Freihandform 683">
                <a:extLst>
                  <a:ext uri="{FF2B5EF4-FFF2-40B4-BE49-F238E27FC236}">
                    <a16:creationId xmlns:a16="http://schemas.microsoft.com/office/drawing/2014/main" id="{CC6D1931-7D73-4F8A-87D3-4260CAA0E07B}"/>
                  </a:ext>
                </a:extLst>
              </p:cNvPr>
              <p:cNvSpPr/>
              <p:nvPr/>
            </p:nvSpPr>
            <p:spPr>
              <a:xfrm>
                <a:off x="11142472"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9" name="Freihandform 684">
                <a:extLst>
                  <a:ext uri="{FF2B5EF4-FFF2-40B4-BE49-F238E27FC236}">
                    <a16:creationId xmlns:a16="http://schemas.microsoft.com/office/drawing/2014/main" id="{C9E7CFBB-F87D-4746-9B95-7C373F66D234}"/>
                  </a:ext>
                </a:extLst>
              </p:cNvPr>
              <p:cNvSpPr/>
              <p:nvPr/>
            </p:nvSpPr>
            <p:spPr>
              <a:xfrm>
                <a:off x="11035347"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0" name="Freihandform 685">
                <a:extLst>
                  <a:ext uri="{FF2B5EF4-FFF2-40B4-BE49-F238E27FC236}">
                    <a16:creationId xmlns:a16="http://schemas.microsoft.com/office/drawing/2014/main" id="{EE9EF206-2526-4508-AD52-0AAD253CD4B4}"/>
                  </a:ext>
                </a:extLst>
              </p:cNvPr>
              <p:cNvSpPr/>
              <p:nvPr/>
            </p:nvSpPr>
            <p:spPr>
              <a:xfrm>
                <a:off x="11071034"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1" name="Freihandform 686">
                <a:extLst>
                  <a:ext uri="{FF2B5EF4-FFF2-40B4-BE49-F238E27FC236}">
                    <a16:creationId xmlns:a16="http://schemas.microsoft.com/office/drawing/2014/main" id="{FE130B35-7F8D-4480-8651-C4DB2B877013}"/>
                  </a:ext>
                </a:extLst>
              </p:cNvPr>
              <p:cNvSpPr/>
              <p:nvPr/>
            </p:nvSpPr>
            <p:spPr>
              <a:xfrm>
                <a:off x="11106785"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2" name="Freihandform 687">
                <a:extLst>
                  <a:ext uri="{FF2B5EF4-FFF2-40B4-BE49-F238E27FC236}">
                    <a16:creationId xmlns:a16="http://schemas.microsoft.com/office/drawing/2014/main" id="{BED4F71B-00CF-41AA-83C4-FBE62DD0B65F}"/>
                  </a:ext>
                </a:extLst>
              </p:cNvPr>
              <p:cNvSpPr/>
              <p:nvPr/>
            </p:nvSpPr>
            <p:spPr>
              <a:xfrm>
                <a:off x="11142472"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3" name="Freihandform 688">
                <a:extLst>
                  <a:ext uri="{FF2B5EF4-FFF2-40B4-BE49-F238E27FC236}">
                    <a16:creationId xmlns:a16="http://schemas.microsoft.com/office/drawing/2014/main" id="{4B1D91A8-7466-4348-9BD2-13DF9CC631E7}"/>
                  </a:ext>
                </a:extLst>
              </p:cNvPr>
              <p:cNvSpPr/>
              <p:nvPr/>
            </p:nvSpPr>
            <p:spPr>
              <a:xfrm>
                <a:off x="11035347"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4" name="Freihandform 689">
                <a:extLst>
                  <a:ext uri="{FF2B5EF4-FFF2-40B4-BE49-F238E27FC236}">
                    <a16:creationId xmlns:a16="http://schemas.microsoft.com/office/drawing/2014/main" id="{AB11FE3A-CF52-4C91-A1A5-25DDDE58F390}"/>
                  </a:ext>
                </a:extLst>
              </p:cNvPr>
              <p:cNvSpPr/>
              <p:nvPr/>
            </p:nvSpPr>
            <p:spPr>
              <a:xfrm>
                <a:off x="11071034"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5" name="Freihandform 690">
                <a:extLst>
                  <a:ext uri="{FF2B5EF4-FFF2-40B4-BE49-F238E27FC236}">
                    <a16:creationId xmlns:a16="http://schemas.microsoft.com/office/drawing/2014/main" id="{18D32F44-6ED1-4421-A926-A7562711C43F}"/>
                  </a:ext>
                </a:extLst>
              </p:cNvPr>
              <p:cNvSpPr/>
              <p:nvPr/>
            </p:nvSpPr>
            <p:spPr>
              <a:xfrm>
                <a:off x="11106785"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6" name="Freihandform 691">
                <a:extLst>
                  <a:ext uri="{FF2B5EF4-FFF2-40B4-BE49-F238E27FC236}">
                    <a16:creationId xmlns:a16="http://schemas.microsoft.com/office/drawing/2014/main" id="{405C67B3-CAC5-4C0F-B179-14AB8E672117}"/>
                  </a:ext>
                </a:extLst>
              </p:cNvPr>
              <p:cNvSpPr/>
              <p:nvPr/>
            </p:nvSpPr>
            <p:spPr>
              <a:xfrm>
                <a:off x="11142472"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7" name="Freihandform 692">
                <a:extLst>
                  <a:ext uri="{FF2B5EF4-FFF2-40B4-BE49-F238E27FC236}">
                    <a16:creationId xmlns:a16="http://schemas.microsoft.com/office/drawing/2014/main" id="{4A09ED42-FB74-430A-8371-DEF55E786D1B}"/>
                  </a:ext>
                </a:extLst>
              </p:cNvPr>
              <p:cNvSpPr/>
              <p:nvPr/>
            </p:nvSpPr>
            <p:spPr>
              <a:xfrm>
                <a:off x="11035347"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8" name="Freihandform 693">
                <a:extLst>
                  <a:ext uri="{FF2B5EF4-FFF2-40B4-BE49-F238E27FC236}">
                    <a16:creationId xmlns:a16="http://schemas.microsoft.com/office/drawing/2014/main" id="{6BA17404-84AD-47CF-8156-601BC13A5F10}"/>
                  </a:ext>
                </a:extLst>
              </p:cNvPr>
              <p:cNvSpPr/>
              <p:nvPr/>
            </p:nvSpPr>
            <p:spPr>
              <a:xfrm>
                <a:off x="11071034"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9" name="Freihandform 694">
                <a:extLst>
                  <a:ext uri="{FF2B5EF4-FFF2-40B4-BE49-F238E27FC236}">
                    <a16:creationId xmlns:a16="http://schemas.microsoft.com/office/drawing/2014/main" id="{CB9462B9-1B94-4AEF-A0EC-5065320DE4FD}"/>
                  </a:ext>
                </a:extLst>
              </p:cNvPr>
              <p:cNvSpPr/>
              <p:nvPr/>
            </p:nvSpPr>
            <p:spPr>
              <a:xfrm>
                <a:off x="11106785"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0" name="Freihandform 695">
                <a:extLst>
                  <a:ext uri="{FF2B5EF4-FFF2-40B4-BE49-F238E27FC236}">
                    <a16:creationId xmlns:a16="http://schemas.microsoft.com/office/drawing/2014/main" id="{56E3C530-79F6-4B1B-88ED-2AD135EA0C95}"/>
                  </a:ext>
                </a:extLst>
              </p:cNvPr>
              <p:cNvSpPr/>
              <p:nvPr/>
            </p:nvSpPr>
            <p:spPr>
              <a:xfrm>
                <a:off x="11142472"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1" name="Freihandform 696">
                <a:extLst>
                  <a:ext uri="{FF2B5EF4-FFF2-40B4-BE49-F238E27FC236}">
                    <a16:creationId xmlns:a16="http://schemas.microsoft.com/office/drawing/2014/main" id="{8629BCBB-3106-4FD2-8D13-F62FD13A1AFF}"/>
                  </a:ext>
                </a:extLst>
              </p:cNvPr>
              <p:cNvSpPr/>
              <p:nvPr/>
            </p:nvSpPr>
            <p:spPr>
              <a:xfrm>
                <a:off x="11035347"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2" name="Freihandform 697">
                <a:extLst>
                  <a:ext uri="{FF2B5EF4-FFF2-40B4-BE49-F238E27FC236}">
                    <a16:creationId xmlns:a16="http://schemas.microsoft.com/office/drawing/2014/main" id="{7B46F98A-ECEB-442A-A847-D27F69DAD3E3}"/>
                  </a:ext>
                </a:extLst>
              </p:cNvPr>
              <p:cNvSpPr/>
              <p:nvPr/>
            </p:nvSpPr>
            <p:spPr>
              <a:xfrm>
                <a:off x="11071034"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3" name="Freihandform 698">
                <a:extLst>
                  <a:ext uri="{FF2B5EF4-FFF2-40B4-BE49-F238E27FC236}">
                    <a16:creationId xmlns:a16="http://schemas.microsoft.com/office/drawing/2014/main" id="{18B146B3-6DCF-4784-8EBF-90B590651B30}"/>
                  </a:ext>
                </a:extLst>
              </p:cNvPr>
              <p:cNvSpPr/>
              <p:nvPr/>
            </p:nvSpPr>
            <p:spPr>
              <a:xfrm>
                <a:off x="11106785"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4" name="Freihandform 699">
                <a:extLst>
                  <a:ext uri="{FF2B5EF4-FFF2-40B4-BE49-F238E27FC236}">
                    <a16:creationId xmlns:a16="http://schemas.microsoft.com/office/drawing/2014/main" id="{CEAD1CC1-424B-4CC0-A523-B32AAEFEE92A}"/>
                  </a:ext>
                </a:extLst>
              </p:cNvPr>
              <p:cNvSpPr/>
              <p:nvPr/>
            </p:nvSpPr>
            <p:spPr>
              <a:xfrm>
                <a:off x="11142472"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5" name="Freihandform 700">
                <a:extLst>
                  <a:ext uri="{FF2B5EF4-FFF2-40B4-BE49-F238E27FC236}">
                    <a16:creationId xmlns:a16="http://schemas.microsoft.com/office/drawing/2014/main" id="{6D658278-0438-4DBA-9C55-80C21F85DE1D}"/>
                  </a:ext>
                </a:extLst>
              </p:cNvPr>
              <p:cNvSpPr/>
              <p:nvPr/>
            </p:nvSpPr>
            <p:spPr>
              <a:xfrm>
                <a:off x="11035347"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6" name="Freihandform 701">
                <a:extLst>
                  <a:ext uri="{FF2B5EF4-FFF2-40B4-BE49-F238E27FC236}">
                    <a16:creationId xmlns:a16="http://schemas.microsoft.com/office/drawing/2014/main" id="{4CD8C099-6970-4352-87CA-012DCF93C67D}"/>
                  </a:ext>
                </a:extLst>
              </p:cNvPr>
              <p:cNvSpPr/>
              <p:nvPr/>
            </p:nvSpPr>
            <p:spPr>
              <a:xfrm>
                <a:off x="11071034"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7" name="Freihandform 702">
                <a:extLst>
                  <a:ext uri="{FF2B5EF4-FFF2-40B4-BE49-F238E27FC236}">
                    <a16:creationId xmlns:a16="http://schemas.microsoft.com/office/drawing/2014/main" id="{535F1561-7E5C-4483-9F6E-2B3BF1AD9413}"/>
                  </a:ext>
                </a:extLst>
              </p:cNvPr>
              <p:cNvSpPr/>
              <p:nvPr/>
            </p:nvSpPr>
            <p:spPr>
              <a:xfrm>
                <a:off x="11106785"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8" name="Freihandform 703">
                <a:extLst>
                  <a:ext uri="{FF2B5EF4-FFF2-40B4-BE49-F238E27FC236}">
                    <a16:creationId xmlns:a16="http://schemas.microsoft.com/office/drawing/2014/main" id="{A1EDE6DC-7385-4915-B054-B14165D1E703}"/>
                  </a:ext>
                </a:extLst>
              </p:cNvPr>
              <p:cNvSpPr/>
              <p:nvPr/>
            </p:nvSpPr>
            <p:spPr>
              <a:xfrm>
                <a:off x="11142472"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9" name="Freihandform 704">
                <a:extLst>
                  <a:ext uri="{FF2B5EF4-FFF2-40B4-BE49-F238E27FC236}">
                    <a16:creationId xmlns:a16="http://schemas.microsoft.com/office/drawing/2014/main" id="{63EC0413-1514-4704-8435-CD9E99200C45}"/>
                  </a:ext>
                </a:extLst>
              </p:cNvPr>
              <p:cNvSpPr/>
              <p:nvPr/>
            </p:nvSpPr>
            <p:spPr>
              <a:xfrm>
                <a:off x="11044237" y="3743007"/>
                <a:ext cx="107188" cy="125031"/>
              </a:xfrm>
              <a:custGeom>
                <a:avLst/>
                <a:gdLst>
                  <a:gd name="connsiteX0" fmla="*/ 98234 w 107188"/>
                  <a:gd name="connsiteY0" fmla="*/ 125032 h 125031"/>
                  <a:gd name="connsiteX1" fmla="*/ 8954 w 107188"/>
                  <a:gd name="connsiteY1" fmla="*/ 125032 h 125031"/>
                  <a:gd name="connsiteX2" fmla="*/ 0 w 107188"/>
                  <a:gd name="connsiteY2" fmla="*/ 116078 h 125031"/>
                  <a:gd name="connsiteX3" fmla="*/ 0 w 107188"/>
                  <a:gd name="connsiteY3" fmla="*/ 8953 h 125031"/>
                  <a:gd name="connsiteX4" fmla="*/ 8954 w 107188"/>
                  <a:gd name="connsiteY4" fmla="*/ 0 h 125031"/>
                  <a:gd name="connsiteX5" fmla="*/ 98234 w 107188"/>
                  <a:gd name="connsiteY5" fmla="*/ 0 h 125031"/>
                  <a:gd name="connsiteX6" fmla="*/ 107188 w 107188"/>
                  <a:gd name="connsiteY6" fmla="*/ 8953 h 125031"/>
                  <a:gd name="connsiteX7" fmla="*/ 107188 w 107188"/>
                  <a:gd name="connsiteY7" fmla="*/ 116078 h 125031"/>
                  <a:gd name="connsiteX8" fmla="*/ 98234 w 107188"/>
                  <a:gd name="connsiteY8" fmla="*/ 125032 h 125031"/>
                  <a:gd name="connsiteX9" fmla="*/ 17907 w 107188"/>
                  <a:gd name="connsiteY9" fmla="*/ 107124 h 125031"/>
                  <a:gd name="connsiteX10" fmla="*/ 89344 w 107188"/>
                  <a:gd name="connsiteY10" fmla="*/ 107124 h 125031"/>
                  <a:gd name="connsiteX11" fmla="*/ 89344 w 107188"/>
                  <a:gd name="connsiteY11" fmla="*/ 17843 h 125031"/>
                  <a:gd name="connsiteX12" fmla="*/ 17907 w 107188"/>
                  <a:gd name="connsiteY12" fmla="*/ 17843 h 125031"/>
                  <a:gd name="connsiteX13" fmla="*/ 17907 w 107188"/>
                  <a:gd name="connsiteY13" fmla="*/ 107124 h 1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125031">
                    <a:moveTo>
                      <a:pt x="98234" y="125032"/>
                    </a:moveTo>
                    <a:lnTo>
                      <a:pt x="8954" y="125032"/>
                    </a:lnTo>
                    <a:cubicBezTo>
                      <a:pt x="4001" y="125032"/>
                      <a:pt x="0" y="121031"/>
                      <a:pt x="0" y="116078"/>
                    </a:cubicBezTo>
                    <a:lnTo>
                      <a:pt x="0" y="8953"/>
                    </a:lnTo>
                    <a:cubicBezTo>
                      <a:pt x="0" y="4001"/>
                      <a:pt x="4001" y="0"/>
                      <a:pt x="8954" y="0"/>
                    </a:cubicBezTo>
                    <a:lnTo>
                      <a:pt x="98234" y="0"/>
                    </a:lnTo>
                    <a:cubicBezTo>
                      <a:pt x="103188" y="0"/>
                      <a:pt x="107188" y="4001"/>
                      <a:pt x="107188" y="8953"/>
                    </a:cubicBezTo>
                    <a:lnTo>
                      <a:pt x="107188" y="116078"/>
                    </a:lnTo>
                    <a:cubicBezTo>
                      <a:pt x="107188" y="121031"/>
                      <a:pt x="103188" y="125032"/>
                      <a:pt x="98234" y="125032"/>
                    </a:cubicBezTo>
                    <a:close/>
                    <a:moveTo>
                      <a:pt x="17907" y="107124"/>
                    </a:moveTo>
                    <a:lnTo>
                      <a:pt x="89344" y="107124"/>
                    </a:lnTo>
                    <a:lnTo>
                      <a:pt x="89344" y="17843"/>
                    </a:lnTo>
                    <a:lnTo>
                      <a:pt x="17907" y="17843"/>
                    </a:lnTo>
                    <a:lnTo>
                      <a:pt x="17907" y="107124"/>
                    </a:lnTo>
                    <a:close/>
                  </a:path>
                </a:pathLst>
              </a:custGeom>
              <a:grpFill/>
              <a:ln w="6350" cap="flat">
                <a:noFill/>
                <a:prstDash val="solid"/>
                <a:miter/>
              </a:ln>
            </p:spPr>
            <p:txBody>
              <a:bodyPr rtlCol="0" anchor="ctr"/>
              <a:lstStyle/>
              <a:p>
                <a:endParaRPr lang="de-DE"/>
              </a:p>
            </p:txBody>
          </p:sp>
          <p:sp>
            <p:nvSpPr>
              <p:cNvPr id="650" name="Freihandform 705">
                <a:extLst>
                  <a:ext uri="{FF2B5EF4-FFF2-40B4-BE49-F238E27FC236}">
                    <a16:creationId xmlns:a16="http://schemas.microsoft.com/office/drawing/2014/main" id="{B45A57E8-683C-4CB6-B445-D543046CEB14}"/>
                  </a:ext>
                </a:extLst>
              </p:cNvPr>
              <p:cNvSpPr/>
              <p:nvPr/>
            </p:nvSpPr>
            <p:spPr>
              <a:xfrm>
                <a:off x="10821034" y="3805491"/>
                <a:ext cx="107188" cy="62547"/>
              </a:xfrm>
              <a:custGeom>
                <a:avLst/>
                <a:gdLst>
                  <a:gd name="connsiteX0" fmla="*/ 98234 w 107188"/>
                  <a:gd name="connsiteY0" fmla="*/ 62548 h 62547"/>
                  <a:gd name="connsiteX1" fmla="*/ 8954 w 107188"/>
                  <a:gd name="connsiteY1" fmla="*/ 62548 h 62547"/>
                  <a:gd name="connsiteX2" fmla="*/ 0 w 107188"/>
                  <a:gd name="connsiteY2" fmla="*/ 53594 h 62547"/>
                  <a:gd name="connsiteX3" fmla="*/ 0 w 107188"/>
                  <a:gd name="connsiteY3" fmla="*/ 8954 h 62547"/>
                  <a:gd name="connsiteX4" fmla="*/ 8954 w 107188"/>
                  <a:gd name="connsiteY4" fmla="*/ 0 h 62547"/>
                  <a:gd name="connsiteX5" fmla="*/ 98234 w 107188"/>
                  <a:gd name="connsiteY5" fmla="*/ 0 h 62547"/>
                  <a:gd name="connsiteX6" fmla="*/ 107188 w 107188"/>
                  <a:gd name="connsiteY6" fmla="*/ 8954 h 62547"/>
                  <a:gd name="connsiteX7" fmla="*/ 107188 w 107188"/>
                  <a:gd name="connsiteY7" fmla="*/ 53594 h 62547"/>
                  <a:gd name="connsiteX8" fmla="*/ 98234 w 107188"/>
                  <a:gd name="connsiteY8" fmla="*/ 62548 h 62547"/>
                  <a:gd name="connsiteX9" fmla="*/ 17844 w 107188"/>
                  <a:gd name="connsiteY9" fmla="*/ 44641 h 62547"/>
                  <a:gd name="connsiteX10" fmla="*/ 89281 w 107188"/>
                  <a:gd name="connsiteY10" fmla="*/ 44641 h 62547"/>
                  <a:gd name="connsiteX11" fmla="*/ 89281 w 107188"/>
                  <a:gd name="connsiteY11" fmla="*/ 17843 h 62547"/>
                  <a:gd name="connsiteX12" fmla="*/ 17844 w 107188"/>
                  <a:gd name="connsiteY12" fmla="*/ 17843 h 62547"/>
                  <a:gd name="connsiteX13" fmla="*/ 17844 w 107188"/>
                  <a:gd name="connsiteY13" fmla="*/ 44641 h 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62547">
                    <a:moveTo>
                      <a:pt x="98234" y="62548"/>
                    </a:moveTo>
                    <a:lnTo>
                      <a:pt x="8954" y="62548"/>
                    </a:lnTo>
                    <a:cubicBezTo>
                      <a:pt x="4001" y="62548"/>
                      <a:pt x="0" y="58547"/>
                      <a:pt x="0" y="53594"/>
                    </a:cubicBezTo>
                    <a:lnTo>
                      <a:pt x="0" y="8954"/>
                    </a:lnTo>
                    <a:cubicBezTo>
                      <a:pt x="0" y="4001"/>
                      <a:pt x="4001" y="0"/>
                      <a:pt x="8954" y="0"/>
                    </a:cubicBezTo>
                    <a:lnTo>
                      <a:pt x="98234" y="0"/>
                    </a:lnTo>
                    <a:cubicBezTo>
                      <a:pt x="103188" y="0"/>
                      <a:pt x="107188" y="4001"/>
                      <a:pt x="107188" y="8954"/>
                    </a:cubicBezTo>
                    <a:lnTo>
                      <a:pt x="107188" y="53594"/>
                    </a:lnTo>
                    <a:cubicBezTo>
                      <a:pt x="107124" y="58547"/>
                      <a:pt x="103124" y="62548"/>
                      <a:pt x="98234" y="62548"/>
                    </a:cubicBezTo>
                    <a:close/>
                    <a:moveTo>
                      <a:pt x="17844" y="44641"/>
                    </a:moveTo>
                    <a:lnTo>
                      <a:pt x="89281" y="44641"/>
                    </a:lnTo>
                    <a:lnTo>
                      <a:pt x="89281" y="17843"/>
                    </a:lnTo>
                    <a:lnTo>
                      <a:pt x="17844" y="17843"/>
                    </a:lnTo>
                    <a:lnTo>
                      <a:pt x="17844" y="44641"/>
                    </a:lnTo>
                    <a:close/>
                  </a:path>
                </a:pathLst>
              </a:custGeom>
              <a:grpFill/>
              <a:ln w="6350" cap="flat">
                <a:noFill/>
                <a:prstDash val="solid"/>
                <a:miter/>
              </a:ln>
            </p:spPr>
            <p:txBody>
              <a:bodyPr rtlCol="0" anchor="ctr"/>
              <a:lstStyle/>
              <a:p>
                <a:endParaRPr lang="de-DE"/>
              </a:p>
            </p:txBody>
          </p:sp>
          <p:sp>
            <p:nvSpPr>
              <p:cNvPr id="651" name="Freihandform 706">
                <a:extLst>
                  <a:ext uri="{FF2B5EF4-FFF2-40B4-BE49-F238E27FC236}">
                    <a16:creationId xmlns:a16="http://schemas.microsoft.com/office/drawing/2014/main" id="{6B9918D5-7655-4365-BD2A-8F928B79987B}"/>
                  </a:ext>
                </a:extLst>
              </p:cNvPr>
              <p:cNvSpPr/>
              <p:nvPr/>
            </p:nvSpPr>
            <p:spPr>
              <a:xfrm>
                <a:off x="10803191" y="3805491"/>
                <a:ext cx="142875" cy="17843"/>
              </a:xfrm>
              <a:custGeom>
                <a:avLst/>
                <a:gdLst>
                  <a:gd name="connsiteX0" fmla="*/ 0 w 142875"/>
                  <a:gd name="connsiteY0" fmla="*/ 0 h 17843"/>
                  <a:gd name="connsiteX1" fmla="*/ 142875 w 142875"/>
                  <a:gd name="connsiteY1" fmla="*/ 0 h 17843"/>
                  <a:gd name="connsiteX2" fmla="*/ 142875 w 142875"/>
                  <a:gd name="connsiteY2" fmla="*/ 17843 h 17843"/>
                  <a:gd name="connsiteX3" fmla="*/ 0 w 142875"/>
                  <a:gd name="connsiteY3" fmla="*/ 17843 h 17843"/>
                </a:gdLst>
                <a:ahLst/>
                <a:cxnLst>
                  <a:cxn ang="0">
                    <a:pos x="connsiteX0" y="connsiteY0"/>
                  </a:cxn>
                  <a:cxn ang="0">
                    <a:pos x="connsiteX1" y="connsiteY1"/>
                  </a:cxn>
                  <a:cxn ang="0">
                    <a:pos x="connsiteX2" y="connsiteY2"/>
                  </a:cxn>
                  <a:cxn ang="0">
                    <a:pos x="connsiteX3" y="connsiteY3"/>
                  </a:cxn>
                </a:cxnLst>
                <a:rect l="l" t="t" r="r" b="b"/>
                <a:pathLst>
                  <a:path w="142875" h="17843">
                    <a:moveTo>
                      <a:pt x="0" y="0"/>
                    </a:moveTo>
                    <a:lnTo>
                      <a:pt x="142875" y="0"/>
                    </a:lnTo>
                    <a:lnTo>
                      <a:pt x="142875" y="17843"/>
                    </a:lnTo>
                    <a:lnTo>
                      <a:pt x="0" y="17843"/>
                    </a:lnTo>
                    <a:close/>
                  </a:path>
                </a:pathLst>
              </a:custGeom>
              <a:grpFill/>
              <a:ln w="6350"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40184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p:bldP spid="497" grpId="0" animBg="1"/>
      <p:bldP spid="315" grpId="0" animBg="1"/>
      <p:bldP spid="383" grpId="0" animBg="1"/>
      <p:bldP spid="385" grpId="0" animBg="1"/>
      <p:bldP spid="3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Google Shape;348;p31">
            <a:extLst>
              <a:ext uri="{FF2B5EF4-FFF2-40B4-BE49-F238E27FC236}">
                <a16:creationId xmlns:a16="http://schemas.microsoft.com/office/drawing/2014/main" id="{46C4AB7B-A02B-4FC9-B3F7-1677585B921B}"/>
              </a:ext>
            </a:extLst>
          </p:cNvPr>
          <p:cNvSpPr/>
          <p:nvPr/>
        </p:nvSpPr>
        <p:spPr>
          <a:xfrm rot="21405299">
            <a:off x="2418943" y="3357107"/>
            <a:ext cx="1762855" cy="2104674"/>
          </a:xfrm>
          <a:prstGeom prst="hexagon">
            <a:avLst>
              <a:gd name="adj" fmla="val 25000"/>
              <a:gd name="vf" fmla="val 115470"/>
            </a:avLst>
          </a:prstGeom>
          <a:solidFill>
            <a:schemeClr val="tx1">
              <a:lumMod val="65000"/>
              <a:lumOff val="35000"/>
            </a:schemeClr>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89" name="Google Shape;349;p31">
            <a:extLst>
              <a:ext uri="{FF2B5EF4-FFF2-40B4-BE49-F238E27FC236}">
                <a16:creationId xmlns:a16="http://schemas.microsoft.com/office/drawing/2014/main" id="{B91D0CBE-68B4-444E-97FB-838870C3E348}"/>
              </a:ext>
            </a:extLst>
          </p:cNvPr>
          <p:cNvSpPr/>
          <p:nvPr/>
        </p:nvSpPr>
        <p:spPr>
          <a:xfrm rot="914792">
            <a:off x="6416022" y="1162883"/>
            <a:ext cx="5129561" cy="4254107"/>
          </a:xfrm>
          <a:prstGeom prst="hexagon">
            <a:avLst>
              <a:gd name="adj" fmla="val 25000"/>
              <a:gd name="vf" fmla="val 115470"/>
            </a:avLst>
          </a:prstGeom>
          <a:solidFill>
            <a:schemeClr val="bg1">
              <a:lumMod val="85000"/>
            </a:schemeClr>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grpSp>
        <p:nvGrpSpPr>
          <p:cNvPr id="317" name="Gruppieren 1425">
            <a:extLst>
              <a:ext uri="{FF2B5EF4-FFF2-40B4-BE49-F238E27FC236}">
                <a16:creationId xmlns:a16="http://schemas.microsoft.com/office/drawing/2014/main" id="{EACA16D1-4778-4D4D-811D-6420B1F44A62}"/>
              </a:ext>
            </a:extLst>
          </p:cNvPr>
          <p:cNvGrpSpPr/>
          <p:nvPr/>
        </p:nvGrpSpPr>
        <p:grpSpPr>
          <a:xfrm>
            <a:off x="10447047" y="2870646"/>
            <a:ext cx="243403" cy="203051"/>
            <a:chOff x="6514909" y="3362959"/>
            <a:chExt cx="622109" cy="669227"/>
          </a:xfrm>
          <a:solidFill>
            <a:schemeClr val="tx1">
              <a:lumMod val="65000"/>
              <a:lumOff val="35000"/>
            </a:schemeClr>
          </a:solidFill>
        </p:grpSpPr>
        <p:grpSp>
          <p:nvGrpSpPr>
            <p:cNvPr id="318" name="Grafik 2">
              <a:extLst>
                <a:ext uri="{FF2B5EF4-FFF2-40B4-BE49-F238E27FC236}">
                  <a16:creationId xmlns:a16="http://schemas.microsoft.com/office/drawing/2014/main" id="{D4734479-5269-45FA-AF0E-D76468ABE278}"/>
                </a:ext>
              </a:extLst>
            </p:cNvPr>
            <p:cNvGrpSpPr/>
            <p:nvPr/>
          </p:nvGrpSpPr>
          <p:grpSpPr>
            <a:xfrm>
              <a:off x="6514909" y="3966273"/>
              <a:ext cx="622109" cy="65913"/>
              <a:chOff x="6514909" y="3966273"/>
              <a:chExt cx="622109" cy="65913"/>
            </a:xfrm>
            <a:grpFill/>
          </p:grpSpPr>
          <p:sp>
            <p:nvSpPr>
              <p:cNvPr id="342" name="Freihandform 314">
                <a:extLst>
                  <a:ext uri="{FF2B5EF4-FFF2-40B4-BE49-F238E27FC236}">
                    <a16:creationId xmlns:a16="http://schemas.microsoft.com/office/drawing/2014/main" id="{28DDDB6F-CBEC-4758-8667-66925E719FE2}"/>
                  </a:ext>
                </a:extLst>
              </p:cNvPr>
              <p:cNvSpPr/>
              <p:nvPr/>
            </p:nvSpPr>
            <p:spPr>
              <a:xfrm>
                <a:off x="6514909" y="3966781"/>
                <a:ext cx="60261" cy="65023"/>
              </a:xfrm>
              <a:custGeom>
                <a:avLst/>
                <a:gdLst>
                  <a:gd name="connsiteX0" fmla="*/ 26670 w 60261"/>
                  <a:gd name="connsiteY0" fmla="*/ 0 h 65023"/>
                  <a:gd name="connsiteX1" fmla="*/ 60261 w 60261"/>
                  <a:gd name="connsiteY1" fmla="*/ 32512 h 65023"/>
                  <a:gd name="connsiteX2" fmla="*/ 26353 w 60261"/>
                  <a:gd name="connsiteY2" fmla="*/ 65024 h 65023"/>
                  <a:gd name="connsiteX3" fmla="*/ 0 w 60261"/>
                  <a:gd name="connsiteY3" fmla="*/ 65024 h 65023"/>
                  <a:gd name="connsiteX4" fmla="*/ 0 w 60261"/>
                  <a:gd name="connsiteY4" fmla="*/ 64 h 65023"/>
                  <a:gd name="connsiteX5" fmla="*/ 26670 w 60261"/>
                  <a:gd name="connsiteY5" fmla="*/ 64 h 65023"/>
                  <a:gd name="connsiteX6" fmla="*/ 10985 w 60261"/>
                  <a:gd name="connsiteY6" fmla="*/ 55118 h 65023"/>
                  <a:gd name="connsiteX7" fmla="*/ 26924 w 60261"/>
                  <a:gd name="connsiteY7" fmla="*/ 55118 h 65023"/>
                  <a:gd name="connsiteX8" fmla="*/ 49213 w 60261"/>
                  <a:gd name="connsiteY8" fmla="*/ 32576 h 65023"/>
                  <a:gd name="connsiteX9" fmla="*/ 26480 w 60261"/>
                  <a:gd name="connsiteY9" fmla="*/ 9842 h 65023"/>
                  <a:gd name="connsiteX10" fmla="*/ 10985 w 60261"/>
                  <a:gd name="connsiteY10" fmla="*/ 9842 h 65023"/>
                  <a:gd name="connsiteX11" fmla="*/ 10985 w 60261"/>
                  <a:gd name="connsiteY11" fmla="*/ 55118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61" h="65023">
                    <a:moveTo>
                      <a:pt x="26670" y="0"/>
                    </a:moveTo>
                    <a:cubicBezTo>
                      <a:pt x="46165" y="0"/>
                      <a:pt x="60261" y="13653"/>
                      <a:pt x="60261" y="32512"/>
                    </a:cubicBezTo>
                    <a:cubicBezTo>
                      <a:pt x="60261" y="51245"/>
                      <a:pt x="46038" y="65024"/>
                      <a:pt x="26353" y="65024"/>
                    </a:cubicBezTo>
                    <a:lnTo>
                      <a:pt x="0" y="65024"/>
                    </a:lnTo>
                    <a:lnTo>
                      <a:pt x="0" y="64"/>
                    </a:lnTo>
                    <a:lnTo>
                      <a:pt x="26670" y="64"/>
                    </a:lnTo>
                    <a:close/>
                    <a:moveTo>
                      <a:pt x="10985" y="55118"/>
                    </a:moveTo>
                    <a:lnTo>
                      <a:pt x="26924" y="55118"/>
                    </a:lnTo>
                    <a:cubicBezTo>
                      <a:pt x="39560" y="55118"/>
                      <a:pt x="49213" y="45720"/>
                      <a:pt x="49213" y="32576"/>
                    </a:cubicBezTo>
                    <a:cubicBezTo>
                      <a:pt x="49213" y="19304"/>
                      <a:pt x="39307" y="9842"/>
                      <a:pt x="26480" y="9842"/>
                    </a:cubicBezTo>
                    <a:lnTo>
                      <a:pt x="10985" y="9842"/>
                    </a:lnTo>
                    <a:lnTo>
                      <a:pt x="10985" y="55118"/>
                    </a:lnTo>
                    <a:close/>
                  </a:path>
                </a:pathLst>
              </a:custGeom>
              <a:grpFill/>
              <a:ln w="6350" cap="flat">
                <a:noFill/>
                <a:prstDash val="solid"/>
                <a:miter/>
              </a:ln>
            </p:spPr>
            <p:txBody>
              <a:bodyPr rtlCol="0" anchor="ctr"/>
              <a:lstStyle/>
              <a:p>
                <a:endParaRPr lang="de-DE"/>
              </a:p>
            </p:txBody>
          </p:sp>
          <p:sp>
            <p:nvSpPr>
              <p:cNvPr id="343" name="Freihandform 315">
                <a:extLst>
                  <a:ext uri="{FF2B5EF4-FFF2-40B4-BE49-F238E27FC236}">
                    <a16:creationId xmlns:a16="http://schemas.microsoft.com/office/drawing/2014/main" id="{917F786C-89D3-4ACD-B4C8-DD8AEBBCCB54}"/>
                  </a:ext>
                </a:extLst>
              </p:cNvPr>
              <p:cNvSpPr/>
              <p:nvPr/>
            </p:nvSpPr>
            <p:spPr>
              <a:xfrm>
                <a:off x="6586918"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344" name="Freihandform 316">
                <a:extLst>
                  <a:ext uri="{FF2B5EF4-FFF2-40B4-BE49-F238E27FC236}">
                    <a16:creationId xmlns:a16="http://schemas.microsoft.com/office/drawing/2014/main" id="{1EE4CFBE-3A53-478F-9AB3-EA66AB217AE3}"/>
                  </a:ext>
                </a:extLst>
              </p:cNvPr>
              <p:cNvSpPr/>
              <p:nvPr/>
            </p:nvSpPr>
            <p:spPr>
              <a:xfrm>
                <a:off x="6608762" y="3966273"/>
                <a:ext cx="51054" cy="65785"/>
              </a:xfrm>
              <a:custGeom>
                <a:avLst/>
                <a:gdLst>
                  <a:gd name="connsiteX0" fmla="*/ 50292 w 51054"/>
                  <a:gd name="connsiteY0" fmla="*/ 6667 h 65785"/>
                  <a:gd name="connsiteX1" fmla="*/ 45720 w 51054"/>
                  <a:gd name="connsiteY1" fmla="*/ 16320 h 65785"/>
                  <a:gd name="connsiteX2" fmla="*/ 26670 w 51054"/>
                  <a:gd name="connsiteY2" fmla="*/ 10287 h 65785"/>
                  <a:gd name="connsiteX3" fmla="*/ 16066 w 51054"/>
                  <a:gd name="connsiteY3" fmla="*/ 17082 h 65785"/>
                  <a:gd name="connsiteX4" fmla="*/ 51054 w 51054"/>
                  <a:gd name="connsiteY4" fmla="*/ 47054 h 65785"/>
                  <a:gd name="connsiteX5" fmla="*/ 26543 w 51054"/>
                  <a:gd name="connsiteY5" fmla="*/ 65786 h 65785"/>
                  <a:gd name="connsiteX6" fmla="*/ 0 w 51054"/>
                  <a:gd name="connsiteY6" fmla="*/ 55499 h 65785"/>
                  <a:gd name="connsiteX7" fmla="*/ 4763 w 51054"/>
                  <a:gd name="connsiteY7" fmla="*/ 46038 h 65785"/>
                  <a:gd name="connsiteX8" fmla="*/ 26733 w 51054"/>
                  <a:gd name="connsiteY8" fmla="*/ 55499 h 65785"/>
                  <a:gd name="connsiteX9" fmla="*/ 38926 w 51054"/>
                  <a:gd name="connsiteY9" fmla="*/ 47625 h 65785"/>
                  <a:gd name="connsiteX10" fmla="*/ 3810 w 51054"/>
                  <a:gd name="connsiteY10" fmla="*/ 18098 h 65785"/>
                  <a:gd name="connsiteX11" fmla="*/ 27495 w 51054"/>
                  <a:gd name="connsiteY11" fmla="*/ 0 h 65785"/>
                  <a:gd name="connsiteX12" fmla="*/ 50292 w 51054"/>
                  <a:gd name="connsiteY12" fmla="*/ 6667 h 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54" h="65785">
                    <a:moveTo>
                      <a:pt x="50292" y="6667"/>
                    </a:moveTo>
                    <a:lnTo>
                      <a:pt x="45720" y="16320"/>
                    </a:lnTo>
                    <a:cubicBezTo>
                      <a:pt x="38671" y="12065"/>
                      <a:pt x="31623" y="10287"/>
                      <a:pt x="26670" y="10287"/>
                    </a:cubicBezTo>
                    <a:cubicBezTo>
                      <a:pt x="20256" y="10287"/>
                      <a:pt x="16066" y="12700"/>
                      <a:pt x="16066" y="17082"/>
                    </a:cubicBezTo>
                    <a:cubicBezTo>
                      <a:pt x="16066" y="31305"/>
                      <a:pt x="51181" y="23686"/>
                      <a:pt x="51054" y="47054"/>
                    </a:cubicBezTo>
                    <a:cubicBezTo>
                      <a:pt x="51054" y="58674"/>
                      <a:pt x="40831" y="65786"/>
                      <a:pt x="26543" y="65786"/>
                    </a:cubicBezTo>
                    <a:cubicBezTo>
                      <a:pt x="16319" y="65786"/>
                      <a:pt x="6668" y="61595"/>
                      <a:pt x="0" y="55499"/>
                    </a:cubicBezTo>
                    <a:lnTo>
                      <a:pt x="4763" y="46038"/>
                    </a:lnTo>
                    <a:cubicBezTo>
                      <a:pt x="11430" y="52134"/>
                      <a:pt x="19812" y="55499"/>
                      <a:pt x="26733" y="55499"/>
                    </a:cubicBezTo>
                    <a:cubicBezTo>
                      <a:pt x="34354" y="55499"/>
                      <a:pt x="38926" y="52642"/>
                      <a:pt x="38926" y="47625"/>
                    </a:cubicBezTo>
                    <a:cubicBezTo>
                      <a:pt x="38926" y="33147"/>
                      <a:pt x="3810" y="41211"/>
                      <a:pt x="3810" y="18098"/>
                    </a:cubicBezTo>
                    <a:cubicBezTo>
                      <a:pt x="3810" y="6985"/>
                      <a:pt x="13398" y="0"/>
                      <a:pt x="27495" y="0"/>
                    </a:cubicBezTo>
                    <a:cubicBezTo>
                      <a:pt x="36005" y="0"/>
                      <a:pt x="44259" y="2730"/>
                      <a:pt x="50292" y="6667"/>
                    </a:cubicBezTo>
                    <a:close/>
                  </a:path>
                </a:pathLst>
              </a:custGeom>
              <a:grpFill/>
              <a:ln w="6350" cap="flat">
                <a:noFill/>
                <a:prstDash val="solid"/>
                <a:miter/>
              </a:ln>
            </p:spPr>
            <p:txBody>
              <a:bodyPr rtlCol="0" anchor="ctr"/>
              <a:lstStyle/>
              <a:p>
                <a:endParaRPr lang="de-DE"/>
              </a:p>
            </p:txBody>
          </p:sp>
          <p:sp>
            <p:nvSpPr>
              <p:cNvPr id="345" name="Freihandform 317">
                <a:extLst>
                  <a:ext uri="{FF2B5EF4-FFF2-40B4-BE49-F238E27FC236}">
                    <a16:creationId xmlns:a16="http://schemas.microsoft.com/office/drawing/2014/main" id="{811B1B36-A238-46BC-8482-6A6730A6F836}"/>
                  </a:ext>
                </a:extLst>
              </p:cNvPr>
              <p:cNvSpPr/>
              <p:nvPr/>
            </p:nvSpPr>
            <p:spPr>
              <a:xfrm>
                <a:off x="6665086" y="3966781"/>
                <a:ext cx="52069" cy="64960"/>
              </a:xfrm>
              <a:custGeom>
                <a:avLst/>
                <a:gdLst>
                  <a:gd name="connsiteX0" fmla="*/ 31432 w 52069"/>
                  <a:gd name="connsiteY0" fmla="*/ 9842 h 64960"/>
                  <a:gd name="connsiteX1" fmla="*/ 31432 w 52069"/>
                  <a:gd name="connsiteY1" fmla="*/ 64960 h 64960"/>
                  <a:gd name="connsiteX2" fmla="*/ 20510 w 52069"/>
                  <a:gd name="connsiteY2" fmla="*/ 64960 h 64960"/>
                  <a:gd name="connsiteX3" fmla="*/ 20510 w 52069"/>
                  <a:gd name="connsiteY3" fmla="*/ 9842 h 64960"/>
                  <a:gd name="connsiteX4" fmla="*/ 0 w 52069"/>
                  <a:gd name="connsiteY4" fmla="*/ 9842 h 64960"/>
                  <a:gd name="connsiteX5" fmla="*/ 0 w 52069"/>
                  <a:gd name="connsiteY5" fmla="*/ 0 h 64960"/>
                  <a:gd name="connsiteX6" fmla="*/ 52070 w 52069"/>
                  <a:gd name="connsiteY6" fmla="*/ 0 h 64960"/>
                  <a:gd name="connsiteX7" fmla="*/ 52070 w 52069"/>
                  <a:gd name="connsiteY7" fmla="*/ 9842 h 64960"/>
                  <a:gd name="connsiteX8" fmla="*/ 31432 w 52069"/>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9" h="64960">
                    <a:moveTo>
                      <a:pt x="31432" y="9842"/>
                    </a:moveTo>
                    <a:lnTo>
                      <a:pt x="31432" y="64960"/>
                    </a:lnTo>
                    <a:lnTo>
                      <a:pt x="20510" y="64960"/>
                    </a:lnTo>
                    <a:lnTo>
                      <a:pt x="20510" y="9842"/>
                    </a:lnTo>
                    <a:lnTo>
                      <a:pt x="0" y="9842"/>
                    </a:lnTo>
                    <a:lnTo>
                      <a:pt x="0" y="0"/>
                    </a:lnTo>
                    <a:lnTo>
                      <a:pt x="52070" y="0"/>
                    </a:lnTo>
                    <a:lnTo>
                      <a:pt x="52070" y="9842"/>
                    </a:lnTo>
                    <a:lnTo>
                      <a:pt x="31432" y="9842"/>
                    </a:lnTo>
                    <a:close/>
                  </a:path>
                </a:pathLst>
              </a:custGeom>
              <a:grpFill/>
              <a:ln w="6350" cap="flat">
                <a:noFill/>
                <a:prstDash val="solid"/>
                <a:miter/>
              </a:ln>
            </p:spPr>
            <p:txBody>
              <a:bodyPr rtlCol="0" anchor="ctr"/>
              <a:lstStyle/>
              <a:p>
                <a:endParaRPr lang="de-DE"/>
              </a:p>
            </p:txBody>
          </p:sp>
          <p:sp>
            <p:nvSpPr>
              <p:cNvPr id="346" name="Freihandform 318">
                <a:extLst>
                  <a:ext uri="{FF2B5EF4-FFF2-40B4-BE49-F238E27FC236}">
                    <a16:creationId xmlns:a16="http://schemas.microsoft.com/office/drawing/2014/main" id="{09121127-C39C-44C1-B4B4-725CF10B7EB4}"/>
                  </a:ext>
                </a:extLst>
              </p:cNvPr>
              <p:cNvSpPr/>
              <p:nvPr/>
            </p:nvSpPr>
            <p:spPr>
              <a:xfrm>
                <a:off x="6726555" y="3966781"/>
                <a:ext cx="53657" cy="64960"/>
              </a:xfrm>
              <a:custGeom>
                <a:avLst/>
                <a:gdLst>
                  <a:gd name="connsiteX0" fmla="*/ 29337 w 53657"/>
                  <a:gd name="connsiteY0" fmla="*/ 45276 h 64960"/>
                  <a:gd name="connsiteX1" fmla="*/ 26352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2 w 53657"/>
                  <a:gd name="connsiteY6" fmla="*/ 0 h 64960"/>
                  <a:gd name="connsiteX7" fmla="*/ 52514 w 53657"/>
                  <a:gd name="connsiteY7" fmla="*/ 22161 h 64960"/>
                  <a:gd name="connsiteX8" fmla="*/ 39052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352 w 53657"/>
                  <a:gd name="connsiteY12" fmla="*/ 35497 h 64960"/>
                  <a:gd name="connsiteX13" fmla="*/ 42163 w 53657"/>
                  <a:gd name="connsiteY13" fmla="*/ 22415 h 64960"/>
                  <a:gd name="connsiteX14" fmla="*/ 26352 w 53657"/>
                  <a:gd name="connsiteY14" fmla="*/ 9779 h 64960"/>
                  <a:gd name="connsiteX15" fmla="*/ 10922 w 53657"/>
                  <a:gd name="connsiteY15" fmla="*/ 9779 h 64960"/>
                  <a:gd name="connsiteX16" fmla="*/ 10922 w 53657"/>
                  <a:gd name="connsiteY16" fmla="*/ 35497 h 64960"/>
                  <a:gd name="connsiteX17" fmla="*/ 26352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8" y="45339"/>
                      <a:pt x="26352" y="45339"/>
                    </a:cubicBezTo>
                    <a:lnTo>
                      <a:pt x="10922" y="45339"/>
                    </a:lnTo>
                    <a:lnTo>
                      <a:pt x="10922" y="64960"/>
                    </a:lnTo>
                    <a:lnTo>
                      <a:pt x="0" y="64960"/>
                    </a:lnTo>
                    <a:lnTo>
                      <a:pt x="0" y="0"/>
                    </a:lnTo>
                    <a:lnTo>
                      <a:pt x="26352" y="0"/>
                    </a:lnTo>
                    <a:cubicBezTo>
                      <a:pt x="42989" y="0"/>
                      <a:pt x="52514" y="8065"/>
                      <a:pt x="52514" y="22161"/>
                    </a:cubicBezTo>
                    <a:cubicBezTo>
                      <a:pt x="52514" y="32576"/>
                      <a:pt x="47689" y="39878"/>
                      <a:pt x="39052" y="43243"/>
                    </a:cubicBezTo>
                    <a:lnTo>
                      <a:pt x="53657" y="64960"/>
                    </a:lnTo>
                    <a:lnTo>
                      <a:pt x="41211" y="64960"/>
                    </a:lnTo>
                    <a:lnTo>
                      <a:pt x="29337" y="45276"/>
                    </a:lnTo>
                    <a:close/>
                    <a:moveTo>
                      <a:pt x="26352" y="35497"/>
                    </a:moveTo>
                    <a:cubicBezTo>
                      <a:pt x="36385" y="35497"/>
                      <a:pt x="42163" y="31242"/>
                      <a:pt x="42163" y="22415"/>
                    </a:cubicBezTo>
                    <a:cubicBezTo>
                      <a:pt x="42163" y="13907"/>
                      <a:pt x="36385" y="9779"/>
                      <a:pt x="26352" y="9779"/>
                    </a:cubicBezTo>
                    <a:lnTo>
                      <a:pt x="10922" y="9779"/>
                    </a:lnTo>
                    <a:lnTo>
                      <a:pt x="10922" y="35497"/>
                    </a:lnTo>
                    <a:lnTo>
                      <a:pt x="26352" y="35497"/>
                    </a:lnTo>
                    <a:close/>
                  </a:path>
                </a:pathLst>
              </a:custGeom>
              <a:grpFill/>
              <a:ln w="6350" cap="flat">
                <a:noFill/>
                <a:prstDash val="solid"/>
                <a:miter/>
              </a:ln>
            </p:spPr>
            <p:txBody>
              <a:bodyPr rtlCol="0" anchor="ctr"/>
              <a:lstStyle/>
              <a:p>
                <a:endParaRPr lang="de-DE"/>
              </a:p>
            </p:txBody>
          </p:sp>
          <p:sp>
            <p:nvSpPr>
              <p:cNvPr id="347" name="Freihandform 319">
                <a:extLst>
                  <a:ext uri="{FF2B5EF4-FFF2-40B4-BE49-F238E27FC236}">
                    <a16:creationId xmlns:a16="http://schemas.microsoft.com/office/drawing/2014/main" id="{A8DDA9B4-E524-42AC-84E7-AC940D435095}"/>
                  </a:ext>
                </a:extLst>
              </p:cNvPr>
              <p:cNvSpPr/>
              <p:nvPr/>
            </p:nvSpPr>
            <p:spPr>
              <a:xfrm>
                <a:off x="6793674"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348" name="Freihandform 320">
                <a:extLst>
                  <a:ext uri="{FF2B5EF4-FFF2-40B4-BE49-F238E27FC236}">
                    <a16:creationId xmlns:a16="http://schemas.microsoft.com/office/drawing/2014/main" id="{A77DF200-3B9C-4245-8D66-7050F93301A0}"/>
                  </a:ext>
                </a:extLst>
              </p:cNvPr>
              <p:cNvSpPr/>
              <p:nvPr/>
            </p:nvSpPr>
            <p:spPr>
              <a:xfrm>
                <a:off x="6821678" y="3966781"/>
                <a:ext cx="52578" cy="65023"/>
              </a:xfrm>
              <a:custGeom>
                <a:avLst/>
                <a:gdLst>
                  <a:gd name="connsiteX0" fmla="*/ 28257 w 52578"/>
                  <a:gd name="connsiteY0" fmla="*/ 0 h 65023"/>
                  <a:gd name="connsiteX1" fmla="*/ 50102 w 52578"/>
                  <a:gd name="connsiteY1" fmla="*/ 16256 h 65023"/>
                  <a:gd name="connsiteX2" fmla="*/ 38671 w 52578"/>
                  <a:gd name="connsiteY2" fmla="*/ 30734 h 65023"/>
                  <a:gd name="connsiteX3" fmla="*/ 52578 w 52578"/>
                  <a:gd name="connsiteY3" fmla="*/ 47180 h 65023"/>
                  <a:gd name="connsiteX4" fmla="*/ 28892 w 52578"/>
                  <a:gd name="connsiteY4" fmla="*/ 65024 h 65023"/>
                  <a:gd name="connsiteX5" fmla="*/ 0 w 52578"/>
                  <a:gd name="connsiteY5" fmla="*/ 65024 h 65023"/>
                  <a:gd name="connsiteX6" fmla="*/ 0 w 52578"/>
                  <a:gd name="connsiteY6" fmla="*/ 64 h 65023"/>
                  <a:gd name="connsiteX7" fmla="*/ 28257 w 52578"/>
                  <a:gd name="connsiteY7" fmla="*/ 64 h 65023"/>
                  <a:gd name="connsiteX8" fmla="*/ 10985 w 52578"/>
                  <a:gd name="connsiteY8" fmla="*/ 26860 h 65023"/>
                  <a:gd name="connsiteX9" fmla="*/ 27686 w 52578"/>
                  <a:gd name="connsiteY9" fmla="*/ 26860 h 65023"/>
                  <a:gd name="connsiteX10" fmla="*/ 38798 w 52578"/>
                  <a:gd name="connsiteY10" fmla="*/ 18161 h 65023"/>
                  <a:gd name="connsiteX11" fmla="*/ 27686 w 52578"/>
                  <a:gd name="connsiteY11" fmla="*/ 9715 h 65023"/>
                  <a:gd name="connsiteX12" fmla="*/ 10985 w 52578"/>
                  <a:gd name="connsiteY12" fmla="*/ 9715 h 65023"/>
                  <a:gd name="connsiteX13" fmla="*/ 10985 w 52578"/>
                  <a:gd name="connsiteY13" fmla="*/ 26860 h 65023"/>
                  <a:gd name="connsiteX14" fmla="*/ 10985 w 52578"/>
                  <a:gd name="connsiteY14" fmla="*/ 55182 h 65023"/>
                  <a:gd name="connsiteX15" fmla="*/ 27686 w 52578"/>
                  <a:gd name="connsiteY15" fmla="*/ 55182 h 65023"/>
                  <a:gd name="connsiteX16" fmla="*/ 41339 w 52578"/>
                  <a:gd name="connsiteY16" fmla="*/ 45720 h 65023"/>
                  <a:gd name="connsiteX17" fmla="*/ 27686 w 52578"/>
                  <a:gd name="connsiteY17" fmla="*/ 36513 h 65023"/>
                  <a:gd name="connsiteX18" fmla="*/ 10985 w 52578"/>
                  <a:gd name="connsiteY18" fmla="*/ 36513 h 65023"/>
                  <a:gd name="connsiteX19" fmla="*/ 10985 w 52578"/>
                  <a:gd name="connsiteY19" fmla="*/ 55182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78" h="65023">
                    <a:moveTo>
                      <a:pt x="28257" y="0"/>
                    </a:moveTo>
                    <a:cubicBezTo>
                      <a:pt x="41719" y="0"/>
                      <a:pt x="50102" y="6096"/>
                      <a:pt x="50102" y="16256"/>
                    </a:cubicBezTo>
                    <a:cubicBezTo>
                      <a:pt x="50102" y="23559"/>
                      <a:pt x="45720" y="29083"/>
                      <a:pt x="38671" y="30734"/>
                    </a:cubicBezTo>
                    <a:cubicBezTo>
                      <a:pt x="47371" y="32195"/>
                      <a:pt x="52578" y="38417"/>
                      <a:pt x="52578" y="47180"/>
                    </a:cubicBezTo>
                    <a:cubicBezTo>
                      <a:pt x="52578" y="58293"/>
                      <a:pt x="43561" y="65024"/>
                      <a:pt x="28892" y="65024"/>
                    </a:cubicBezTo>
                    <a:lnTo>
                      <a:pt x="0" y="65024"/>
                    </a:lnTo>
                    <a:lnTo>
                      <a:pt x="0" y="64"/>
                    </a:lnTo>
                    <a:lnTo>
                      <a:pt x="28257" y="64"/>
                    </a:lnTo>
                    <a:close/>
                    <a:moveTo>
                      <a:pt x="10985" y="26860"/>
                    </a:moveTo>
                    <a:lnTo>
                      <a:pt x="27686" y="26860"/>
                    </a:lnTo>
                    <a:cubicBezTo>
                      <a:pt x="34671" y="26860"/>
                      <a:pt x="38798" y="23622"/>
                      <a:pt x="38798" y="18161"/>
                    </a:cubicBezTo>
                    <a:cubicBezTo>
                      <a:pt x="38798" y="12700"/>
                      <a:pt x="34607" y="9715"/>
                      <a:pt x="27686" y="9715"/>
                    </a:cubicBezTo>
                    <a:lnTo>
                      <a:pt x="10985" y="9715"/>
                    </a:lnTo>
                    <a:lnTo>
                      <a:pt x="10985" y="26860"/>
                    </a:lnTo>
                    <a:close/>
                    <a:moveTo>
                      <a:pt x="10985" y="55182"/>
                    </a:moveTo>
                    <a:lnTo>
                      <a:pt x="27686" y="55182"/>
                    </a:lnTo>
                    <a:cubicBezTo>
                      <a:pt x="36195" y="55182"/>
                      <a:pt x="41339" y="51816"/>
                      <a:pt x="41339" y="45720"/>
                    </a:cubicBezTo>
                    <a:cubicBezTo>
                      <a:pt x="41339" y="39941"/>
                      <a:pt x="36258" y="36513"/>
                      <a:pt x="27686" y="36513"/>
                    </a:cubicBezTo>
                    <a:lnTo>
                      <a:pt x="10985" y="36513"/>
                    </a:lnTo>
                    <a:lnTo>
                      <a:pt x="10985" y="55182"/>
                    </a:lnTo>
                    <a:close/>
                  </a:path>
                </a:pathLst>
              </a:custGeom>
              <a:grpFill/>
              <a:ln w="6350" cap="flat">
                <a:noFill/>
                <a:prstDash val="solid"/>
                <a:miter/>
              </a:ln>
            </p:spPr>
            <p:txBody>
              <a:bodyPr rtlCol="0" anchor="ctr"/>
              <a:lstStyle/>
              <a:p>
                <a:endParaRPr lang="de-DE"/>
              </a:p>
            </p:txBody>
          </p:sp>
          <p:sp>
            <p:nvSpPr>
              <p:cNvPr id="349" name="Freihandform 321">
                <a:extLst>
                  <a:ext uri="{FF2B5EF4-FFF2-40B4-BE49-F238E27FC236}">
                    <a16:creationId xmlns:a16="http://schemas.microsoft.com/office/drawing/2014/main" id="{979576A4-043C-40C0-9782-3C91A4E3982D}"/>
                  </a:ext>
                </a:extLst>
              </p:cNvPr>
              <p:cNvSpPr/>
              <p:nvPr/>
            </p:nvSpPr>
            <p:spPr>
              <a:xfrm>
                <a:off x="6886003" y="3966781"/>
                <a:ext cx="56515" cy="65404"/>
              </a:xfrm>
              <a:custGeom>
                <a:avLst/>
                <a:gdLst>
                  <a:gd name="connsiteX0" fmla="*/ 56515 w 56515"/>
                  <a:gd name="connsiteY0" fmla="*/ 38036 h 65404"/>
                  <a:gd name="connsiteX1" fmla="*/ 28321 w 56515"/>
                  <a:gd name="connsiteY1" fmla="*/ 65405 h 65404"/>
                  <a:gd name="connsiteX2" fmla="*/ 0 w 56515"/>
                  <a:gd name="connsiteY2" fmla="*/ 38036 h 65404"/>
                  <a:gd name="connsiteX3" fmla="*/ 0 w 56515"/>
                  <a:gd name="connsiteY3" fmla="*/ 0 h 65404"/>
                  <a:gd name="connsiteX4" fmla="*/ 10922 w 56515"/>
                  <a:gd name="connsiteY4" fmla="*/ 0 h 65404"/>
                  <a:gd name="connsiteX5" fmla="*/ 10922 w 56515"/>
                  <a:gd name="connsiteY5" fmla="*/ 38036 h 65404"/>
                  <a:gd name="connsiteX6" fmla="*/ 28384 w 56515"/>
                  <a:gd name="connsiteY6" fmla="*/ 55563 h 65404"/>
                  <a:gd name="connsiteX7" fmla="*/ 45529 w 56515"/>
                  <a:gd name="connsiteY7" fmla="*/ 38036 h 65404"/>
                  <a:gd name="connsiteX8" fmla="*/ 45529 w 56515"/>
                  <a:gd name="connsiteY8" fmla="*/ 0 h 65404"/>
                  <a:gd name="connsiteX9" fmla="*/ 56452 w 56515"/>
                  <a:gd name="connsiteY9" fmla="*/ 0 h 65404"/>
                  <a:gd name="connsiteX10" fmla="*/ 56452 w 56515"/>
                  <a:gd name="connsiteY10" fmla="*/ 38036 h 6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5" h="65404">
                    <a:moveTo>
                      <a:pt x="56515" y="38036"/>
                    </a:moveTo>
                    <a:cubicBezTo>
                      <a:pt x="56515" y="55054"/>
                      <a:pt x="45847" y="65405"/>
                      <a:pt x="28321" y="65405"/>
                    </a:cubicBezTo>
                    <a:cubicBezTo>
                      <a:pt x="10795" y="65405"/>
                      <a:pt x="0" y="54991"/>
                      <a:pt x="0" y="38036"/>
                    </a:cubicBezTo>
                    <a:lnTo>
                      <a:pt x="0" y="0"/>
                    </a:lnTo>
                    <a:lnTo>
                      <a:pt x="10922" y="0"/>
                    </a:lnTo>
                    <a:lnTo>
                      <a:pt x="10922" y="38036"/>
                    </a:lnTo>
                    <a:cubicBezTo>
                      <a:pt x="10922" y="48959"/>
                      <a:pt x="17716" y="55563"/>
                      <a:pt x="28384" y="55563"/>
                    </a:cubicBezTo>
                    <a:cubicBezTo>
                      <a:pt x="38989" y="55563"/>
                      <a:pt x="45529" y="49085"/>
                      <a:pt x="45529" y="38036"/>
                    </a:cubicBezTo>
                    <a:lnTo>
                      <a:pt x="45529" y="0"/>
                    </a:lnTo>
                    <a:lnTo>
                      <a:pt x="56452" y="0"/>
                    </a:lnTo>
                    <a:lnTo>
                      <a:pt x="56452" y="38036"/>
                    </a:lnTo>
                    <a:close/>
                  </a:path>
                </a:pathLst>
              </a:custGeom>
              <a:grpFill/>
              <a:ln w="6350" cap="flat">
                <a:noFill/>
                <a:prstDash val="solid"/>
                <a:miter/>
              </a:ln>
            </p:spPr>
            <p:txBody>
              <a:bodyPr rtlCol="0" anchor="ctr"/>
              <a:lstStyle/>
              <a:p>
                <a:endParaRPr lang="de-DE"/>
              </a:p>
            </p:txBody>
          </p:sp>
          <p:sp>
            <p:nvSpPr>
              <p:cNvPr id="350" name="Freihandform 322">
                <a:extLst>
                  <a:ext uri="{FF2B5EF4-FFF2-40B4-BE49-F238E27FC236}">
                    <a16:creationId xmlns:a16="http://schemas.microsoft.com/office/drawing/2014/main" id="{7286DD28-0E91-489C-A727-FF6DBE4D9E66}"/>
                  </a:ext>
                </a:extLst>
              </p:cNvPr>
              <p:cNvSpPr/>
              <p:nvPr/>
            </p:nvSpPr>
            <p:spPr>
              <a:xfrm>
                <a:off x="6950582" y="3966781"/>
                <a:ext cx="52070" cy="64960"/>
              </a:xfrm>
              <a:custGeom>
                <a:avLst/>
                <a:gdLst>
                  <a:gd name="connsiteX0" fmla="*/ 31433 w 52070"/>
                  <a:gd name="connsiteY0" fmla="*/ 9842 h 64960"/>
                  <a:gd name="connsiteX1" fmla="*/ 31433 w 52070"/>
                  <a:gd name="connsiteY1" fmla="*/ 64960 h 64960"/>
                  <a:gd name="connsiteX2" fmla="*/ 20511 w 52070"/>
                  <a:gd name="connsiteY2" fmla="*/ 64960 h 64960"/>
                  <a:gd name="connsiteX3" fmla="*/ 20511 w 52070"/>
                  <a:gd name="connsiteY3" fmla="*/ 9842 h 64960"/>
                  <a:gd name="connsiteX4" fmla="*/ 0 w 52070"/>
                  <a:gd name="connsiteY4" fmla="*/ 9842 h 64960"/>
                  <a:gd name="connsiteX5" fmla="*/ 0 w 52070"/>
                  <a:gd name="connsiteY5" fmla="*/ 0 h 64960"/>
                  <a:gd name="connsiteX6" fmla="*/ 52070 w 52070"/>
                  <a:gd name="connsiteY6" fmla="*/ 0 h 64960"/>
                  <a:gd name="connsiteX7" fmla="*/ 52070 w 52070"/>
                  <a:gd name="connsiteY7" fmla="*/ 9842 h 64960"/>
                  <a:gd name="connsiteX8" fmla="*/ 31433 w 52070"/>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0" h="64960">
                    <a:moveTo>
                      <a:pt x="31433" y="9842"/>
                    </a:moveTo>
                    <a:lnTo>
                      <a:pt x="31433" y="64960"/>
                    </a:lnTo>
                    <a:lnTo>
                      <a:pt x="20511" y="64960"/>
                    </a:lnTo>
                    <a:lnTo>
                      <a:pt x="20511" y="9842"/>
                    </a:lnTo>
                    <a:lnTo>
                      <a:pt x="0" y="9842"/>
                    </a:lnTo>
                    <a:lnTo>
                      <a:pt x="0" y="0"/>
                    </a:lnTo>
                    <a:lnTo>
                      <a:pt x="52070" y="0"/>
                    </a:lnTo>
                    <a:lnTo>
                      <a:pt x="52070" y="9842"/>
                    </a:lnTo>
                    <a:lnTo>
                      <a:pt x="31433" y="9842"/>
                    </a:lnTo>
                    <a:close/>
                  </a:path>
                </a:pathLst>
              </a:custGeom>
              <a:grpFill/>
              <a:ln w="6350" cap="flat">
                <a:noFill/>
                <a:prstDash val="solid"/>
                <a:miter/>
              </a:ln>
            </p:spPr>
            <p:txBody>
              <a:bodyPr rtlCol="0" anchor="ctr"/>
              <a:lstStyle/>
              <a:p>
                <a:endParaRPr lang="de-DE"/>
              </a:p>
            </p:txBody>
          </p:sp>
          <p:sp>
            <p:nvSpPr>
              <p:cNvPr id="351" name="Freihandform 323">
                <a:extLst>
                  <a:ext uri="{FF2B5EF4-FFF2-40B4-BE49-F238E27FC236}">
                    <a16:creationId xmlns:a16="http://schemas.microsoft.com/office/drawing/2014/main" id="{DC9986F5-5E5D-4886-ABC9-E951F74B6901}"/>
                  </a:ext>
                </a:extLst>
              </p:cNvPr>
              <p:cNvSpPr/>
              <p:nvPr/>
            </p:nvSpPr>
            <p:spPr>
              <a:xfrm>
                <a:off x="7002843" y="3966464"/>
                <a:ext cx="68833" cy="65722"/>
              </a:xfrm>
              <a:custGeom>
                <a:avLst/>
                <a:gdLst>
                  <a:gd name="connsiteX0" fmla="*/ 68834 w 68833"/>
                  <a:gd name="connsiteY0" fmla="*/ 32766 h 65722"/>
                  <a:gd name="connsiteX1" fmla="*/ 34417 w 68833"/>
                  <a:gd name="connsiteY1" fmla="*/ 65722 h 65722"/>
                  <a:gd name="connsiteX2" fmla="*/ 0 w 68833"/>
                  <a:gd name="connsiteY2" fmla="*/ 32766 h 65722"/>
                  <a:gd name="connsiteX3" fmla="*/ 34417 w 68833"/>
                  <a:gd name="connsiteY3" fmla="*/ 0 h 65722"/>
                  <a:gd name="connsiteX4" fmla="*/ 68834 w 68833"/>
                  <a:gd name="connsiteY4" fmla="*/ 32766 h 65722"/>
                  <a:gd name="connsiteX5" fmla="*/ 11049 w 68833"/>
                  <a:gd name="connsiteY5" fmla="*/ 32766 h 65722"/>
                  <a:gd name="connsiteX6" fmla="*/ 34417 w 68833"/>
                  <a:gd name="connsiteY6" fmla="*/ 55880 h 65722"/>
                  <a:gd name="connsiteX7" fmla="*/ 57531 w 68833"/>
                  <a:gd name="connsiteY7" fmla="*/ 32766 h 65722"/>
                  <a:gd name="connsiteX8" fmla="*/ 34417 w 68833"/>
                  <a:gd name="connsiteY8" fmla="*/ 9842 h 65722"/>
                  <a:gd name="connsiteX9" fmla="*/ 11049 w 68833"/>
                  <a:gd name="connsiteY9" fmla="*/ 32766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33" h="65722">
                    <a:moveTo>
                      <a:pt x="68834" y="32766"/>
                    </a:moveTo>
                    <a:cubicBezTo>
                      <a:pt x="68834" y="51308"/>
                      <a:pt x="53784" y="65722"/>
                      <a:pt x="34417" y="65722"/>
                    </a:cubicBezTo>
                    <a:cubicBezTo>
                      <a:pt x="15049" y="65722"/>
                      <a:pt x="0" y="51308"/>
                      <a:pt x="0" y="32766"/>
                    </a:cubicBezTo>
                    <a:cubicBezTo>
                      <a:pt x="0" y="14097"/>
                      <a:pt x="15049" y="0"/>
                      <a:pt x="34417" y="0"/>
                    </a:cubicBezTo>
                    <a:cubicBezTo>
                      <a:pt x="53784" y="0"/>
                      <a:pt x="68834" y="14224"/>
                      <a:pt x="68834" y="32766"/>
                    </a:cubicBezTo>
                    <a:close/>
                    <a:moveTo>
                      <a:pt x="11049" y="32766"/>
                    </a:moveTo>
                    <a:cubicBezTo>
                      <a:pt x="11049" y="45657"/>
                      <a:pt x="21717" y="55880"/>
                      <a:pt x="34417" y="55880"/>
                    </a:cubicBezTo>
                    <a:cubicBezTo>
                      <a:pt x="47117" y="55880"/>
                      <a:pt x="57531" y="45657"/>
                      <a:pt x="57531" y="32766"/>
                    </a:cubicBezTo>
                    <a:cubicBezTo>
                      <a:pt x="57531" y="19876"/>
                      <a:pt x="47117" y="9842"/>
                      <a:pt x="34417" y="9842"/>
                    </a:cubicBezTo>
                    <a:cubicBezTo>
                      <a:pt x="21653" y="9842"/>
                      <a:pt x="11049" y="19876"/>
                      <a:pt x="11049" y="32766"/>
                    </a:cubicBezTo>
                    <a:close/>
                  </a:path>
                </a:pathLst>
              </a:custGeom>
              <a:grpFill/>
              <a:ln w="6350" cap="flat">
                <a:noFill/>
                <a:prstDash val="solid"/>
                <a:miter/>
              </a:ln>
            </p:spPr>
            <p:txBody>
              <a:bodyPr rtlCol="0" anchor="ctr"/>
              <a:lstStyle/>
              <a:p>
                <a:endParaRPr lang="de-DE"/>
              </a:p>
            </p:txBody>
          </p:sp>
          <p:sp>
            <p:nvSpPr>
              <p:cNvPr id="352" name="Freihandform 324">
                <a:extLst>
                  <a:ext uri="{FF2B5EF4-FFF2-40B4-BE49-F238E27FC236}">
                    <a16:creationId xmlns:a16="http://schemas.microsoft.com/office/drawing/2014/main" id="{6F5461FE-1AFC-4484-86B2-841140FF054F}"/>
                  </a:ext>
                </a:extLst>
              </p:cNvPr>
              <p:cNvSpPr/>
              <p:nvPr/>
            </p:nvSpPr>
            <p:spPr>
              <a:xfrm>
                <a:off x="7083361" y="3966781"/>
                <a:ext cx="53657" cy="64960"/>
              </a:xfrm>
              <a:custGeom>
                <a:avLst/>
                <a:gdLst>
                  <a:gd name="connsiteX0" fmla="*/ 29337 w 53657"/>
                  <a:gd name="connsiteY0" fmla="*/ 45276 h 64960"/>
                  <a:gd name="connsiteX1" fmla="*/ 26353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3 w 53657"/>
                  <a:gd name="connsiteY6" fmla="*/ 0 h 64960"/>
                  <a:gd name="connsiteX7" fmla="*/ 52515 w 53657"/>
                  <a:gd name="connsiteY7" fmla="*/ 22161 h 64960"/>
                  <a:gd name="connsiteX8" fmla="*/ 39053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416 w 53657"/>
                  <a:gd name="connsiteY12" fmla="*/ 35497 h 64960"/>
                  <a:gd name="connsiteX13" fmla="*/ 42228 w 53657"/>
                  <a:gd name="connsiteY13" fmla="*/ 22415 h 64960"/>
                  <a:gd name="connsiteX14" fmla="*/ 26416 w 53657"/>
                  <a:gd name="connsiteY14" fmla="*/ 9779 h 64960"/>
                  <a:gd name="connsiteX15" fmla="*/ 10985 w 53657"/>
                  <a:gd name="connsiteY15" fmla="*/ 9779 h 64960"/>
                  <a:gd name="connsiteX16" fmla="*/ 10985 w 53657"/>
                  <a:gd name="connsiteY16" fmla="*/ 35497 h 64960"/>
                  <a:gd name="connsiteX17" fmla="*/ 26416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9" y="45339"/>
                      <a:pt x="26353" y="45339"/>
                    </a:cubicBezTo>
                    <a:lnTo>
                      <a:pt x="10922" y="45339"/>
                    </a:lnTo>
                    <a:lnTo>
                      <a:pt x="10922" y="64960"/>
                    </a:lnTo>
                    <a:lnTo>
                      <a:pt x="0" y="64960"/>
                    </a:lnTo>
                    <a:lnTo>
                      <a:pt x="0" y="0"/>
                    </a:lnTo>
                    <a:lnTo>
                      <a:pt x="26353" y="0"/>
                    </a:lnTo>
                    <a:cubicBezTo>
                      <a:pt x="42990" y="0"/>
                      <a:pt x="52515" y="8065"/>
                      <a:pt x="52515" y="22161"/>
                    </a:cubicBezTo>
                    <a:cubicBezTo>
                      <a:pt x="52515" y="32576"/>
                      <a:pt x="47689" y="39878"/>
                      <a:pt x="39053" y="43243"/>
                    </a:cubicBezTo>
                    <a:lnTo>
                      <a:pt x="53657" y="64960"/>
                    </a:lnTo>
                    <a:lnTo>
                      <a:pt x="41211" y="64960"/>
                    </a:lnTo>
                    <a:lnTo>
                      <a:pt x="29337" y="45276"/>
                    </a:lnTo>
                    <a:close/>
                    <a:moveTo>
                      <a:pt x="26416" y="35497"/>
                    </a:moveTo>
                    <a:cubicBezTo>
                      <a:pt x="36449" y="35497"/>
                      <a:pt x="42228" y="31242"/>
                      <a:pt x="42228" y="22415"/>
                    </a:cubicBezTo>
                    <a:cubicBezTo>
                      <a:pt x="42228" y="13907"/>
                      <a:pt x="36449" y="9779"/>
                      <a:pt x="26416" y="9779"/>
                    </a:cubicBezTo>
                    <a:lnTo>
                      <a:pt x="10985" y="9779"/>
                    </a:lnTo>
                    <a:lnTo>
                      <a:pt x="10985" y="35497"/>
                    </a:lnTo>
                    <a:lnTo>
                      <a:pt x="26416" y="35497"/>
                    </a:lnTo>
                    <a:close/>
                  </a:path>
                </a:pathLst>
              </a:custGeom>
              <a:grpFill/>
              <a:ln w="6350" cap="flat">
                <a:noFill/>
                <a:prstDash val="solid"/>
                <a:miter/>
              </a:ln>
            </p:spPr>
            <p:txBody>
              <a:bodyPr rtlCol="0" anchor="ctr"/>
              <a:lstStyle/>
              <a:p>
                <a:endParaRPr lang="de-DE"/>
              </a:p>
            </p:txBody>
          </p:sp>
        </p:grpSp>
        <p:grpSp>
          <p:nvGrpSpPr>
            <p:cNvPr id="319" name="Grafik 2">
              <a:extLst>
                <a:ext uri="{FF2B5EF4-FFF2-40B4-BE49-F238E27FC236}">
                  <a16:creationId xmlns:a16="http://schemas.microsoft.com/office/drawing/2014/main" id="{E7C39E7A-F714-486C-9BAE-503E8F60BE4A}"/>
                </a:ext>
              </a:extLst>
            </p:cNvPr>
            <p:cNvGrpSpPr/>
            <p:nvPr/>
          </p:nvGrpSpPr>
          <p:grpSpPr>
            <a:xfrm>
              <a:off x="6545516" y="3362959"/>
              <a:ext cx="557339" cy="557339"/>
              <a:chOff x="6545516" y="3362959"/>
              <a:chExt cx="557339" cy="557339"/>
            </a:xfrm>
            <a:grpFill/>
          </p:grpSpPr>
          <p:sp>
            <p:nvSpPr>
              <p:cNvPr id="320" name="Freihandform 1000">
                <a:extLst>
                  <a:ext uri="{FF2B5EF4-FFF2-40B4-BE49-F238E27FC236}">
                    <a16:creationId xmlns:a16="http://schemas.microsoft.com/office/drawing/2014/main" id="{3B1B83CE-E20E-41B2-971F-E0C647D24628}"/>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sp>
            <p:nvSpPr>
              <p:cNvPr id="321" name="Freihandform 1001">
                <a:extLst>
                  <a:ext uri="{FF2B5EF4-FFF2-40B4-BE49-F238E27FC236}">
                    <a16:creationId xmlns:a16="http://schemas.microsoft.com/office/drawing/2014/main" id="{85D04AD7-2AC2-46D1-AEBF-CA6CFB06D13A}"/>
                  </a:ext>
                </a:extLst>
              </p:cNvPr>
              <p:cNvSpPr/>
              <p:nvPr/>
            </p:nvSpPr>
            <p:spPr>
              <a:xfrm>
                <a:off x="6684771" y="3585971"/>
                <a:ext cx="278580" cy="129984"/>
              </a:xfrm>
              <a:custGeom>
                <a:avLst/>
                <a:gdLst>
                  <a:gd name="connsiteX0" fmla="*/ 269431 w 278580"/>
                  <a:gd name="connsiteY0" fmla="*/ 129985 h 129984"/>
                  <a:gd name="connsiteX1" fmla="*/ 241554 w 278580"/>
                  <a:gd name="connsiteY1" fmla="*/ 129985 h 129984"/>
                  <a:gd name="connsiteX2" fmla="*/ 232284 w 278580"/>
                  <a:gd name="connsiteY2" fmla="*/ 120714 h 129984"/>
                  <a:gd name="connsiteX3" fmla="*/ 213678 w 278580"/>
                  <a:gd name="connsiteY3" fmla="*/ 102108 h 129984"/>
                  <a:gd name="connsiteX4" fmla="*/ 195072 w 278580"/>
                  <a:gd name="connsiteY4" fmla="*/ 120714 h 129984"/>
                  <a:gd name="connsiteX5" fmla="*/ 185801 w 278580"/>
                  <a:gd name="connsiteY5" fmla="*/ 129985 h 129984"/>
                  <a:gd name="connsiteX6" fmla="*/ 92901 w 278580"/>
                  <a:gd name="connsiteY6" fmla="*/ 129985 h 129984"/>
                  <a:gd name="connsiteX7" fmla="*/ 83630 w 278580"/>
                  <a:gd name="connsiteY7" fmla="*/ 120714 h 129984"/>
                  <a:gd name="connsiteX8" fmla="*/ 65024 w 278580"/>
                  <a:gd name="connsiteY8" fmla="*/ 102108 h 129984"/>
                  <a:gd name="connsiteX9" fmla="*/ 46419 w 278580"/>
                  <a:gd name="connsiteY9" fmla="*/ 120714 h 129984"/>
                  <a:gd name="connsiteX10" fmla="*/ 37147 w 278580"/>
                  <a:gd name="connsiteY10" fmla="*/ 129985 h 129984"/>
                  <a:gd name="connsiteX11" fmla="*/ 9272 w 278580"/>
                  <a:gd name="connsiteY11" fmla="*/ 129985 h 129984"/>
                  <a:gd name="connsiteX12" fmla="*/ 0 w 278580"/>
                  <a:gd name="connsiteY12" fmla="*/ 120714 h 129984"/>
                  <a:gd name="connsiteX13" fmla="*/ 0 w 278580"/>
                  <a:gd name="connsiteY13" fmla="*/ 55690 h 129984"/>
                  <a:gd name="connsiteX14" fmla="*/ 9272 w 278580"/>
                  <a:gd name="connsiteY14" fmla="*/ 46419 h 129984"/>
                  <a:gd name="connsiteX15" fmla="*/ 157861 w 278580"/>
                  <a:gd name="connsiteY15" fmla="*/ 46419 h 129984"/>
                  <a:gd name="connsiteX16" fmla="*/ 157861 w 278580"/>
                  <a:gd name="connsiteY16" fmla="*/ 9271 h 129984"/>
                  <a:gd name="connsiteX17" fmla="*/ 167132 w 278580"/>
                  <a:gd name="connsiteY17" fmla="*/ 0 h 129984"/>
                  <a:gd name="connsiteX18" fmla="*/ 222885 w 278580"/>
                  <a:gd name="connsiteY18" fmla="*/ 0 h 129984"/>
                  <a:gd name="connsiteX19" fmla="*/ 229426 w 278580"/>
                  <a:gd name="connsiteY19" fmla="*/ 2731 h 129984"/>
                  <a:gd name="connsiteX20" fmla="*/ 275844 w 278580"/>
                  <a:gd name="connsiteY20" fmla="*/ 49149 h 129984"/>
                  <a:gd name="connsiteX21" fmla="*/ 278574 w 278580"/>
                  <a:gd name="connsiteY21" fmla="*/ 55690 h 129984"/>
                  <a:gd name="connsiteX22" fmla="*/ 278574 w 278580"/>
                  <a:gd name="connsiteY22" fmla="*/ 120714 h 129984"/>
                  <a:gd name="connsiteX23" fmla="*/ 269431 w 278580"/>
                  <a:gd name="connsiteY23" fmla="*/ 129985 h 129984"/>
                  <a:gd name="connsiteX24" fmla="*/ 249682 w 278580"/>
                  <a:gd name="connsiteY24" fmla="*/ 111379 h 129984"/>
                  <a:gd name="connsiteX25" fmla="*/ 260159 w 278580"/>
                  <a:gd name="connsiteY25" fmla="*/ 111379 h 129984"/>
                  <a:gd name="connsiteX26" fmla="*/ 260159 w 278580"/>
                  <a:gd name="connsiteY26" fmla="*/ 59500 h 129984"/>
                  <a:gd name="connsiteX27" fmla="*/ 219139 w 278580"/>
                  <a:gd name="connsiteY27" fmla="*/ 18479 h 129984"/>
                  <a:gd name="connsiteX28" fmla="*/ 176530 w 278580"/>
                  <a:gd name="connsiteY28" fmla="*/ 18479 h 129984"/>
                  <a:gd name="connsiteX29" fmla="*/ 176530 w 278580"/>
                  <a:gd name="connsiteY29" fmla="*/ 55626 h 129984"/>
                  <a:gd name="connsiteX30" fmla="*/ 167260 w 278580"/>
                  <a:gd name="connsiteY30" fmla="*/ 64897 h 129984"/>
                  <a:gd name="connsiteX31" fmla="*/ 18669 w 278580"/>
                  <a:gd name="connsiteY31" fmla="*/ 64897 h 129984"/>
                  <a:gd name="connsiteX32" fmla="*/ 18669 w 278580"/>
                  <a:gd name="connsiteY32" fmla="*/ 111316 h 129984"/>
                  <a:gd name="connsiteX33" fmla="*/ 29147 w 278580"/>
                  <a:gd name="connsiteY33" fmla="*/ 111316 h 129984"/>
                  <a:gd name="connsiteX34" fmla="*/ 65151 w 278580"/>
                  <a:gd name="connsiteY34" fmla="*/ 83439 h 129984"/>
                  <a:gd name="connsiteX35" fmla="*/ 101156 w 278580"/>
                  <a:gd name="connsiteY35" fmla="*/ 111316 h 129984"/>
                  <a:gd name="connsiteX36" fmla="*/ 177800 w 278580"/>
                  <a:gd name="connsiteY36" fmla="*/ 111316 h 129984"/>
                  <a:gd name="connsiteX37" fmla="*/ 213805 w 278580"/>
                  <a:gd name="connsiteY37" fmla="*/ 83439 h 129984"/>
                  <a:gd name="connsiteX38" fmla="*/ 249682 w 278580"/>
                  <a:gd name="connsiteY38" fmla="*/ 111379 h 1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8580" h="129984">
                    <a:moveTo>
                      <a:pt x="269431" y="129985"/>
                    </a:moveTo>
                    <a:lnTo>
                      <a:pt x="241554" y="129985"/>
                    </a:lnTo>
                    <a:cubicBezTo>
                      <a:pt x="236410" y="129985"/>
                      <a:pt x="232284" y="125857"/>
                      <a:pt x="232284" y="120714"/>
                    </a:cubicBezTo>
                    <a:cubicBezTo>
                      <a:pt x="232284" y="110490"/>
                      <a:pt x="223965" y="102108"/>
                      <a:pt x="213678" y="102108"/>
                    </a:cubicBezTo>
                    <a:cubicBezTo>
                      <a:pt x="203454" y="102108"/>
                      <a:pt x="195072" y="110427"/>
                      <a:pt x="195072" y="120714"/>
                    </a:cubicBezTo>
                    <a:cubicBezTo>
                      <a:pt x="195072" y="125857"/>
                      <a:pt x="190881" y="129985"/>
                      <a:pt x="185801" y="129985"/>
                    </a:cubicBezTo>
                    <a:lnTo>
                      <a:pt x="92901" y="129985"/>
                    </a:lnTo>
                    <a:cubicBezTo>
                      <a:pt x="87757" y="129985"/>
                      <a:pt x="83630" y="125857"/>
                      <a:pt x="83630" y="120714"/>
                    </a:cubicBezTo>
                    <a:cubicBezTo>
                      <a:pt x="83630" y="110490"/>
                      <a:pt x="75311" y="102108"/>
                      <a:pt x="65024" y="102108"/>
                    </a:cubicBezTo>
                    <a:cubicBezTo>
                      <a:pt x="54737" y="102108"/>
                      <a:pt x="46419" y="110427"/>
                      <a:pt x="46419" y="120714"/>
                    </a:cubicBezTo>
                    <a:cubicBezTo>
                      <a:pt x="46419" y="125857"/>
                      <a:pt x="42228" y="129985"/>
                      <a:pt x="37147" y="129985"/>
                    </a:cubicBezTo>
                    <a:lnTo>
                      <a:pt x="9272" y="129985"/>
                    </a:lnTo>
                    <a:cubicBezTo>
                      <a:pt x="4128" y="129985"/>
                      <a:pt x="0" y="125857"/>
                      <a:pt x="0" y="120714"/>
                    </a:cubicBezTo>
                    <a:lnTo>
                      <a:pt x="0" y="55690"/>
                    </a:lnTo>
                    <a:cubicBezTo>
                      <a:pt x="0" y="50546"/>
                      <a:pt x="4128" y="46419"/>
                      <a:pt x="9272" y="46419"/>
                    </a:cubicBezTo>
                    <a:lnTo>
                      <a:pt x="157861" y="46419"/>
                    </a:lnTo>
                    <a:lnTo>
                      <a:pt x="157861" y="9271"/>
                    </a:lnTo>
                    <a:cubicBezTo>
                      <a:pt x="157861" y="4128"/>
                      <a:pt x="161989" y="0"/>
                      <a:pt x="167132" y="0"/>
                    </a:cubicBezTo>
                    <a:lnTo>
                      <a:pt x="222885" y="0"/>
                    </a:lnTo>
                    <a:cubicBezTo>
                      <a:pt x="225361" y="0"/>
                      <a:pt x="227711" y="953"/>
                      <a:pt x="229426" y="2731"/>
                    </a:cubicBezTo>
                    <a:lnTo>
                      <a:pt x="275844" y="49149"/>
                    </a:lnTo>
                    <a:cubicBezTo>
                      <a:pt x="277559" y="50864"/>
                      <a:pt x="278574" y="53277"/>
                      <a:pt x="278574" y="55690"/>
                    </a:cubicBezTo>
                    <a:lnTo>
                      <a:pt x="278574" y="120714"/>
                    </a:lnTo>
                    <a:cubicBezTo>
                      <a:pt x="278765" y="125794"/>
                      <a:pt x="274574" y="129985"/>
                      <a:pt x="269431" y="129985"/>
                    </a:cubicBezTo>
                    <a:close/>
                    <a:moveTo>
                      <a:pt x="249682" y="111379"/>
                    </a:moveTo>
                    <a:lnTo>
                      <a:pt x="260159" y="111379"/>
                    </a:lnTo>
                    <a:lnTo>
                      <a:pt x="260159" y="59500"/>
                    </a:lnTo>
                    <a:lnTo>
                      <a:pt x="219139" y="18479"/>
                    </a:lnTo>
                    <a:lnTo>
                      <a:pt x="176530" y="18479"/>
                    </a:lnTo>
                    <a:lnTo>
                      <a:pt x="176530" y="55626"/>
                    </a:lnTo>
                    <a:cubicBezTo>
                      <a:pt x="176530" y="60770"/>
                      <a:pt x="172339" y="64897"/>
                      <a:pt x="167260" y="64897"/>
                    </a:cubicBezTo>
                    <a:lnTo>
                      <a:pt x="18669" y="64897"/>
                    </a:lnTo>
                    <a:lnTo>
                      <a:pt x="18669" y="111316"/>
                    </a:lnTo>
                    <a:lnTo>
                      <a:pt x="29147" y="111316"/>
                    </a:lnTo>
                    <a:cubicBezTo>
                      <a:pt x="33274" y="95314"/>
                      <a:pt x="47816" y="83439"/>
                      <a:pt x="65151" y="83439"/>
                    </a:cubicBezTo>
                    <a:cubicBezTo>
                      <a:pt x="82486" y="83439"/>
                      <a:pt x="96965" y="95314"/>
                      <a:pt x="101156" y="111316"/>
                    </a:cubicBezTo>
                    <a:lnTo>
                      <a:pt x="177800" y="111316"/>
                    </a:lnTo>
                    <a:cubicBezTo>
                      <a:pt x="181928" y="95314"/>
                      <a:pt x="196469" y="83439"/>
                      <a:pt x="213805" y="83439"/>
                    </a:cubicBezTo>
                    <a:cubicBezTo>
                      <a:pt x="231013" y="83503"/>
                      <a:pt x="245555" y="95377"/>
                      <a:pt x="249682" y="111379"/>
                    </a:cubicBezTo>
                    <a:close/>
                  </a:path>
                </a:pathLst>
              </a:custGeom>
              <a:grpFill/>
              <a:ln w="6350" cap="flat">
                <a:noFill/>
                <a:prstDash val="solid"/>
                <a:miter/>
              </a:ln>
            </p:spPr>
            <p:txBody>
              <a:bodyPr rtlCol="0" anchor="ctr"/>
              <a:lstStyle/>
              <a:p>
                <a:endParaRPr lang="de-DE"/>
              </a:p>
            </p:txBody>
          </p:sp>
          <p:sp>
            <p:nvSpPr>
              <p:cNvPr id="322" name="Freihandform 1002">
                <a:extLst>
                  <a:ext uri="{FF2B5EF4-FFF2-40B4-BE49-F238E27FC236}">
                    <a16:creationId xmlns:a16="http://schemas.microsoft.com/office/drawing/2014/main" id="{103459E1-2D1B-4522-870E-95331F9A6417}"/>
                  </a:ext>
                </a:extLst>
              </p:cNvPr>
              <p:cNvSpPr/>
              <p:nvPr/>
            </p:nvSpPr>
            <p:spPr>
              <a:xfrm>
                <a:off x="6712775" y="3669474"/>
                <a:ext cx="222884" cy="74295"/>
              </a:xfrm>
              <a:custGeom>
                <a:avLst/>
                <a:gdLst>
                  <a:gd name="connsiteX0" fmla="*/ 185738 w 222884"/>
                  <a:gd name="connsiteY0" fmla="*/ 74295 h 74295"/>
                  <a:gd name="connsiteX1" fmla="*/ 148590 w 222884"/>
                  <a:gd name="connsiteY1" fmla="*/ 37147 h 74295"/>
                  <a:gd name="connsiteX2" fmla="*/ 185738 w 222884"/>
                  <a:gd name="connsiteY2" fmla="*/ 0 h 74295"/>
                  <a:gd name="connsiteX3" fmla="*/ 222885 w 222884"/>
                  <a:gd name="connsiteY3" fmla="*/ 37147 h 74295"/>
                  <a:gd name="connsiteX4" fmla="*/ 185738 w 222884"/>
                  <a:gd name="connsiteY4" fmla="*/ 74295 h 74295"/>
                  <a:gd name="connsiteX5" fmla="*/ 185738 w 222884"/>
                  <a:gd name="connsiteY5" fmla="*/ 18605 h 74295"/>
                  <a:gd name="connsiteX6" fmla="*/ 167132 w 222884"/>
                  <a:gd name="connsiteY6" fmla="*/ 37211 h 74295"/>
                  <a:gd name="connsiteX7" fmla="*/ 185738 w 222884"/>
                  <a:gd name="connsiteY7" fmla="*/ 55816 h 74295"/>
                  <a:gd name="connsiteX8" fmla="*/ 204343 w 222884"/>
                  <a:gd name="connsiteY8" fmla="*/ 37211 h 74295"/>
                  <a:gd name="connsiteX9" fmla="*/ 185738 w 222884"/>
                  <a:gd name="connsiteY9" fmla="*/ 18605 h 74295"/>
                  <a:gd name="connsiteX10" fmla="*/ 37147 w 222884"/>
                  <a:gd name="connsiteY10" fmla="*/ 74295 h 74295"/>
                  <a:gd name="connsiteX11" fmla="*/ 0 w 222884"/>
                  <a:gd name="connsiteY11" fmla="*/ 37147 h 74295"/>
                  <a:gd name="connsiteX12" fmla="*/ 37147 w 222884"/>
                  <a:gd name="connsiteY12" fmla="*/ 0 h 74295"/>
                  <a:gd name="connsiteX13" fmla="*/ 74295 w 222884"/>
                  <a:gd name="connsiteY13" fmla="*/ 37147 h 74295"/>
                  <a:gd name="connsiteX14" fmla="*/ 37147 w 222884"/>
                  <a:gd name="connsiteY14" fmla="*/ 74295 h 74295"/>
                  <a:gd name="connsiteX15" fmla="*/ 37147 w 222884"/>
                  <a:gd name="connsiteY15" fmla="*/ 18605 h 74295"/>
                  <a:gd name="connsiteX16" fmla="*/ 18542 w 222884"/>
                  <a:gd name="connsiteY16" fmla="*/ 37211 h 74295"/>
                  <a:gd name="connsiteX17" fmla="*/ 37147 w 222884"/>
                  <a:gd name="connsiteY17" fmla="*/ 55816 h 74295"/>
                  <a:gd name="connsiteX18" fmla="*/ 55753 w 222884"/>
                  <a:gd name="connsiteY18" fmla="*/ 37211 h 74295"/>
                  <a:gd name="connsiteX19" fmla="*/ 37147 w 222884"/>
                  <a:gd name="connsiteY19" fmla="*/ 1860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74295">
                    <a:moveTo>
                      <a:pt x="185738" y="74295"/>
                    </a:moveTo>
                    <a:cubicBezTo>
                      <a:pt x="165227" y="74295"/>
                      <a:pt x="148590" y="57658"/>
                      <a:pt x="148590" y="37147"/>
                    </a:cubicBezTo>
                    <a:cubicBezTo>
                      <a:pt x="148590" y="16637"/>
                      <a:pt x="165227" y="0"/>
                      <a:pt x="185738" y="0"/>
                    </a:cubicBezTo>
                    <a:cubicBezTo>
                      <a:pt x="206248" y="0"/>
                      <a:pt x="222885" y="16637"/>
                      <a:pt x="222885" y="37147"/>
                    </a:cubicBezTo>
                    <a:cubicBezTo>
                      <a:pt x="222885" y="57658"/>
                      <a:pt x="206184" y="74295"/>
                      <a:pt x="185738" y="74295"/>
                    </a:cubicBezTo>
                    <a:close/>
                    <a:moveTo>
                      <a:pt x="185738" y="18605"/>
                    </a:moveTo>
                    <a:cubicBezTo>
                      <a:pt x="175514" y="18605"/>
                      <a:pt x="167132" y="26924"/>
                      <a:pt x="167132" y="37211"/>
                    </a:cubicBezTo>
                    <a:cubicBezTo>
                      <a:pt x="167132" y="47435"/>
                      <a:pt x="175451" y="55816"/>
                      <a:pt x="185738" y="55816"/>
                    </a:cubicBezTo>
                    <a:cubicBezTo>
                      <a:pt x="195961" y="55816"/>
                      <a:pt x="204343" y="47498"/>
                      <a:pt x="204343" y="37211"/>
                    </a:cubicBezTo>
                    <a:cubicBezTo>
                      <a:pt x="204280" y="26924"/>
                      <a:pt x="195961" y="18605"/>
                      <a:pt x="185738" y="18605"/>
                    </a:cubicBezTo>
                    <a:close/>
                    <a:moveTo>
                      <a:pt x="37147" y="74295"/>
                    </a:moveTo>
                    <a:cubicBezTo>
                      <a:pt x="16637" y="74295"/>
                      <a:pt x="0" y="57658"/>
                      <a:pt x="0" y="37147"/>
                    </a:cubicBezTo>
                    <a:cubicBezTo>
                      <a:pt x="0" y="16637"/>
                      <a:pt x="16637" y="0"/>
                      <a:pt x="37147" y="0"/>
                    </a:cubicBezTo>
                    <a:cubicBezTo>
                      <a:pt x="57658" y="0"/>
                      <a:pt x="74295" y="16637"/>
                      <a:pt x="74295" y="37147"/>
                    </a:cubicBezTo>
                    <a:cubicBezTo>
                      <a:pt x="74295" y="57658"/>
                      <a:pt x="57594" y="74295"/>
                      <a:pt x="37147" y="74295"/>
                    </a:cubicBezTo>
                    <a:close/>
                    <a:moveTo>
                      <a:pt x="37147" y="18605"/>
                    </a:moveTo>
                    <a:cubicBezTo>
                      <a:pt x="26924" y="18605"/>
                      <a:pt x="18542" y="26924"/>
                      <a:pt x="18542" y="37211"/>
                    </a:cubicBezTo>
                    <a:cubicBezTo>
                      <a:pt x="18542" y="47435"/>
                      <a:pt x="26860" y="55816"/>
                      <a:pt x="37147" y="55816"/>
                    </a:cubicBezTo>
                    <a:cubicBezTo>
                      <a:pt x="47434" y="55816"/>
                      <a:pt x="55753" y="47498"/>
                      <a:pt x="55753" y="37211"/>
                    </a:cubicBezTo>
                    <a:cubicBezTo>
                      <a:pt x="55690" y="26924"/>
                      <a:pt x="47371" y="18605"/>
                      <a:pt x="37147" y="18605"/>
                    </a:cubicBezTo>
                    <a:close/>
                  </a:path>
                </a:pathLst>
              </a:custGeom>
              <a:grpFill/>
              <a:ln w="6350" cap="flat">
                <a:noFill/>
                <a:prstDash val="solid"/>
                <a:miter/>
              </a:ln>
            </p:spPr>
            <p:txBody>
              <a:bodyPr rtlCol="0" anchor="ctr"/>
              <a:lstStyle/>
              <a:p>
                <a:endParaRPr lang="de-DE" dirty="0"/>
              </a:p>
            </p:txBody>
          </p:sp>
          <p:sp>
            <p:nvSpPr>
              <p:cNvPr id="323" name="Freihandform 1003">
                <a:extLst>
                  <a:ext uri="{FF2B5EF4-FFF2-40B4-BE49-F238E27FC236}">
                    <a16:creationId xmlns:a16="http://schemas.microsoft.com/office/drawing/2014/main" id="{67FA4E2C-7A4C-490E-9A13-8D21214F5708}"/>
                  </a:ext>
                </a:extLst>
              </p:cNvPr>
              <p:cNvSpPr/>
              <p:nvPr/>
            </p:nvSpPr>
            <p:spPr>
              <a:xfrm>
                <a:off x="6619875" y="3437254"/>
                <a:ext cx="408685" cy="408685"/>
              </a:xfrm>
              <a:custGeom>
                <a:avLst/>
                <a:gdLst>
                  <a:gd name="connsiteX0" fmla="*/ 204343 w 408685"/>
                  <a:gd name="connsiteY0" fmla="*/ 408686 h 408685"/>
                  <a:gd name="connsiteX1" fmla="*/ 0 w 408685"/>
                  <a:gd name="connsiteY1" fmla="*/ 204343 h 408685"/>
                  <a:gd name="connsiteX2" fmla="*/ 204343 w 408685"/>
                  <a:gd name="connsiteY2" fmla="*/ 0 h 408685"/>
                  <a:gd name="connsiteX3" fmla="*/ 408686 w 408685"/>
                  <a:gd name="connsiteY3" fmla="*/ 204343 h 408685"/>
                  <a:gd name="connsiteX4" fmla="*/ 204343 w 408685"/>
                  <a:gd name="connsiteY4" fmla="*/ 408686 h 408685"/>
                  <a:gd name="connsiteX5" fmla="*/ 204343 w 408685"/>
                  <a:gd name="connsiteY5" fmla="*/ 18605 h 408685"/>
                  <a:gd name="connsiteX6" fmla="*/ 18606 w 408685"/>
                  <a:gd name="connsiteY6" fmla="*/ 204343 h 408685"/>
                  <a:gd name="connsiteX7" fmla="*/ 204343 w 408685"/>
                  <a:gd name="connsiteY7" fmla="*/ 390080 h 408685"/>
                  <a:gd name="connsiteX8" fmla="*/ 390081 w 408685"/>
                  <a:gd name="connsiteY8" fmla="*/ 204343 h 408685"/>
                  <a:gd name="connsiteX9" fmla="*/ 204343 w 408685"/>
                  <a:gd name="connsiteY9" fmla="*/ 18605 h 4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685" h="408685">
                    <a:moveTo>
                      <a:pt x="204343" y="408686"/>
                    </a:moveTo>
                    <a:cubicBezTo>
                      <a:pt x="91694" y="408686"/>
                      <a:pt x="0" y="316992"/>
                      <a:pt x="0" y="204343"/>
                    </a:cubicBezTo>
                    <a:cubicBezTo>
                      <a:pt x="0" y="91694"/>
                      <a:pt x="91694" y="0"/>
                      <a:pt x="204343" y="0"/>
                    </a:cubicBezTo>
                    <a:cubicBezTo>
                      <a:pt x="316992" y="0"/>
                      <a:pt x="408686" y="91694"/>
                      <a:pt x="408686" y="204343"/>
                    </a:cubicBezTo>
                    <a:cubicBezTo>
                      <a:pt x="408686" y="317055"/>
                      <a:pt x="316992" y="408686"/>
                      <a:pt x="204343" y="408686"/>
                    </a:cubicBezTo>
                    <a:close/>
                    <a:moveTo>
                      <a:pt x="204343" y="18605"/>
                    </a:moveTo>
                    <a:cubicBezTo>
                      <a:pt x="101918" y="18605"/>
                      <a:pt x="18606" y="101917"/>
                      <a:pt x="18606" y="204343"/>
                    </a:cubicBezTo>
                    <a:cubicBezTo>
                      <a:pt x="18606" y="306769"/>
                      <a:pt x="101918" y="390080"/>
                      <a:pt x="204343" y="390080"/>
                    </a:cubicBezTo>
                    <a:cubicBezTo>
                      <a:pt x="306769" y="390080"/>
                      <a:pt x="390081" y="306769"/>
                      <a:pt x="390081" y="204343"/>
                    </a:cubicBezTo>
                    <a:cubicBezTo>
                      <a:pt x="390081" y="101917"/>
                      <a:pt x="306769" y="18605"/>
                      <a:pt x="204343" y="18605"/>
                    </a:cubicBezTo>
                    <a:close/>
                  </a:path>
                </a:pathLst>
              </a:custGeom>
              <a:grpFill/>
              <a:ln w="6350" cap="flat">
                <a:noFill/>
                <a:prstDash val="solid"/>
                <a:miter/>
              </a:ln>
            </p:spPr>
            <p:txBody>
              <a:bodyPr rtlCol="0" anchor="ctr"/>
              <a:lstStyle/>
              <a:p>
                <a:endParaRPr lang="de-DE"/>
              </a:p>
            </p:txBody>
          </p:sp>
          <p:sp>
            <p:nvSpPr>
              <p:cNvPr id="324" name="Freihandform 1004">
                <a:extLst>
                  <a:ext uri="{FF2B5EF4-FFF2-40B4-BE49-F238E27FC236}">
                    <a16:creationId xmlns:a16="http://schemas.microsoft.com/office/drawing/2014/main" id="{20B944EB-1123-45B1-BC3D-A7C5524B33B3}"/>
                  </a:ext>
                </a:extLst>
              </p:cNvPr>
              <p:cNvSpPr/>
              <p:nvPr/>
            </p:nvSpPr>
            <p:spPr>
              <a:xfrm>
                <a:off x="6796341" y="3362959"/>
                <a:ext cx="55752" cy="55753"/>
              </a:xfrm>
              <a:custGeom>
                <a:avLst/>
                <a:gdLst>
                  <a:gd name="connsiteX0" fmla="*/ 27877 w 55752"/>
                  <a:gd name="connsiteY0" fmla="*/ 55753 h 55753"/>
                  <a:gd name="connsiteX1" fmla="*/ 0 w 55752"/>
                  <a:gd name="connsiteY1" fmla="*/ 27877 h 55753"/>
                  <a:gd name="connsiteX2" fmla="*/ 27877 w 55752"/>
                  <a:gd name="connsiteY2" fmla="*/ 0 h 55753"/>
                  <a:gd name="connsiteX3" fmla="*/ 55752 w 55752"/>
                  <a:gd name="connsiteY3" fmla="*/ 27877 h 55753"/>
                  <a:gd name="connsiteX4" fmla="*/ 27877 w 55752"/>
                  <a:gd name="connsiteY4" fmla="*/ 55753 h 55753"/>
                  <a:gd name="connsiteX5" fmla="*/ 27877 w 55752"/>
                  <a:gd name="connsiteY5" fmla="*/ 18606 h 55753"/>
                  <a:gd name="connsiteX6" fmla="*/ 18605 w 55752"/>
                  <a:gd name="connsiteY6" fmla="*/ 27877 h 55753"/>
                  <a:gd name="connsiteX7" fmla="*/ 27877 w 55752"/>
                  <a:gd name="connsiteY7" fmla="*/ 37148 h 55753"/>
                  <a:gd name="connsiteX8" fmla="*/ 37147 w 55752"/>
                  <a:gd name="connsiteY8" fmla="*/ 27877 h 55753"/>
                  <a:gd name="connsiteX9" fmla="*/ 27877 w 55752"/>
                  <a:gd name="connsiteY9" fmla="*/ 18606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3">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147" y="22733"/>
                      <a:pt x="32956" y="18606"/>
                      <a:pt x="27877" y="18606"/>
                    </a:cubicBezTo>
                    <a:close/>
                  </a:path>
                </a:pathLst>
              </a:custGeom>
              <a:grpFill/>
              <a:ln w="6350" cap="flat">
                <a:noFill/>
                <a:prstDash val="solid"/>
                <a:miter/>
              </a:ln>
            </p:spPr>
            <p:txBody>
              <a:bodyPr rtlCol="0" anchor="ctr"/>
              <a:lstStyle/>
              <a:p>
                <a:endParaRPr lang="de-DE"/>
              </a:p>
            </p:txBody>
          </p:sp>
          <p:sp>
            <p:nvSpPr>
              <p:cNvPr id="325" name="Freihandform 1005">
                <a:extLst>
                  <a:ext uri="{FF2B5EF4-FFF2-40B4-BE49-F238E27FC236}">
                    <a16:creationId xmlns:a16="http://schemas.microsoft.com/office/drawing/2014/main" id="{E7A5D64D-8399-4220-A6E6-E7D3A8F79814}"/>
                  </a:ext>
                </a:extLst>
              </p:cNvPr>
              <p:cNvSpPr/>
              <p:nvPr/>
            </p:nvSpPr>
            <p:spPr>
              <a:xfrm>
                <a:off x="7047103" y="3613721"/>
                <a:ext cx="55753" cy="55752"/>
              </a:xfrm>
              <a:custGeom>
                <a:avLst/>
                <a:gdLst>
                  <a:gd name="connsiteX0" fmla="*/ 27877 w 55753"/>
                  <a:gd name="connsiteY0" fmla="*/ 55753 h 55752"/>
                  <a:gd name="connsiteX1" fmla="*/ 0 w 55753"/>
                  <a:gd name="connsiteY1" fmla="*/ 27876 h 55752"/>
                  <a:gd name="connsiteX2" fmla="*/ 27877 w 55753"/>
                  <a:gd name="connsiteY2" fmla="*/ 0 h 55752"/>
                  <a:gd name="connsiteX3" fmla="*/ 55753 w 55753"/>
                  <a:gd name="connsiteY3" fmla="*/ 27876 h 55752"/>
                  <a:gd name="connsiteX4" fmla="*/ 27877 w 55753"/>
                  <a:gd name="connsiteY4" fmla="*/ 55753 h 55752"/>
                  <a:gd name="connsiteX5" fmla="*/ 27877 w 55753"/>
                  <a:gd name="connsiteY5" fmla="*/ 18605 h 55752"/>
                  <a:gd name="connsiteX6" fmla="*/ 18605 w 55753"/>
                  <a:gd name="connsiteY6" fmla="*/ 27876 h 55752"/>
                  <a:gd name="connsiteX7" fmla="*/ 27877 w 55753"/>
                  <a:gd name="connsiteY7" fmla="*/ 37147 h 55752"/>
                  <a:gd name="connsiteX8" fmla="*/ 37147 w 55753"/>
                  <a:gd name="connsiteY8" fmla="*/ 27876 h 55752"/>
                  <a:gd name="connsiteX9" fmla="*/ 27877 w 55753"/>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3" h="55752">
                    <a:moveTo>
                      <a:pt x="27877" y="55753"/>
                    </a:moveTo>
                    <a:cubicBezTo>
                      <a:pt x="12509" y="55753"/>
                      <a:pt x="0" y="43243"/>
                      <a:pt x="0" y="27876"/>
                    </a:cubicBezTo>
                    <a:cubicBezTo>
                      <a:pt x="0" y="12509"/>
                      <a:pt x="12509" y="0"/>
                      <a:pt x="27877" y="0"/>
                    </a:cubicBezTo>
                    <a:cubicBezTo>
                      <a:pt x="43243" y="0"/>
                      <a:pt x="55753" y="12509"/>
                      <a:pt x="55753" y="27876"/>
                    </a:cubicBezTo>
                    <a:cubicBezTo>
                      <a:pt x="55753" y="43243"/>
                      <a:pt x="43243" y="55753"/>
                      <a:pt x="27877" y="55753"/>
                    </a:cubicBezTo>
                    <a:close/>
                    <a:moveTo>
                      <a:pt x="27877" y="18605"/>
                    </a:moveTo>
                    <a:cubicBezTo>
                      <a:pt x="22733" y="18605"/>
                      <a:pt x="18605" y="22796"/>
                      <a:pt x="18605" y="27876"/>
                    </a:cubicBezTo>
                    <a:cubicBezTo>
                      <a:pt x="18605" y="32957"/>
                      <a:pt x="22796" y="37147"/>
                      <a:pt x="27877" y="37147"/>
                    </a:cubicBezTo>
                    <a:cubicBezTo>
                      <a:pt x="33020"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26" name="Freihandform 1006">
                <a:extLst>
                  <a:ext uri="{FF2B5EF4-FFF2-40B4-BE49-F238E27FC236}">
                    <a16:creationId xmlns:a16="http://schemas.microsoft.com/office/drawing/2014/main" id="{C483A2DC-5AAC-4C10-881F-A271FB971431}"/>
                  </a:ext>
                </a:extLst>
              </p:cNvPr>
              <p:cNvSpPr/>
              <p:nvPr/>
            </p:nvSpPr>
            <p:spPr>
              <a:xfrm>
                <a:off x="6545516" y="3613721"/>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27" name="Freihandform 1007">
                <a:extLst>
                  <a:ext uri="{FF2B5EF4-FFF2-40B4-BE49-F238E27FC236}">
                    <a16:creationId xmlns:a16="http://schemas.microsoft.com/office/drawing/2014/main" id="{1EDE9E68-C082-4600-8D2D-93A5E56252FB}"/>
                  </a:ext>
                </a:extLst>
              </p:cNvPr>
              <p:cNvSpPr/>
              <p:nvPr/>
            </p:nvSpPr>
            <p:spPr>
              <a:xfrm>
                <a:off x="6545516" y="3362959"/>
                <a:ext cx="55752" cy="557339"/>
              </a:xfrm>
              <a:custGeom>
                <a:avLst/>
                <a:gdLst>
                  <a:gd name="connsiteX0" fmla="*/ 27877 w 55752"/>
                  <a:gd name="connsiteY0" fmla="*/ 557340 h 557339"/>
                  <a:gd name="connsiteX1" fmla="*/ 0 w 55752"/>
                  <a:gd name="connsiteY1" fmla="*/ 529463 h 557339"/>
                  <a:gd name="connsiteX2" fmla="*/ 27877 w 55752"/>
                  <a:gd name="connsiteY2" fmla="*/ 501587 h 557339"/>
                  <a:gd name="connsiteX3" fmla="*/ 55752 w 55752"/>
                  <a:gd name="connsiteY3" fmla="*/ 529463 h 557339"/>
                  <a:gd name="connsiteX4" fmla="*/ 27877 w 55752"/>
                  <a:gd name="connsiteY4" fmla="*/ 557340 h 557339"/>
                  <a:gd name="connsiteX5" fmla="*/ 27877 w 55752"/>
                  <a:gd name="connsiteY5" fmla="*/ 520192 h 557339"/>
                  <a:gd name="connsiteX6" fmla="*/ 18605 w 55752"/>
                  <a:gd name="connsiteY6" fmla="*/ 529463 h 557339"/>
                  <a:gd name="connsiteX7" fmla="*/ 27877 w 55752"/>
                  <a:gd name="connsiteY7" fmla="*/ 538734 h 557339"/>
                  <a:gd name="connsiteX8" fmla="*/ 37147 w 55752"/>
                  <a:gd name="connsiteY8" fmla="*/ 529463 h 557339"/>
                  <a:gd name="connsiteX9" fmla="*/ 27877 w 55752"/>
                  <a:gd name="connsiteY9" fmla="*/ 520192 h 557339"/>
                  <a:gd name="connsiteX10" fmla="*/ 27877 w 55752"/>
                  <a:gd name="connsiteY10" fmla="*/ 55753 h 557339"/>
                  <a:gd name="connsiteX11" fmla="*/ 0 w 55752"/>
                  <a:gd name="connsiteY11" fmla="*/ 27877 h 557339"/>
                  <a:gd name="connsiteX12" fmla="*/ 27877 w 55752"/>
                  <a:gd name="connsiteY12" fmla="*/ 0 h 557339"/>
                  <a:gd name="connsiteX13" fmla="*/ 55752 w 55752"/>
                  <a:gd name="connsiteY13" fmla="*/ 27877 h 557339"/>
                  <a:gd name="connsiteX14" fmla="*/ 27877 w 55752"/>
                  <a:gd name="connsiteY14" fmla="*/ 55753 h 557339"/>
                  <a:gd name="connsiteX15" fmla="*/ 27877 w 55752"/>
                  <a:gd name="connsiteY15" fmla="*/ 18606 h 557339"/>
                  <a:gd name="connsiteX16" fmla="*/ 18605 w 55752"/>
                  <a:gd name="connsiteY16" fmla="*/ 27877 h 557339"/>
                  <a:gd name="connsiteX17" fmla="*/ 27877 w 55752"/>
                  <a:gd name="connsiteY17" fmla="*/ 37148 h 557339"/>
                  <a:gd name="connsiteX18" fmla="*/ 37147 w 55752"/>
                  <a:gd name="connsiteY18" fmla="*/ 27877 h 557339"/>
                  <a:gd name="connsiteX19" fmla="*/ 27877 w 55752"/>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2" h="557339">
                    <a:moveTo>
                      <a:pt x="27877" y="557340"/>
                    </a:moveTo>
                    <a:cubicBezTo>
                      <a:pt x="12509" y="557340"/>
                      <a:pt x="0" y="544830"/>
                      <a:pt x="0" y="529463"/>
                    </a:cubicBezTo>
                    <a:cubicBezTo>
                      <a:pt x="0" y="514096"/>
                      <a:pt x="12509" y="501587"/>
                      <a:pt x="27877" y="501587"/>
                    </a:cubicBezTo>
                    <a:cubicBezTo>
                      <a:pt x="43243" y="501587"/>
                      <a:pt x="55752" y="514096"/>
                      <a:pt x="55752" y="529463"/>
                    </a:cubicBezTo>
                    <a:cubicBezTo>
                      <a:pt x="55752"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2956"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211" y="22733"/>
                      <a:pt x="33020" y="18606"/>
                      <a:pt x="27877" y="18606"/>
                    </a:cubicBezTo>
                    <a:close/>
                  </a:path>
                </a:pathLst>
              </a:custGeom>
              <a:grpFill/>
              <a:ln w="6350" cap="flat">
                <a:noFill/>
                <a:prstDash val="solid"/>
                <a:miter/>
              </a:ln>
            </p:spPr>
            <p:txBody>
              <a:bodyPr rtlCol="0" anchor="ctr"/>
              <a:lstStyle/>
              <a:p>
                <a:endParaRPr lang="de-DE"/>
              </a:p>
            </p:txBody>
          </p:sp>
          <p:sp>
            <p:nvSpPr>
              <p:cNvPr id="328" name="Freihandform 1008">
                <a:extLst>
                  <a:ext uri="{FF2B5EF4-FFF2-40B4-BE49-F238E27FC236}">
                    <a16:creationId xmlns:a16="http://schemas.microsoft.com/office/drawing/2014/main" id="{891AF90A-AE42-4D04-B568-A3CBF0EAC78C}"/>
                  </a:ext>
                </a:extLst>
              </p:cNvPr>
              <p:cNvSpPr/>
              <p:nvPr/>
            </p:nvSpPr>
            <p:spPr>
              <a:xfrm>
                <a:off x="7047103" y="3362959"/>
                <a:ext cx="55753" cy="557339"/>
              </a:xfrm>
              <a:custGeom>
                <a:avLst/>
                <a:gdLst>
                  <a:gd name="connsiteX0" fmla="*/ 27877 w 55753"/>
                  <a:gd name="connsiteY0" fmla="*/ 557340 h 557339"/>
                  <a:gd name="connsiteX1" fmla="*/ 0 w 55753"/>
                  <a:gd name="connsiteY1" fmla="*/ 529463 h 557339"/>
                  <a:gd name="connsiteX2" fmla="*/ 27877 w 55753"/>
                  <a:gd name="connsiteY2" fmla="*/ 501587 h 557339"/>
                  <a:gd name="connsiteX3" fmla="*/ 55753 w 55753"/>
                  <a:gd name="connsiteY3" fmla="*/ 529463 h 557339"/>
                  <a:gd name="connsiteX4" fmla="*/ 27877 w 55753"/>
                  <a:gd name="connsiteY4" fmla="*/ 557340 h 557339"/>
                  <a:gd name="connsiteX5" fmla="*/ 27877 w 55753"/>
                  <a:gd name="connsiteY5" fmla="*/ 520192 h 557339"/>
                  <a:gd name="connsiteX6" fmla="*/ 18605 w 55753"/>
                  <a:gd name="connsiteY6" fmla="*/ 529463 h 557339"/>
                  <a:gd name="connsiteX7" fmla="*/ 27877 w 55753"/>
                  <a:gd name="connsiteY7" fmla="*/ 538734 h 557339"/>
                  <a:gd name="connsiteX8" fmla="*/ 37147 w 55753"/>
                  <a:gd name="connsiteY8" fmla="*/ 529463 h 557339"/>
                  <a:gd name="connsiteX9" fmla="*/ 27877 w 55753"/>
                  <a:gd name="connsiteY9" fmla="*/ 520192 h 557339"/>
                  <a:gd name="connsiteX10" fmla="*/ 27877 w 55753"/>
                  <a:gd name="connsiteY10" fmla="*/ 55753 h 557339"/>
                  <a:gd name="connsiteX11" fmla="*/ 0 w 55753"/>
                  <a:gd name="connsiteY11" fmla="*/ 27877 h 557339"/>
                  <a:gd name="connsiteX12" fmla="*/ 27877 w 55753"/>
                  <a:gd name="connsiteY12" fmla="*/ 0 h 557339"/>
                  <a:gd name="connsiteX13" fmla="*/ 55753 w 55753"/>
                  <a:gd name="connsiteY13" fmla="*/ 27877 h 557339"/>
                  <a:gd name="connsiteX14" fmla="*/ 27877 w 55753"/>
                  <a:gd name="connsiteY14" fmla="*/ 55753 h 557339"/>
                  <a:gd name="connsiteX15" fmla="*/ 27877 w 55753"/>
                  <a:gd name="connsiteY15" fmla="*/ 18606 h 557339"/>
                  <a:gd name="connsiteX16" fmla="*/ 18605 w 55753"/>
                  <a:gd name="connsiteY16" fmla="*/ 27877 h 557339"/>
                  <a:gd name="connsiteX17" fmla="*/ 27877 w 55753"/>
                  <a:gd name="connsiteY17" fmla="*/ 37148 h 557339"/>
                  <a:gd name="connsiteX18" fmla="*/ 37147 w 55753"/>
                  <a:gd name="connsiteY18" fmla="*/ 27877 h 557339"/>
                  <a:gd name="connsiteX19" fmla="*/ 27877 w 55753"/>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3" h="557339">
                    <a:moveTo>
                      <a:pt x="27877" y="557340"/>
                    </a:moveTo>
                    <a:cubicBezTo>
                      <a:pt x="12509" y="557340"/>
                      <a:pt x="0" y="544830"/>
                      <a:pt x="0" y="529463"/>
                    </a:cubicBezTo>
                    <a:cubicBezTo>
                      <a:pt x="0" y="514096"/>
                      <a:pt x="12509" y="501587"/>
                      <a:pt x="27877" y="501587"/>
                    </a:cubicBezTo>
                    <a:cubicBezTo>
                      <a:pt x="43243" y="501587"/>
                      <a:pt x="55753" y="514096"/>
                      <a:pt x="55753" y="529463"/>
                    </a:cubicBezTo>
                    <a:cubicBezTo>
                      <a:pt x="55753"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3020"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3" y="12510"/>
                      <a:pt x="55753" y="27877"/>
                    </a:cubicBezTo>
                    <a:cubicBezTo>
                      <a:pt x="55753" y="43243"/>
                      <a:pt x="43243" y="55753"/>
                      <a:pt x="27877" y="55753"/>
                    </a:cubicBezTo>
                    <a:close/>
                    <a:moveTo>
                      <a:pt x="27877" y="18606"/>
                    </a:moveTo>
                    <a:cubicBezTo>
                      <a:pt x="22733" y="18606"/>
                      <a:pt x="18605" y="22797"/>
                      <a:pt x="18605" y="27877"/>
                    </a:cubicBezTo>
                    <a:cubicBezTo>
                      <a:pt x="18605" y="33020"/>
                      <a:pt x="22796" y="37148"/>
                      <a:pt x="27877" y="37148"/>
                    </a:cubicBezTo>
                    <a:cubicBezTo>
                      <a:pt x="33020" y="37148"/>
                      <a:pt x="37147" y="32957"/>
                      <a:pt x="37147" y="27877"/>
                    </a:cubicBezTo>
                    <a:cubicBezTo>
                      <a:pt x="37147" y="22733"/>
                      <a:pt x="33020" y="18606"/>
                      <a:pt x="27877" y="18606"/>
                    </a:cubicBezTo>
                    <a:close/>
                  </a:path>
                </a:pathLst>
              </a:custGeom>
              <a:grpFill/>
              <a:ln w="6350" cap="flat">
                <a:noFill/>
                <a:prstDash val="solid"/>
                <a:miter/>
              </a:ln>
            </p:spPr>
            <p:txBody>
              <a:bodyPr rtlCol="0" anchor="ctr"/>
              <a:lstStyle/>
              <a:p>
                <a:endParaRPr lang="de-DE"/>
              </a:p>
            </p:txBody>
          </p:sp>
          <p:sp>
            <p:nvSpPr>
              <p:cNvPr id="329" name="Freihandform 1009">
                <a:extLst>
                  <a:ext uri="{FF2B5EF4-FFF2-40B4-BE49-F238E27FC236}">
                    <a16:creationId xmlns:a16="http://schemas.microsoft.com/office/drawing/2014/main" id="{3ADA5E9E-72B2-4294-B00E-ED8F34BB61E0}"/>
                  </a:ext>
                </a:extLst>
              </p:cNvPr>
              <p:cNvSpPr/>
              <p:nvPr/>
            </p:nvSpPr>
            <p:spPr>
              <a:xfrm>
                <a:off x="6796341" y="3864546"/>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2956" y="18605"/>
                      <a:pt x="27877" y="18605"/>
                    </a:cubicBezTo>
                    <a:close/>
                  </a:path>
                </a:pathLst>
              </a:custGeom>
              <a:grpFill/>
              <a:ln w="6350" cap="flat">
                <a:noFill/>
                <a:prstDash val="solid"/>
                <a:miter/>
              </a:ln>
            </p:spPr>
            <p:txBody>
              <a:bodyPr rtlCol="0" anchor="ctr"/>
              <a:lstStyle/>
              <a:p>
                <a:endParaRPr lang="de-DE"/>
              </a:p>
            </p:txBody>
          </p:sp>
          <p:sp>
            <p:nvSpPr>
              <p:cNvPr id="330" name="Freihandform 1010">
                <a:extLst>
                  <a:ext uri="{FF2B5EF4-FFF2-40B4-BE49-F238E27FC236}">
                    <a16:creationId xmlns:a16="http://schemas.microsoft.com/office/drawing/2014/main" id="{2C0BB38F-8740-4A20-A248-7AB8D7FDF3A5}"/>
                  </a:ext>
                </a:extLst>
              </p:cNvPr>
              <p:cNvSpPr/>
              <p:nvPr/>
            </p:nvSpPr>
            <p:spPr>
              <a:xfrm>
                <a:off x="6814883" y="3409441"/>
                <a:ext cx="18605" cy="139319"/>
              </a:xfrm>
              <a:custGeom>
                <a:avLst/>
                <a:gdLst>
                  <a:gd name="connsiteX0" fmla="*/ 0 w 18605"/>
                  <a:gd name="connsiteY0" fmla="*/ 0 h 139319"/>
                  <a:gd name="connsiteX1" fmla="*/ 18606 w 18605"/>
                  <a:gd name="connsiteY1" fmla="*/ 0 h 139319"/>
                  <a:gd name="connsiteX2" fmla="*/ 18606 w 18605"/>
                  <a:gd name="connsiteY2" fmla="*/ 139319 h 139319"/>
                  <a:gd name="connsiteX3" fmla="*/ 0 w 18605"/>
                  <a:gd name="connsiteY3" fmla="*/ 139319 h 139319"/>
                </a:gdLst>
                <a:ahLst/>
                <a:cxnLst>
                  <a:cxn ang="0">
                    <a:pos x="connsiteX0" y="connsiteY0"/>
                  </a:cxn>
                  <a:cxn ang="0">
                    <a:pos x="connsiteX1" y="connsiteY1"/>
                  </a:cxn>
                  <a:cxn ang="0">
                    <a:pos x="connsiteX2" y="connsiteY2"/>
                  </a:cxn>
                  <a:cxn ang="0">
                    <a:pos x="connsiteX3" y="connsiteY3"/>
                  </a:cxn>
                </a:cxnLst>
                <a:rect l="l" t="t" r="r" b="b"/>
                <a:pathLst>
                  <a:path w="18605" h="139319">
                    <a:moveTo>
                      <a:pt x="0" y="0"/>
                    </a:moveTo>
                    <a:lnTo>
                      <a:pt x="18606" y="0"/>
                    </a:lnTo>
                    <a:lnTo>
                      <a:pt x="18606" y="139319"/>
                    </a:lnTo>
                    <a:lnTo>
                      <a:pt x="0" y="139319"/>
                    </a:lnTo>
                    <a:close/>
                  </a:path>
                </a:pathLst>
              </a:custGeom>
              <a:grpFill/>
              <a:ln w="6350" cap="flat">
                <a:noFill/>
                <a:prstDash val="solid"/>
                <a:miter/>
              </a:ln>
            </p:spPr>
            <p:txBody>
              <a:bodyPr rtlCol="0" anchor="ctr"/>
              <a:lstStyle/>
              <a:p>
                <a:endParaRPr lang="de-DE"/>
              </a:p>
            </p:txBody>
          </p:sp>
          <p:sp>
            <p:nvSpPr>
              <p:cNvPr id="331" name="Freihandform 1011">
                <a:extLst>
                  <a:ext uri="{FF2B5EF4-FFF2-40B4-BE49-F238E27FC236}">
                    <a16:creationId xmlns:a16="http://schemas.microsoft.com/office/drawing/2014/main" id="{8E3E0BE8-93F7-43E4-892D-13DD6FA85DBD}"/>
                  </a:ext>
                </a:extLst>
              </p:cNvPr>
              <p:cNvSpPr/>
              <p:nvPr/>
            </p:nvSpPr>
            <p:spPr>
              <a:xfrm>
                <a:off x="6954202"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sp>
            <p:nvSpPr>
              <p:cNvPr id="332" name="Freihandform 1012">
                <a:extLst>
                  <a:ext uri="{FF2B5EF4-FFF2-40B4-BE49-F238E27FC236}">
                    <a16:creationId xmlns:a16="http://schemas.microsoft.com/office/drawing/2014/main" id="{AAD38B70-6A39-4A9F-AB45-8FF19C0EB4D2}"/>
                  </a:ext>
                </a:extLst>
              </p:cNvPr>
              <p:cNvSpPr/>
              <p:nvPr/>
            </p:nvSpPr>
            <p:spPr>
              <a:xfrm>
                <a:off x="6814883" y="3706622"/>
                <a:ext cx="18605" cy="167195"/>
              </a:xfrm>
              <a:custGeom>
                <a:avLst/>
                <a:gdLst>
                  <a:gd name="connsiteX0" fmla="*/ 0 w 18605"/>
                  <a:gd name="connsiteY0" fmla="*/ 0 h 167195"/>
                  <a:gd name="connsiteX1" fmla="*/ 18606 w 18605"/>
                  <a:gd name="connsiteY1" fmla="*/ 0 h 167195"/>
                  <a:gd name="connsiteX2" fmla="*/ 18606 w 18605"/>
                  <a:gd name="connsiteY2" fmla="*/ 167195 h 167195"/>
                  <a:gd name="connsiteX3" fmla="*/ 0 w 18605"/>
                  <a:gd name="connsiteY3" fmla="*/ 167195 h 167195"/>
                </a:gdLst>
                <a:ahLst/>
                <a:cxnLst>
                  <a:cxn ang="0">
                    <a:pos x="connsiteX0" y="connsiteY0"/>
                  </a:cxn>
                  <a:cxn ang="0">
                    <a:pos x="connsiteX1" y="connsiteY1"/>
                  </a:cxn>
                  <a:cxn ang="0">
                    <a:pos x="connsiteX2" y="connsiteY2"/>
                  </a:cxn>
                  <a:cxn ang="0">
                    <a:pos x="connsiteX3" y="connsiteY3"/>
                  </a:cxn>
                </a:cxnLst>
                <a:rect l="l" t="t" r="r" b="b"/>
                <a:pathLst>
                  <a:path w="18605" h="167195">
                    <a:moveTo>
                      <a:pt x="0" y="0"/>
                    </a:moveTo>
                    <a:lnTo>
                      <a:pt x="18606" y="0"/>
                    </a:lnTo>
                    <a:lnTo>
                      <a:pt x="18606" y="167195"/>
                    </a:lnTo>
                    <a:lnTo>
                      <a:pt x="0" y="167195"/>
                    </a:lnTo>
                    <a:close/>
                  </a:path>
                </a:pathLst>
              </a:custGeom>
              <a:grpFill/>
              <a:ln w="6350" cap="flat">
                <a:noFill/>
                <a:prstDash val="solid"/>
                <a:miter/>
              </a:ln>
            </p:spPr>
            <p:txBody>
              <a:bodyPr rtlCol="0" anchor="ctr"/>
              <a:lstStyle/>
              <a:p>
                <a:endParaRPr lang="de-DE"/>
              </a:p>
            </p:txBody>
          </p:sp>
          <p:sp>
            <p:nvSpPr>
              <p:cNvPr id="333" name="Freihandform 1013">
                <a:extLst>
                  <a:ext uri="{FF2B5EF4-FFF2-40B4-BE49-F238E27FC236}">
                    <a16:creationId xmlns:a16="http://schemas.microsoft.com/office/drawing/2014/main" id="{BDB5DEC6-CC1E-4C2F-87A0-313878F77EA0}"/>
                  </a:ext>
                </a:extLst>
              </p:cNvPr>
              <p:cNvSpPr/>
              <p:nvPr/>
            </p:nvSpPr>
            <p:spPr>
              <a:xfrm>
                <a:off x="6591998"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grpSp>
            <p:nvGrpSpPr>
              <p:cNvPr id="334" name="Grafik 2">
                <a:extLst>
                  <a:ext uri="{FF2B5EF4-FFF2-40B4-BE49-F238E27FC236}">
                    <a16:creationId xmlns:a16="http://schemas.microsoft.com/office/drawing/2014/main" id="{754F91CD-26D9-4A8F-9354-48410917203B}"/>
                  </a:ext>
                </a:extLst>
              </p:cNvPr>
              <p:cNvGrpSpPr/>
              <p:nvPr/>
            </p:nvGrpSpPr>
            <p:grpSpPr>
              <a:xfrm>
                <a:off x="6573393" y="3394646"/>
                <a:ext cx="209506" cy="493902"/>
                <a:chOff x="6573393" y="3394646"/>
                <a:chExt cx="209506" cy="493902"/>
              </a:xfrm>
              <a:grpFill/>
            </p:grpSpPr>
            <p:sp>
              <p:nvSpPr>
                <p:cNvPr id="338" name="Freihandform 1015">
                  <a:extLst>
                    <a:ext uri="{FF2B5EF4-FFF2-40B4-BE49-F238E27FC236}">
                      <a16:creationId xmlns:a16="http://schemas.microsoft.com/office/drawing/2014/main" id="{1DCF4CF3-46DD-4EEE-94EB-3CBDA822E049}"/>
                    </a:ext>
                  </a:extLst>
                </p:cNvPr>
                <p:cNvSpPr/>
                <p:nvPr/>
              </p:nvSpPr>
              <p:spPr>
                <a:xfrm>
                  <a:off x="6754856" y="3673500"/>
                  <a:ext cx="28043" cy="27977"/>
                </a:xfrm>
                <a:custGeom>
                  <a:avLst/>
                  <a:gdLst>
                    <a:gd name="connsiteX0" fmla="*/ 18752 w 28043"/>
                    <a:gd name="connsiteY0" fmla="*/ 27978 h 27977"/>
                    <a:gd name="connsiteX1" fmla="*/ 10815 w 28043"/>
                    <a:gd name="connsiteY1" fmla="*/ 23533 h 27977"/>
                    <a:gd name="connsiteX2" fmla="*/ 10815 w 28043"/>
                    <a:gd name="connsiteY2" fmla="*/ 23533 h 27977"/>
                    <a:gd name="connsiteX3" fmla="*/ 10815 w 28043"/>
                    <a:gd name="connsiteY3" fmla="*/ 23533 h 27977"/>
                    <a:gd name="connsiteX4" fmla="*/ 10815 w 28043"/>
                    <a:gd name="connsiteY4" fmla="*/ 23470 h 27977"/>
                    <a:gd name="connsiteX5" fmla="*/ 4465 w 28043"/>
                    <a:gd name="connsiteY5" fmla="*/ 17183 h 27977"/>
                    <a:gd name="connsiteX6" fmla="*/ 1353 w 28043"/>
                    <a:gd name="connsiteY6" fmla="*/ 4483 h 27977"/>
                    <a:gd name="connsiteX7" fmla="*/ 14053 w 28043"/>
                    <a:gd name="connsiteY7" fmla="*/ 1308 h 27977"/>
                    <a:gd name="connsiteX8" fmla="*/ 26626 w 28043"/>
                    <a:gd name="connsiteY8" fmla="*/ 13690 h 27977"/>
                    <a:gd name="connsiteX9" fmla="*/ 26690 w 28043"/>
                    <a:gd name="connsiteY9" fmla="*/ 13818 h 27977"/>
                    <a:gd name="connsiteX10" fmla="*/ 26690 w 28043"/>
                    <a:gd name="connsiteY10" fmla="*/ 13818 h 27977"/>
                    <a:gd name="connsiteX11" fmla="*/ 23578 w 28043"/>
                    <a:gd name="connsiteY11" fmla="*/ 26581 h 27977"/>
                    <a:gd name="connsiteX12" fmla="*/ 18752 w 28043"/>
                    <a:gd name="connsiteY12" fmla="*/ 27978 h 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3" h="27977">
                      <a:moveTo>
                        <a:pt x="18752" y="27978"/>
                      </a:moveTo>
                      <a:cubicBezTo>
                        <a:pt x="15641" y="27978"/>
                        <a:pt x="12593" y="26390"/>
                        <a:pt x="10815" y="23533"/>
                      </a:cubicBezTo>
                      <a:cubicBezTo>
                        <a:pt x="10815" y="23533"/>
                        <a:pt x="10815" y="23533"/>
                        <a:pt x="10815" y="23533"/>
                      </a:cubicBezTo>
                      <a:lnTo>
                        <a:pt x="10815" y="23533"/>
                      </a:lnTo>
                      <a:cubicBezTo>
                        <a:pt x="10815" y="23533"/>
                        <a:pt x="10815" y="23533"/>
                        <a:pt x="10815" y="23470"/>
                      </a:cubicBezTo>
                      <a:cubicBezTo>
                        <a:pt x="9291" y="20993"/>
                        <a:pt x="7068" y="18834"/>
                        <a:pt x="4465" y="17183"/>
                      </a:cubicBezTo>
                      <a:cubicBezTo>
                        <a:pt x="84" y="14516"/>
                        <a:pt x="-1313" y="8865"/>
                        <a:pt x="1353" y="4483"/>
                      </a:cubicBezTo>
                      <a:cubicBezTo>
                        <a:pt x="4021" y="102"/>
                        <a:pt x="9672" y="-1295"/>
                        <a:pt x="14053" y="1308"/>
                      </a:cubicBezTo>
                      <a:cubicBezTo>
                        <a:pt x="19134" y="4356"/>
                        <a:pt x="23515" y="8674"/>
                        <a:pt x="26626" y="13690"/>
                      </a:cubicBezTo>
                      <a:cubicBezTo>
                        <a:pt x="26690" y="13754"/>
                        <a:pt x="26690" y="13754"/>
                        <a:pt x="26690" y="13818"/>
                      </a:cubicBezTo>
                      <a:cubicBezTo>
                        <a:pt x="26690" y="13818"/>
                        <a:pt x="26690" y="13818"/>
                        <a:pt x="26690" y="13818"/>
                      </a:cubicBezTo>
                      <a:cubicBezTo>
                        <a:pt x="29357" y="18199"/>
                        <a:pt x="27960" y="23914"/>
                        <a:pt x="23578" y="26581"/>
                      </a:cubicBezTo>
                      <a:cubicBezTo>
                        <a:pt x="22118" y="27534"/>
                        <a:pt x="20403" y="27978"/>
                        <a:pt x="18752" y="27978"/>
                      </a:cubicBezTo>
                      <a:close/>
                    </a:path>
                  </a:pathLst>
                </a:custGeom>
                <a:grpFill/>
                <a:ln w="6350" cap="flat">
                  <a:noFill/>
                  <a:prstDash val="solid"/>
                  <a:miter/>
                </a:ln>
              </p:spPr>
              <p:txBody>
                <a:bodyPr rtlCol="0" anchor="ctr"/>
                <a:lstStyle/>
                <a:p>
                  <a:endParaRPr lang="de-DE"/>
                </a:p>
              </p:txBody>
            </p:sp>
            <p:sp>
              <p:nvSpPr>
                <p:cNvPr id="339" name="Freihandform 1016">
                  <a:extLst>
                    <a:ext uri="{FF2B5EF4-FFF2-40B4-BE49-F238E27FC236}">
                      <a16:creationId xmlns:a16="http://schemas.microsoft.com/office/drawing/2014/main" id="{6FDEA57B-CC97-412B-A46F-9299D29BC445}"/>
                    </a:ext>
                  </a:extLst>
                </p:cNvPr>
                <p:cNvSpPr/>
                <p:nvPr/>
              </p:nvSpPr>
              <p:spPr>
                <a:xfrm>
                  <a:off x="6573393" y="3394646"/>
                  <a:ext cx="171319" cy="493902"/>
                </a:xfrm>
                <a:custGeom>
                  <a:avLst/>
                  <a:gdLst>
                    <a:gd name="connsiteX0" fmla="*/ 13144 w 171319"/>
                    <a:gd name="connsiteY0" fmla="*/ 493903 h 493902"/>
                    <a:gd name="connsiteX1" fmla="*/ 13144 w 171319"/>
                    <a:gd name="connsiteY1" fmla="*/ 493903 h 493902"/>
                    <a:gd name="connsiteX2" fmla="*/ 6540 w 171319"/>
                    <a:gd name="connsiteY2" fmla="*/ 491172 h 493902"/>
                    <a:gd name="connsiteX3" fmla="*/ 0 w 171319"/>
                    <a:gd name="connsiteY3" fmla="*/ 488442 h 493902"/>
                    <a:gd name="connsiteX4" fmla="*/ 0 w 171319"/>
                    <a:gd name="connsiteY4" fmla="*/ 469836 h 493902"/>
                    <a:gd name="connsiteX5" fmla="*/ 12001 w 171319"/>
                    <a:gd name="connsiteY5" fmla="*/ 472567 h 493902"/>
                    <a:gd name="connsiteX6" fmla="*/ 148399 w 171319"/>
                    <a:gd name="connsiteY6" fmla="*/ 336232 h 493902"/>
                    <a:gd name="connsiteX7" fmla="*/ 140526 w 171319"/>
                    <a:gd name="connsiteY7" fmla="*/ 321246 h 493902"/>
                    <a:gd name="connsiteX8" fmla="*/ 120776 w 171319"/>
                    <a:gd name="connsiteY8" fmla="*/ 321246 h 493902"/>
                    <a:gd name="connsiteX9" fmla="*/ 111506 w 171319"/>
                    <a:gd name="connsiteY9" fmla="*/ 311975 h 493902"/>
                    <a:gd name="connsiteX10" fmla="*/ 111506 w 171319"/>
                    <a:gd name="connsiteY10" fmla="*/ 154051 h 493902"/>
                    <a:gd name="connsiteX11" fmla="*/ 120776 w 171319"/>
                    <a:gd name="connsiteY11" fmla="*/ 144780 h 493902"/>
                    <a:gd name="connsiteX12" fmla="*/ 135509 w 171319"/>
                    <a:gd name="connsiteY12" fmla="*/ 144780 h 493902"/>
                    <a:gd name="connsiteX13" fmla="*/ 12064 w 171319"/>
                    <a:gd name="connsiteY13" fmla="*/ 21336 h 493902"/>
                    <a:gd name="connsiteX14" fmla="*/ 63 w 171319"/>
                    <a:gd name="connsiteY14" fmla="*/ 24066 h 493902"/>
                    <a:gd name="connsiteX15" fmla="*/ 63 w 171319"/>
                    <a:gd name="connsiteY15" fmla="*/ 5461 h 493902"/>
                    <a:gd name="connsiteX16" fmla="*/ 6603 w 171319"/>
                    <a:gd name="connsiteY16" fmla="*/ 2730 h 493902"/>
                    <a:gd name="connsiteX17" fmla="*/ 13144 w 171319"/>
                    <a:gd name="connsiteY17" fmla="*/ 0 h 493902"/>
                    <a:gd name="connsiteX18" fmla="*/ 13144 w 171319"/>
                    <a:gd name="connsiteY18" fmla="*/ 0 h 493902"/>
                    <a:gd name="connsiteX19" fmla="*/ 19685 w 171319"/>
                    <a:gd name="connsiteY19" fmla="*/ 2730 h 493902"/>
                    <a:gd name="connsiteX20" fmla="*/ 164464 w 171319"/>
                    <a:gd name="connsiteY20" fmla="*/ 147510 h 493902"/>
                    <a:gd name="connsiteX21" fmla="*/ 166497 w 171319"/>
                    <a:gd name="connsiteY21" fmla="*/ 157607 h 493902"/>
                    <a:gd name="connsiteX22" fmla="*/ 157924 w 171319"/>
                    <a:gd name="connsiteY22" fmla="*/ 163322 h 493902"/>
                    <a:gd name="connsiteX23" fmla="*/ 130048 w 171319"/>
                    <a:gd name="connsiteY23" fmla="*/ 163322 h 493902"/>
                    <a:gd name="connsiteX24" fmla="*/ 130048 w 171319"/>
                    <a:gd name="connsiteY24" fmla="*/ 302641 h 493902"/>
                    <a:gd name="connsiteX25" fmla="*/ 148653 w 171319"/>
                    <a:gd name="connsiteY25" fmla="*/ 302641 h 493902"/>
                    <a:gd name="connsiteX26" fmla="*/ 157924 w 171319"/>
                    <a:gd name="connsiteY26" fmla="*/ 311912 h 493902"/>
                    <a:gd name="connsiteX27" fmla="*/ 166877 w 171319"/>
                    <a:gd name="connsiteY27" fmla="*/ 327723 h 493902"/>
                    <a:gd name="connsiteX28" fmla="*/ 171259 w 171319"/>
                    <a:gd name="connsiteY28" fmla="*/ 334582 h 493902"/>
                    <a:gd name="connsiteX29" fmla="*/ 168592 w 171319"/>
                    <a:gd name="connsiteY29" fmla="*/ 342265 h 493902"/>
                    <a:gd name="connsiteX30" fmla="*/ 19685 w 171319"/>
                    <a:gd name="connsiteY30" fmla="*/ 491172 h 493902"/>
                    <a:gd name="connsiteX31" fmla="*/ 13144 w 171319"/>
                    <a:gd name="connsiteY31"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319" h="493902">
                      <a:moveTo>
                        <a:pt x="13144" y="493903"/>
                      </a:moveTo>
                      <a:lnTo>
                        <a:pt x="13144" y="493903"/>
                      </a:lnTo>
                      <a:cubicBezTo>
                        <a:pt x="10668" y="493903"/>
                        <a:pt x="8318" y="492950"/>
                        <a:pt x="6540" y="491172"/>
                      </a:cubicBezTo>
                      <a:cubicBezTo>
                        <a:pt x="4763" y="489394"/>
                        <a:pt x="2476" y="488442"/>
                        <a:pt x="0" y="488442"/>
                      </a:cubicBezTo>
                      <a:lnTo>
                        <a:pt x="0" y="469836"/>
                      </a:lnTo>
                      <a:cubicBezTo>
                        <a:pt x="4254" y="469836"/>
                        <a:pt x="8318" y="470789"/>
                        <a:pt x="12001" y="472567"/>
                      </a:cubicBezTo>
                      <a:lnTo>
                        <a:pt x="148399" y="336232"/>
                      </a:lnTo>
                      <a:cubicBezTo>
                        <a:pt x="144652" y="331914"/>
                        <a:pt x="141922" y="326834"/>
                        <a:pt x="140526" y="321246"/>
                      </a:cubicBezTo>
                      <a:lnTo>
                        <a:pt x="120776" y="321246"/>
                      </a:lnTo>
                      <a:cubicBezTo>
                        <a:pt x="115633" y="321246"/>
                        <a:pt x="111506" y="317119"/>
                        <a:pt x="111506" y="311975"/>
                      </a:cubicBezTo>
                      <a:lnTo>
                        <a:pt x="111506" y="154051"/>
                      </a:lnTo>
                      <a:cubicBezTo>
                        <a:pt x="111506" y="148907"/>
                        <a:pt x="115633" y="144780"/>
                        <a:pt x="120776" y="144780"/>
                      </a:cubicBezTo>
                      <a:lnTo>
                        <a:pt x="135509" y="144780"/>
                      </a:lnTo>
                      <a:lnTo>
                        <a:pt x="12064" y="21336"/>
                      </a:lnTo>
                      <a:cubicBezTo>
                        <a:pt x="8382" y="23114"/>
                        <a:pt x="4254" y="24066"/>
                        <a:pt x="63" y="24066"/>
                      </a:cubicBezTo>
                      <a:lnTo>
                        <a:pt x="63" y="5461"/>
                      </a:lnTo>
                      <a:cubicBezTo>
                        <a:pt x="2539" y="5461"/>
                        <a:pt x="4889" y="4508"/>
                        <a:pt x="6603" y="2730"/>
                      </a:cubicBezTo>
                      <a:cubicBezTo>
                        <a:pt x="8318" y="1016"/>
                        <a:pt x="10731" y="0"/>
                        <a:pt x="13144" y="0"/>
                      </a:cubicBezTo>
                      <a:lnTo>
                        <a:pt x="13144" y="0"/>
                      </a:lnTo>
                      <a:cubicBezTo>
                        <a:pt x="15621" y="0"/>
                        <a:pt x="17970" y="952"/>
                        <a:pt x="19685" y="2730"/>
                      </a:cubicBezTo>
                      <a:lnTo>
                        <a:pt x="164464" y="147510"/>
                      </a:lnTo>
                      <a:cubicBezTo>
                        <a:pt x="167132" y="150177"/>
                        <a:pt x="167894" y="154178"/>
                        <a:pt x="166497" y="157607"/>
                      </a:cubicBezTo>
                      <a:cubicBezTo>
                        <a:pt x="165036" y="161099"/>
                        <a:pt x="161671" y="163322"/>
                        <a:pt x="157924" y="163322"/>
                      </a:cubicBezTo>
                      <a:lnTo>
                        <a:pt x="130048" y="163322"/>
                      </a:lnTo>
                      <a:lnTo>
                        <a:pt x="130048" y="302641"/>
                      </a:lnTo>
                      <a:lnTo>
                        <a:pt x="148653" y="302641"/>
                      </a:lnTo>
                      <a:cubicBezTo>
                        <a:pt x="153797" y="302641"/>
                        <a:pt x="157924" y="306769"/>
                        <a:pt x="157924" y="311912"/>
                      </a:cubicBezTo>
                      <a:cubicBezTo>
                        <a:pt x="157924" y="318389"/>
                        <a:pt x="161289" y="324294"/>
                        <a:pt x="166877" y="327723"/>
                      </a:cubicBezTo>
                      <a:cubicBezTo>
                        <a:pt x="169290" y="329184"/>
                        <a:pt x="170942" y="331724"/>
                        <a:pt x="171259" y="334582"/>
                      </a:cubicBezTo>
                      <a:cubicBezTo>
                        <a:pt x="171576" y="337439"/>
                        <a:pt x="170624" y="340233"/>
                        <a:pt x="168592" y="342265"/>
                      </a:cubicBezTo>
                      <a:lnTo>
                        <a:pt x="19685" y="491172"/>
                      </a:lnTo>
                      <a:cubicBezTo>
                        <a:pt x="17970" y="492950"/>
                        <a:pt x="15621" y="493903"/>
                        <a:pt x="13144" y="493903"/>
                      </a:cubicBezTo>
                      <a:close/>
                    </a:path>
                  </a:pathLst>
                </a:custGeom>
                <a:grpFill/>
                <a:ln w="6350" cap="flat">
                  <a:noFill/>
                  <a:prstDash val="solid"/>
                  <a:miter/>
                </a:ln>
              </p:spPr>
              <p:txBody>
                <a:bodyPr rtlCol="0" anchor="ctr"/>
                <a:lstStyle/>
                <a:p>
                  <a:endParaRPr lang="de-DE"/>
                </a:p>
              </p:txBody>
            </p:sp>
            <p:sp>
              <p:nvSpPr>
                <p:cNvPr id="340" name="Freihandform 1017">
                  <a:extLst>
                    <a:ext uri="{FF2B5EF4-FFF2-40B4-BE49-F238E27FC236}">
                      <a16:creationId xmlns:a16="http://schemas.microsoft.com/office/drawing/2014/main" id="{34606422-2760-4146-ABD6-1343A3EE013F}"/>
                    </a:ext>
                  </a:extLst>
                </p:cNvPr>
                <p:cNvSpPr/>
                <p:nvPr/>
              </p:nvSpPr>
              <p:spPr>
                <a:xfrm>
                  <a:off x="6740525" y="3669501"/>
                  <a:ext cx="25180" cy="19467"/>
                </a:xfrm>
                <a:custGeom>
                  <a:avLst/>
                  <a:gdLst>
                    <a:gd name="connsiteX0" fmla="*/ 16002 w 25180"/>
                    <a:gd name="connsiteY0" fmla="*/ 19468 h 19467"/>
                    <a:gd name="connsiteX1" fmla="*/ 13780 w 25180"/>
                    <a:gd name="connsiteY1" fmla="*/ 19214 h 19467"/>
                    <a:gd name="connsiteX2" fmla="*/ 9461 w 25180"/>
                    <a:gd name="connsiteY2" fmla="*/ 18579 h 19467"/>
                    <a:gd name="connsiteX3" fmla="*/ 9461 w 25180"/>
                    <a:gd name="connsiteY3" fmla="*/ 18579 h 19467"/>
                    <a:gd name="connsiteX4" fmla="*/ 9398 w 25180"/>
                    <a:gd name="connsiteY4" fmla="*/ 18579 h 19467"/>
                    <a:gd name="connsiteX5" fmla="*/ 9334 w 25180"/>
                    <a:gd name="connsiteY5" fmla="*/ 18579 h 19467"/>
                    <a:gd name="connsiteX6" fmla="*/ 9334 w 25180"/>
                    <a:gd name="connsiteY6" fmla="*/ 18579 h 19467"/>
                    <a:gd name="connsiteX7" fmla="*/ 9334 w 25180"/>
                    <a:gd name="connsiteY7" fmla="*/ 18579 h 19467"/>
                    <a:gd name="connsiteX8" fmla="*/ 9271 w 25180"/>
                    <a:gd name="connsiteY8" fmla="*/ 18579 h 19467"/>
                    <a:gd name="connsiteX9" fmla="*/ 0 w 25180"/>
                    <a:gd name="connsiteY9" fmla="*/ 9308 h 19467"/>
                    <a:gd name="connsiteX10" fmla="*/ 9271 w 25180"/>
                    <a:gd name="connsiteY10" fmla="*/ 37 h 19467"/>
                    <a:gd name="connsiteX11" fmla="*/ 18161 w 25180"/>
                    <a:gd name="connsiteY11" fmla="*/ 1180 h 19467"/>
                    <a:gd name="connsiteX12" fmla="*/ 24892 w 25180"/>
                    <a:gd name="connsiteY12" fmla="*/ 12420 h 19467"/>
                    <a:gd name="connsiteX13" fmla="*/ 16002 w 25180"/>
                    <a:gd name="connsiteY13" fmla="*/ 1946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80" h="19467">
                      <a:moveTo>
                        <a:pt x="16002" y="19468"/>
                      </a:moveTo>
                      <a:cubicBezTo>
                        <a:pt x="15240" y="19468"/>
                        <a:pt x="14542" y="19404"/>
                        <a:pt x="13780" y="19214"/>
                      </a:cubicBezTo>
                      <a:cubicBezTo>
                        <a:pt x="12129" y="18833"/>
                        <a:pt x="10731" y="18642"/>
                        <a:pt x="9461" y="18579"/>
                      </a:cubicBezTo>
                      <a:lnTo>
                        <a:pt x="9461" y="18579"/>
                      </a:lnTo>
                      <a:cubicBezTo>
                        <a:pt x="9461" y="18579"/>
                        <a:pt x="9398" y="18579"/>
                        <a:pt x="9398" y="18579"/>
                      </a:cubicBezTo>
                      <a:cubicBezTo>
                        <a:pt x="9398" y="18579"/>
                        <a:pt x="9398" y="18579"/>
                        <a:pt x="9334" y="18579"/>
                      </a:cubicBezTo>
                      <a:cubicBezTo>
                        <a:pt x="9334" y="18579"/>
                        <a:pt x="9334" y="18579"/>
                        <a:pt x="9334" y="18579"/>
                      </a:cubicBezTo>
                      <a:lnTo>
                        <a:pt x="9334" y="18579"/>
                      </a:lnTo>
                      <a:cubicBezTo>
                        <a:pt x="9334" y="18579"/>
                        <a:pt x="9334" y="18579"/>
                        <a:pt x="9271" y="18579"/>
                      </a:cubicBezTo>
                      <a:cubicBezTo>
                        <a:pt x="4128" y="18579"/>
                        <a:pt x="0" y="14452"/>
                        <a:pt x="0" y="9308"/>
                      </a:cubicBezTo>
                      <a:cubicBezTo>
                        <a:pt x="0" y="4165"/>
                        <a:pt x="4191" y="37"/>
                        <a:pt x="9271" y="37"/>
                      </a:cubicBezTo>
                      <a:cubicBezTo>
                        <a:pt x="11747" y="-154"/>
                        <a:pt x="15049" y="418"/>
                        <a:pt x="18161" y="1180"/>
                      </a:cubicBezTo>
                      <a:cubicBezTo>
                        <a:pt x="23114" y="2450"/>
                        <a:pt x="26162" y="7466"/>
                        <a:pt x="24892" y="12420"/>
                      </a:cubicBezTo>
                      <a:cubicBezTo>
                        <a:pt x="24003" y="16610"/>
                        <a:pt x="20193" y="19468"/>
                        <a:pt x="16002" y="19468"/>
                      </a:cubicBezTo>
                      <a:close/>
                    </a:path>
                  </a:pathLst>
                </a:custGeom>
                <a:grpFill/>
                <a:ln w="6350" cap="flat">
                  <a:noFill/>
                  <a:prstDash val="solid"/>
                  <a:miter/>
                </a:ln>
              </p:spPr>
              <p:txBody>
                <a:bodyPr rtlCol="0" anchor="ctr"/>
                <a:lstStyle/>
                <a:p>
                  <a:endParaRPr lang="de-DE"/>
                </a:p>
              </p:txBody>
            </p:sp>
            <p:sp>
              <p:nvSpPr>
                <p:cNvPr id="341" name="Freihandform 1018">
                  <a:extLst>
                    <a:ext uri="{FF2B5EF4-FFF2-40B4-BE49-F238E27FC236}">
                      <a16:creationId xmlns:a16="http://schemas.microsoft.com/office/drawing/2014/main" id="{A8E23120-6E67-47B1-8A45-020873937F35}"/>
                    </a:ext>
                  </a:extLst>
                </p:cNvPr>
                <p:cNvSpPr/>
                <p:nvPr/>
              </p:nvSpPr>
              <p:spPr>
                <a:xfrm>
                  <a:off x="6748899" y="3670863"/>
                  <a:ext cx="23340" cy="20581"/>
                </a:xfrm>
                <a:custGeom>
                  <a:avLst/>
                  <a:gdLst>
                    <a:gd name="connsiteX0" fmla="*/ 14041 w 23340"/>
                    <a:gd name="connsiteY0" fmla="*/ 20582 h 20581"/>
                    <a:gd name="connsiteX1" fmla="*/ 9659 w 23340"/>
                    <a:gd name="connsiteY1" fmla="*/ 19502 h 20581"/>
                    <a:gd name="connsiteX2" fmla="*/ 6802 w 23340"/>
                    <a:gd name="connsiteY2" fmla="*/ 18296 h 20581"/>
                    <a:gd name="connsiteX3" fmla="*/ 6484 w 23340"/>
                    <a:gd name="connsiteY3" fmla="*/ 18169 h 20581"/>
                    <a:gd name="connsiteX4" fmla="*/ 452 w 23340"/>
                    <a:gd name="connsiteY4" fmla="*/ 6485 h 20581"/>
                    <a:gd name="connsiteX5" fmla="*/ 12136 w 23340"/>
                    <a:gd name="connsiteY5" fmla="*/ 452 h 20581"/>
                    <a:gd name="connsiteX6" fmla="*/ 12898 w 23340"/>
                    <a:gd name="connsiteY6" fmla="*/ 706 h 20581"/>
                    <a:gd name="connsiteX7" fmla="*/ 18486 w 23340"/>
                    <a:gd name="connsiteY7" fmla="*/ 3119 h 20581"/>
                    <a:gd name="connsiteX8" fmla="*/ 22232 w 23340"/>
                    <a:gd name="connsiteY8" fmla="*/ 15692 h 20581"/>
                    <a:gd name="connsiteX9" fmla="*/ 14041 w 23340"/>
                    <a:gd name="connsiteY9" fmla="*/ 20582 h 2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0" h="20581">
                      <a:moveTo>
                        <a:pt x="14041" y="20582"/>
                      </a:moveTo>
                      <a:cubicBezTo>
                        <a:pt x="12581" y="20582"/>
                        <a:pt x="11057" y="20201"/>
                        <a:pt x="9659" y="19502"/>
                      </a:cubicBezTo>
                      <a:cubicBezTo>
                        <a:pt x="8770" y="18994"/>
                        <a:pt x="7818" y="18613"/>
                        <a:pt x="6802" y="18296"/>
                      </a:cubicBezTo>
                      <a:cubicBezTo>
                        <a:pt x="6675" y="18232"/>
                        <a:pt x="6548" y="18232"/>
                        <a:pt x="6484" y="18169"/>
                      </a:cubicBezTo>
                      <a:cubicBezTo>
                        <a:pt x="1595" y="16645"/>
                        <a:pt x="-1135" y="11374"/>
                        <a:pt x="452" y="6485"/>
                      </a:cubicBezTo>
                      <a:cubicBezTo>
                        <a:pt x="1976" y="1595"/>
                        <a:pt x="7246" y="-1135"/>
                        <a:pt x="12136" y="452"/>
                      </a:cubicBezTo>
                      <a:cubicBezTo>
                        <a:pt x="12390" y="516"/>
                        <a:pt x="12644" y="643"/>
                        <a:pt x="12898" y="706"/>
                      </a:cubicBezTo>
                      <a:cubicBezTo>
                        <a:pt x="14867" y="1405"/>
                        <a:pt x="16771" y="2230"/>
                        <a:pt x="18486" y="3119"/>
                      </a:cubicBezTo>
                      <a:cubicBezTo>
                        <a:pt x="22994" y="5532"/>
                        <a:pt x="24645" y="11184"/>
                        <a:pt x="22232" y="15692"/>
                      </a:cubicBezTo>
                      <a:cubicBezTo>
                        <a:pt x="20582" y="18804"/>
                        <a:pt x="17343" y="20582"/>
                        <a:pt x="14041" y="20582"/>
                      </a:cubicBezTo>
                      <a:close/>
                    </a:path>
                  </a:pathLst>
                </a:custGeom>
                <a:grpFill/>
                <a:ln w="6350" cap="flat">
                  <a:noFill/>
                  <a:prstDash val="solid"/>
                  <a:miter/>
                </a:ln>
              </p:spPr>
              <p:txBody>
                <a:bodyPr rtlCol="0" anchor="ctr"/>
                <a:lstStyle/>
                <a:p>
                  <a:endParaRPr lang="de-DE"/>
                </a:p>
              </p:txBody>
            </p:sp>
          </p:grpSp>
          <p:sp>
            <p:nvSpPr>
              <p:cNvPr id="335" name="Freihandform 1019">
                <a:extLst>
                  <a:ext uri="{FF2B5EF4-FFF2-40B4-BE49-F238E27FC236}">
                    <a16:creationId xmlns:a16="http://schemas.microsoft.com/office/drawing/2014/main" id="{2891CD77-0B8D-4324-AD94-614763AEC0CB}"/>
                  </a:ext>
                </a:extLst>
              </p:cNvPr>
              <p:cNvSpPr/>
              <p:nvPr/>
            </p:nvSpPr>
            <p:spPr>
              <a:xfrm>
                <a:off x="6882561" y="3669538"/>
                <a:ext cx="25159" cy="19430"/>
              </a:xfrm>
              <a:custGeom>
                <a:avLst/>
                <a:gdLst>
                  <a:gd name="connsiteX0" fmla="*/ 9284 w 25159"/>
                  <a:gd name="connsiteY0" fmla="*/ 19431 h 19430"/>
                  <a:gd name="connsiteX1" fmla="*/ 268 w 25159"/>
                  <a:gd name="connsiteY1" fmla="*/ 12383 h 19430"/>
                  <a:gd name="connsiteX2" fmla="*/ 6998 w 25159"/>
                  <a:gd name="connsiteY2" fmla="*/ 1143 h 19430"/>
                  <a:gd name="connsiteX3" fmla="*/ 15888 w 25159"/>
                  <a:gd name="connsiteY3" fmla="*/ 0 h 19430"/>
                  <a:gd name="connsiteX4" fmla="*/ 15888 w 25159"/>
                  <a:gd name="connsiteY4" fmla="*/ 0 h 19430"/>
                  <a:gd name="connsiteX5" fmla="*/ 25159 w 25159"/>
                  <a:gd name="connsiteY5" fmla="*/ 9271 h 19430"/>
                  <a:gd name="connsiteX6" fmla="*/ 15888 w 25159"/>
                  <a:gd name="connsiteY6" fmla="*/ 18542 h 19430"/>
                  <a:gd name="connsiteX7" fmla="*/ 15888 w 25159"/>
                  <a:gd name="connsiteY7" fmla="*/ 18542 h 19430"/>
                  <a:gd name="connsiteX8" fmla="*/ 15888 w 25159"/>
                  <a:gd name="connsiteY8" fmla="*/ 18542 h 19430"/>
                  <a:gd name="connsiteX9" fmla="*/ 15825 w 25159"/>
                  <a:gd name="connsiteY9" fmla="*/ 18542 h 19430"/>
                  <a:gd name="connsiteX10" fmla="*/ 15761 w 25159"/>
                  <a:gd name="connsiteY10" fmla="*/ 18542 h 19430"/>
                  <a:gd name="connsiteX11" fmla="*/ 15698 w 25159"/>
                  <a:gd name="connsiteY11" fmla="*/ 18542 h 19430"/>
                  <a:gd name="connsiteX12" fmla="*/ 15698 w 25159"/>
                  <a:gd name="connsiteY12" fmla="*/ 18542 h 19430"/>
                  <a:gd name="connsiteX13" fmla="*/ 11380 w 25159"/>
                  <a:gd name="connsiteY13" fmla="*/ 19177 h 19430"/>
                  <a:gd name="connsiteX14" fmla="*/ 9284 w 25159"/>
                  <a:gd name="connsiteY14"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 h="19430">
                    <a:moveTo>
                      <a:pt x="9284" y="19431"/>
                    </a:moveTo>
                    <a:cubicBezTo>
                      <a:pt x="5094" y="19431"/>
                      <a:pt x="1347" y="16637"/>
                      <a:pt x="268" y="12383"/>
                    </a:cubicBezTo>
                    <a:cubicBezTo>
                      <a:pt x="-939" y="7429"/>
                      <a:pt x="2045" y="2349"/>
                      <a:pt x="6998" y="1143"/>
                    </a:cubicBezTo>
                    <a:cubicBezTo>
                      <a:pt x="10110" y="381"/>
                      <a:pt x="13031" y="0"/>
                      <a:pt x="15888" y="0"/>
                    </a:cubicBezTo>
                    <a:cubicBezTo>
                      <a:pt x="15888" y="0"/>
                      <a:pt x="15888" y="0"/>
                      <a:pt x="15888" y="0"/>
                    </a:cubicBezTo>
                    <a:cubicBezTo>
                      <a:pt x="21032" y="0"/>
                      <a:pt x="25159" y="4128"/>
                      <a:pt x="25159" y="9271"/>
                    </a:cubicBezTo>
                    <a:cubicBezTo>
                      <a:pt x="25159" y="14415"/>
                      <a:pt x="20969" y="18542"/>
                      <a:pt x="15888" y="18542"/>
                    </a:cubicBezTo>
                    <a:cubicBezTo>
                      <a:pt x="15888" y="18542"/>
                      <a:pt x="15888" y="18542"/>
                      <a:pt x="15888" y="18542"/>
                    </a:cubicBezTo>
                    <a:lnTo>
                      <a:pt x="15888" y="18542"/>
                    </a:lnTo>
                    <a:cubicBezTo>
                      <a:pt x="15888" y="18542"/>
                      <a:pt x="15825" y="18542"/>
                      <a:pt x="15825" y="18542"/>
                    </a:cubicBezTo>
                    <a:cubicBezTo>
                      <a:pt x="15825" y="18542"/>
                      <a:pt x="15825" y="18542"/>
                      <a:pt x="15761" y="18542"/>
                    </a:cubicBezTo>
                    <a:cubicBezTo>
                      <a:pt x="15761" y="18542"/>
                      <a:pt x="15761" y="18542"/>
                      <a:pt x="15698" y="18542"/>
                    </a:cubicBezTo>
                    <a:lnTo>
                      <a:pt x="15698" y="18542"/>
                    </a:lnTo>
                    <a:cubicBezTo>
                      <a:pt x="14428" y="18542"/>
                      <a:pt x="13095" y="18733"/>
                      <a:pt x="11380" y="19177"/>
                    </a:cubicBezTo>
                    <a:cubicBezTo>
                      <a:pt x="10745" y="19367"/>
                      <a:pt x="10046" y="19431"/>
                      <a:pt x="9284" y="19431"/>
                    </a:cubicBezTo>
                    <a:close/>
                  </a:path>
                </a:pathLst>
              </a:custGeom>
              <a:grpFill/>
              <a:ln w="6350" cap="flat">
                <a:noFill/>
                <a:prstDash val="solid"/>
                <a:miter/>
              </a:ln>
            </p:spPr>
            <p:txBody>
              <a:bodyPr rtlCol="0" anchor="ctr"/>
              <a:lstStyle/>
              <a:p>
                <a:endParaRPr lang="de-DE"/>
              </a:p>
            </p:txBody>
          </p:sp>
          <p:sp>
            <p:nvSpPr>
              <p:cNvPr id="336" name="Freihandform 1020">
                <a:extLst>
                  <a:ext uri="{FF2B5EF4-FFF2-40B4-BE49-F238E27FC236}">
                    <a16:creationId xmlns:a16="http://schemas.microsoft.com/office/drawing/2014/main" id="{DBAF6831-9A70-46AD-A5AD-0C72589EF7AB}"/>
                  </a:ext>
                </a:extLst>
              </p:cNvPr>
              <p:cNvSpPr/>
              <p:nvPr/>
            </p:nvSpPr>
            <p:spPr>
              <a:xfrm>
                <a:off x="6861285" y="3394646"/>
                <a:ext cx="213567" cy="493902"/>
              </a:xfrm>
              <a:custGeom>
                <a:avLst/>
                <a:gdLst>
                  <a:gd name="connsiteX0" fmla="*/ 200549 w 213567"/>
                  <a:gd name="connsiteY0" fmla="*/ 493903 h 493902"/>
                  <a:gd name="connsiteX1" fmla="*/ 194009 w 213567"/>
                  <a:gd name="connsiteY1" fmla="*/ 491172 h 493902"/>
                  <a:gd name="connsiteX2" fmla="*/ 45101 w 213567"/>
                  <a:gd name="connsiteY2" fmla="*/ 342265 h 493902"/>
                  <a:gd name="connsiteX3" fmla="*/ 42434 w 213567"/>
                  <a:gd name="connsiteY3" fmla="*/ 334582 h 493902"/>
                  <a:gd name="connsiteX4" fmla="*/ 46816 w 213567"/>
                  <a:gd name="connsiteY4" fmla="*/ 327723 h 493902"/>
                  <a:gd name="connsiteX5" fmla="*/ 55770 w 213567"/>
                  <a:gd name="connsiteY5" fmla="*/ 311912 h 493902"/>
                  <a:gd name="connsiteX6" fmla="*/ 65040 w 213567"/>
                  <a:gd name="connsiteY6" fmla="*/ 302641 h 493902"/>
                  <a:gd name="connsiteX7" fmla="*/ 83646 w 213567"/>
                  <a:gd name="connsiteY7" fmla="*/ 302641 h 493902"/>
                  <a:gd name="connsiteX8" fmla="*/ 83646 w 213567"/>
                  <a:gd name="connsiteY8" fmla="*/ 250761 h 493902"/>
                  <a:gd name="connsiteX9" fmla="*/ 42625 w 213567"/>
                  <a:gd name="connsiteY9" fmla="*/ 209740 h 493902"/>
                  <a:gd name="connsiteX10" fmla="*/ 9287 w 213567"/>
                  <a:gd name="connsiteY10" fmla="*/ 209740 h 493902"/>
                  <a:gd name="connsiteX11" fmla="*/ 715 w 213567"/>
                  <a:gd name="connsiteY11" fmla="*/ 204025 h 493902"/>
                  <a:gd name="connsiteX12" fmla="*/ 2747 w 213567"/>
                  <a:gd name="connsiteY12" fmla="*/ 193929 h 493902"/>
                  <a:gd name="connsiteX13" fmla="*/ 193946 w 213567"/>
                  <a:gd name="connsiteY13" fmla="*/ 2730 h 493902"/>
                  <a:gd name="connsiteX14" fmla="*/ 200486 w 213567"/>
                  <a:gd name="connsiteY14" fmla="*/ 0 h 493902"/>
                  <a:gd name="connsiteX15" fmla="*/ 200486 w 213567"/>
                  <a:gd name="connsiteY15" fmla="*/ 0 h 493902"/>
                  <a:gd name="connsiteX16" fmla="*/ 207026 w 213567"/>
                  <a:gd name="connsiteY16" fmla="*/ 2730 h 493902"/>
                  <a:gd name="connsiteX17" fmla="*/ 213567 w 213567"/>
                  <a:gd name="connsiteY17" fmla="*/ 5461 h 493902"/>
                  <a:gd name="connsiteX18" fmla="*/ 213567 w 213567"/>
                  <a:gd name="connsiteY18" fmla="*/ 24066 h 493902"/>
                  <a:gd name="connsiteX19" fmla="*/ 201565 w 213567"/>
                  <a:gd name="connsiteY19" fmla="*/ 21336 h 493902"/>
                  <a:gd name="connsiteX20" fmla="*/ 31639 w 213567"/>
                  <a:gd name="connsiteY20" fmla="*/ 191262 h 493902"/>
                  <a:gd name="connsiteX21" fmla="*/ 46371 w 213567"/>
                  <a:gd name="connsiteY21" fmla="*/ 191262 h 493902"/>
                  <a:gd name="connsiteX22" fmla="*/ 52912 w 213567"/>
                  <a:gd name="connsiteY22" fmla="*/ 193992 h 493902"/>
                  <a:gd name="connsiteX23" fmla="*/ 99331 w 213567"/>
                  <a:gd name="connsiteY23" fmla="*/ 240411 h 493902"/>
                  <a:gd name="connsiteX24" fmla="*/ 102061 w 213567"/>
                  <a:gd name="connsiteY24" fmla="*/ 246951 h 493902"/>
                  <a:gd name="connsiteX25" fmla="*/ 102061 w 213567"/>
                  <a:gd name="connsiteY25" fmla="*/ 311975 h 493902"/>
                  <a:gd name="connsiteX26" fmla="*/ 92790 w 213567"/>
                  <a:gd name="connsiteY26" fmla="*/ 321246 h 493902"/>
                  <a:gd name="connsiteX27" fmla="*/ 73042 w 213567"/>
                  <a:gd name="connsiteY27" fmla="*/ 321246 h 493902"/>
                  <a:gd name="connsiteX28" fmla="*/ 65168 w 213567"/>
                  <a:gd name="connsiteY28" fmla="*/ 336232 h 493902"/>
                  <a:gd name="connsiteX29" fmla="*/ 201565 w 213567"/>
                  <a:gd name="connsiteY29" fmla="*/ 472567 h 493902"/>
                  <a:gd name="connsiteX30" fmla="*/ 213567 w 213567"/>
                  <a:gd name="connsiteY30" fmla="*/ 469836 h 493902"/>
                  <a:gd name="connsiteX31" fmla="*/ 213567 w 213567"/>
                  <a:gd name="connsiteY31" fmla="*/ 488442 h 493902"/>
                  <a:gd name="connsiteX32" fmla="*/ 207026 w 213567"/>
                  <a:gd name="connsiteY32" fmla="*/ 491172 h 493902"/>
                  <a:gd name="connsiteX33" fmla="*/ 200549 w 213567"/>
                  <a:gd name="connsiteY33" fmla="*/ 493903 h 493902"/>
                  <a:gd name="connsiteX34" fmla="*/ 200549 w 213567"/>
                  <a:gd name="connsiteY34"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3567" h="493902">
                    <a:moveTo>
                      <a:pt x="200549" y="493903"/>
                    </a:moveTo>
                    <a:cubicBezTo>
                      <a:pt x="198073" y="493903"/>
                      <a:pt x="195723" y="492950"/>
                      <a:pt x="194009" y="491172"/>
                    </a:cubicBezTo>
                    <a:lnTo>
                      <a:pt x="45101" y="342265"/>
                    </a:lnTo>
                    <a:cubicBezTo>
                      <a:pt x="43070" y="340233"/>
                      <a:pt x="42117" y="337439"/>
                      <a:pt x="42434" y="334582"/>
                    </a:cubicBezTo>
                    <a:cubicBezTo>
                      <a:pt x="42752" y="331724"/>
                      <a:pt x="44403" y="329247"/>
                      <a:pt x="46816" y="327723"/>
                    </a:cubicBezTo>
                    <a:cubicBezTo>
                      <a:pt x="52468" y="324294"/>
                      <a:pt x="55770" y="318389"/>
                      <a:pt x="55770" y="311912"/>
                    </a:cubicBezTo>
                    <a:cubicBezTo>
                      <a:pt x="55770" y="306769"/>
                      <a:pt x="59960" y="302641"/>
                      <a:pt x="65040" y="302641"/>
                    </a:cubicBezTo>
                    <a:lnTo>
                      <a:pt x="83646" y="302641"/>
                    </a:lnTo>
                    <a:lnTo>
                      <a:pt x="83646" y="250761"/>
                    </a:lnTo>
                    <a:lnTo>
                      <a:pt x="42625" y="209740"/>
                    </a:lnTo>
                    <a:lnTo>
                      <a:pt x="9287" y="209740"/>
                    </a:lnTo>
                    <a:cubicBezTo>
                      <a:pt x="5541" y="209740"/>
                      <a:pt x="2175" y="207454"/>
                      <a:pt x="715" y="204025"/>
                    </a:cubicBezTo>
                    <a:cubicBezTo>
                      <a:pt x="-745" y="200596"/>
                      <a:pt x="80" y="196532"/>
                      <a:pt x="2747" y="193929"/>
                    </a:cubicBezTo>
                    <a:lnTo>
                      <a:pt x="193946" y="2730"/>
                    </a:lnTo>
                    <a:cubicBezTo>
                      <a:pt x="195660" y="1016"/>
                      <a:pt x="198073" y="0"/>
                      <a:pt x="200486" y="0"/>
                    </a:cubicBezTo>
                    <a:lnTo>
                      <a:pt x="200486" y="0"/>
                    </a:lnTo>
                    <a:cubicBezTo>
                      <a:pt x="202962" y="0"/>
                      <a:pt x="205312" y="952"/>
                      <a:pt x="207026" y="2730"/>
                    </a:cubicBezTo>
                    <a:cubicBezTo>
                      <a:pt x="208805" y="4508"/>
                      <a:pt x="211090" y="5461"/>
                      <a:pt x="213567" y="5461"/>
                    </a:cubicBezTo>
                    <a:lnTo>
                      <a:pt x="213567" y="24066"/>
                    </a:lnTo>
                    <a:cubicBezTo>
                      <a:pt x="209312" y="24066"/>
                      <a:pt x="205248" y="23114"/>
                      <a:pt x="201565" y="21336"/>
                    </a:cubicBezTo>
                    <a:lnTo>
                      <a:pt x="31639" y="191262"/>
                    </a:lnTo>
                    <a:lnTo>
                      <a:pt x="46371" y="191262"/>
                    </a:lnTo>
                    <a:cubicBezTo>
                      <a:pt x="48848" y="191262"/>
                      <a:pt x="51197" y="192214"/>
                      <a:pt x="52912" y="193992"/>
                    </a:cubicBezTo>
                    <a:lnTo>
                      <a:pt x="99331" y="240411"/>
                    </a:lnTo>
                    <a:cubicBezTo>
                      <a:pt x="101045" y="242125"/>
                      <a:pt x="102061" y="244538"/>
                      <a:pt x="102061" y="246951"/>
                    </a:cubicBezTo>
                    <a:lnTo>
                      <a:pt x="102061" y="311975"/>
                    </a:lnTo>
                    <a:cubicBezTo>
                      <a:pt x="102061" y="317119"/>
                      <a:pt x="97870" y="321246"/>
                      <a:pt x="92790" y="321246"/>
                    </a:cubicBezTo>
                    <a:lnTo>
                      <a:pt x="73042" y="321246"/>
                    </a:lnTo>
                    <a:cubicBezTo>
                      <a:pt x="71645" y="326771"/>
                      <a:pt x="68914" y="331914"/>
                      <a:pt x="65168" y="336232"/>
                    </a:cubicBezTo>
                    <a:lnTo>
                      <a:pt x="201565" y="472567"/>
                    </a:lnTo>
                    <a:cubicBezTo>
                      <a:pt x="205248" y="470789"/>
                      <a:pt x="209376" y="469836"/>
                      <a:pt x="213567" y="469836"/>
                    </a:cubicBezTo>
                    <a:lnTo>
                      <a:pt x="213567" y="488442"/>
                    </a:lnTo>
                    <a:cubicBezTo>
                      <a:pt x="211090" y="488442"/>
                      <a:pt x="208741" y="489394"/>
                      <a:pt x="207026" y="491172"/>
                    </a:cubicBezTo>
                    <a:cubicBezTo>
                      <a:pt x="205375" y="492950"/>
                      <a:pt x="203026" y="493903"/>
                      <a:pt x="200549" y="493903"/>
                    </a:cubicBezTo>
                    <a:lnTo>
                      <a:pt x="200549" y="493903"/>
                    </a:lnTo>
                    <a:close/>
                  </a:path>
                </a:pathLst>
              </a:custGeom>
              <a:grpFill/>
              <a:ln w="6350" cap="flat">
                <a:noFill/>
                <a:prstDash val="solid"/>
                <a:miter/>
              </a:ln>
            </p:spPr>
            <p:txBody>
              <a:bodyPr rtlCol="0" anchor="ctr"/>
              <a:lstStyle/>
              <a:p>
                <a:endParaRPr lang="de-DE"/>
              </a:p>
            </p:txBody>
          </p:sp>
          <p:sp>
            <p:nvSpPr>
              <p:cNvPr id="337" name="Freihandform 1021">
                <a:extLst>
                  <a:ext uri="{FF2B5EF4-FFF2-40B4-BE49-F238E27FC236}">
                    <a16:creationId xmlns:a16="http://schemas.microsoft.com/office/drawing/2014/main" id="{CA13B462-4CFA-4791-80EE-39BC3F75E1ED}"/>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grpSp>
      </p:grpSp>
      <p:grpSp>
        <p:nvGrpSpPr>
          <p:cNvPr id="353" name="Grafik 2">
            <a:extLst>
              <a:ext uri="{FF2B5EF4-FFF2-40B4-BE49-F238E27FC236}">
                <a16:creationId xmlns:a16="http://schemas.microsoft.com/office/drawing/2014/main" id="{77AEA07A-87CA-4D31-835F-E2186ED920E3}"/>
              </a:ext>
            </a:extLst>
          </p:cNvPr>
          <p:cNvGrpSpPr/>
          <p:nvPr/>
        </p:nvGrpSpPr>
        <p:grpSpPr>
          <a:xfrm>
            <a:off x="7606837" y="2726593"/>
            <a:ext cx="622046" cy="635952"/>
            <a:chOff x="4449635" y="4386008"/>
            <a:chExt cx="622046" cy="635952"/>
          </a:xfrm>
          <a:solidFill>
            <a:schemeClr val="accent1"/>
          </a:solidFill>
        </p:grpSpPr>
        <p:sp>
          <p:nvSpPr>
            <p:cNvPr id="354" name="Freihandform 510">
              <a:extLst>
                <a:ext uri="{FF2B5EF4-FFF2-40B4-BE49-F238E27FC236}">
                  <a16:creationId xmlns:a16="http://schemas.microsoft.com/office/drawing/2014/main" id="{366F7D8B-743A-424D-A870-84CCDA9ED7EA}"/>
                </a:ext>
              </a:extLst>
            </p:cNvPr>
            <p:cNvSpPr/>
            <p:nvPr/>
          </p:nvSpPr>
          <p:spPr>
            <a:xfrm>
              <a:off x="4449635" y="4410837"/>
              <a:ext cx="622046" cy="611123"/>
            </a:xfrm>
            <a:custGeom>
              <a:avLst/>
              <a:gdLst>
                <a:gd name="connsiteX0" fmla="*/ 621919 w 622046"/>
                <a:gd name="connsiteY0" fmla="*/ 351155 h 611123"/>
                <a:gd name="connsiteX1" fmla="*/ 621284 w 622046"/>
                <a:gd name="connsiteY1" fmla="*/ 347726 h 611123"/>
                <a:gd name="connsiteX2" fmla="*/ 621221 w 622046"/>
                <a:gd name="connsiteY2" fmla="*/ 347535 h 611123"/>
                <a:gd name="connsiteX3" fmla="*/ 621221 w 622046"/>
                <a:gd name="connsiteY3" fmla="*/ 347535 h 611123"/>
                <a:gd name="connsiteX4" fmla="*/ 563118 w 622046"/>
                <a:gd name="connsiteY4" fmla="*/ 202565 h 611123"/>
                <a:gd name="connsiteX5" fmla="*/ 553466 w 622046"/>
                <a:gd name="connsiteY5" fmla="*/ 196024 h 611123"/>
                <a:gd name="connsiteX6" fmla="*/ 346964 w 622046"/>
                <a:gd name="connsiteY6" fmla="*/ 196024 h 611123"/>
                <a:gd name="connsiteX7" fmla="*/ 321374 w 622046"/>
                <a:gd name="connsiteY7" fmla="*/ 151765 h 611123"/>
                <a:gd name="connsiteX8" fmla="*/ 321374 w 622046"/>
                <a:gd name="connsiteY8" fmla="*/ 138621 h 611123"/>
                <a:gd name="connsiteX9" fmla="*/ 352489 w 622046"/>
                <a:gd name="connsiteY9" fmla="*/ 144716 h 611123"/>
                <a:gd name="connsiteX10" fmla="*/ 411163 w 622046"/>
                <a:gd name="connsiteY10" fmla="*/ 120396 h 611123"/>
                <a:gd name="connsiteX11" fmla="*/ 411163 w 622046"/>
                <a:gd name="connsiteY11" fmla="*/ 105728 h 611123"/>
                <a:gd name="connsiteX12" fmla="*/ 367157 w 622046"/>
                <a:gd name="connsiteY12" fmla="*/ 61722 h 611123"/>
                <a:gd name="connsiteX13" fmla="*/ 380555 w 622046"/>
                <a:gd name="connsiteY13" fmla="*/ 48323 h 611123"/>
                <a:gd name="connsiteX14" fmla="*/ 365887 w 622046"/>
                <a:gd name="connsiteY14" fmla="*/ 33655 h 611123"/>
                <a:gd name="connsiteX15" fmla="*/ 352489 w 622046"/>
                <a:gd name="connsiteY15" fmla="*/ 47054 h 611123"/>
                <a:gd name="connsiteX16" fmla="*/ 308483 w 622046"/>
                <a:gd name="connsiteY16" fmla="*/ 3048 h 611123"/>
                <a:gd name="connsiteX17" fmla="*/ 293815 w 622046"/>
                <a:gd name="connsiteY17" fmla="*/ 3048 h 611123"/>
                <a:gd name="connsiteX18" fmla="*/ 269494 w 622046"/>
                <a:gd name="connsiteY18" fmla="*/ 61659 h 611123"/>
                <a:gd name="connsiteX19" fmla="*/ 300609 w 622046"/>
                <a:gd name="connsiteY19" fmla="*/ 126302 h 611123"/>
                <a:gd name="connsiteX20" fmla="*/ 300609 w 622046"/>
                <a:gd name="connsiteY20" fmla="*/ 151638 h 611123"/>
                <a:gd name="connsiteX21" fmla="*/ 274955 w 622046"/>
                <a:gd name="connsiteY21" fmla="*/ 195897 h 611123"/>
                <a:gd name="connsiteX22" fmla="*/ 68517 w 622046"/>
                <a:gd name="connsiteY22" fmla="*/ 195897 h 611123"/>
                <a:gd name="connsiteX23" fmla="*/ 58865 w 622046"/>
                <a:gd name="connsiteY23" fmla="*/ 202438 h 611123"/>
                <a:gd name="connsiteX24" fmla="*/ 699 w 622046"/>
                <a:gd name="connsiteY24" fmla="*/ 347599 h 611123"/>
                <a:gd name="connsiteX25" fmla="*/ 64 w 622046"/>
                <a:gd name="connsiteY25" fmla="*/ 351091 h 611123"/>
                <a:gd name="connsiteX26" fmla="*/ 0 w 622046"/>
                <a:gd name="connsiteY26" fmla="*/ 351472 h 611123"/>
                <a:gd name="connsiteX27" fmla="*/ 0 w 622046"/>
                <a:gd name="connsiteY27" fmla="*/ 600773 h 611123"/>
                <a:gd name="connsiteX28" fmla="*/ 10351 w 622046"/>
                <a:gd name="connsiteY28" fmla="*/ 611124 h 611123"/>
                <a:gd name="connsiteX29" fmla="*/ 196977 w 622046"/>
                <a:gd name="connsiteY29" fmla="*/ 611124 h 611123"/>
                <a:gd name="connsiteX30" fmla="*/ 269558 w 622046"/>
                <a:gd name="connsiteY30" fmla="*/ 611124 h 611123"/>
                <a:gd name="connsiteX31" fmla="*/ 352489 w 622046"/>
                <a:gd name="connsiteY31" fmla="*/ 611124 h 611123"/>
                <a:gd name="connsiteX32" fmla="*/ 425069 w 622046"/>
                <a:gd name="connsiteY32" fmla="*/ 611124 h 611123"/>
                <a:gd name="connsiteX33" fmla="*/ 611696 w 622046"/>
                <a:gd name="connsiteY33" fmla="*/ 611124 h 611123"/>
                <a:gd name="connsiteX34" fmla="*/ 622046 w 622046"/>
                <a:gd name="connsiteY34" fmla="*/ 600773 h 611123"/>
                <a:gd name="connsiteX35" fmla="*/ 622046 w 622046"/>
                <a:gd name="connsiteY35" fmla="*/ 351472 h 611123"/>
                <a:gd name="connsiteX36" fmla="*/ 621919 w 622046"/>
                <a:gd name="connsiteY36" fmla="*/ 351155 h 611123"/>
                <a:gd name="connsiteX37" fmla="*/ 290195 w 622046"/>
                <a:gd name="connsiteY37" fmla="*/ 61785 h 611123"/>
                <a:gd name="connsiteX38" fmla="*/ 301689 w 622046"/>
                <a:gd name="connsiteY38" fmla="*/ 25717 h 611123"/>
                <a:gd name="connsiteX39" fmla="*/ 388430 w 622046"/>
                <a:gd name="connsiteY39" fmla="*/ 112459 h 611123"/>
                <a:gd name="connsiteX40" fmla="*/ 352361 w 622046"/>
                <a:gd name="connsiteY40" fmla="*/ 123952 h 611123"/>
                <a:gd name="connsiteX41" fmla="*/ 290195 w 622046"/>
                <a:gd name="connsiteY41" fmla="*/ 61785 h 611123"/>
                <a:gd name="connsiteX42" fmla="*/ 244920 w 622046"/>
                <a:gd name="connsiteY42" fmla="*/ 289369 h 611123"/>
                <a:gd name="connsiteX43" fmla="*/ 300609 w 622046"/>
                <a:gd name="connsiteY43" fmla="*/ 289369 h 611123"/>
                <a:gd name="connsiteX44" fmla="*/ 300609 w 622046"/>
                <a:gd name="connsiteY44" fmla="*/ 341185 h 611123"/>
                <a:gd name="connsiteX45" fmla="*/ 214948 w 622046"/>
                <a:gd name="connsiteY45" fmla="*/ 341185 h 611123"/>
                <a:gd name="connsiteX46" fmla="*/ 244920 w 622046"/>
                <a:gd name="connsiteY46" fmla="*/ 289369 h 611123"/>
                <a:gd name="connsiteX47" fmla="*/ 321310 w 622046"/>
                <a:gd name="connsiteY47" fmla="*/ 289369 h 611123"/>
                <a:gd name="connsiteX48" fmla="*/ 376999 w 622046"/>
                <a:gd name="connsiteY48" fmla="*/ 289369 h 611123"/>
                <a:gd name="connsiteX49" fmla="*/ 407035 w 622046"/>
                <a:gd name="connsiteY49" fmla="*/ 341185 h 611123"/>
                <a:gd name="connsiteX50" fmla="*/ 321374 w 622046"/>
                <a:gd name="connsiteY50" fmla="*/ 341185 h 611123"/>
                <a:gd name="connsiteX51" fmla="*/ 321374 w 622046"/>
                <a:gd name="connsiteY51" fmla="*/ 289369 h 611123"/>
                <a:gd name="connsiteX52" fmla="*/ 546418 w 622046"/>
                <a:gd name="connsiteY52" fmla="*/ 216789 h 611123"/>
                <a:gd name="connsiteX53" fmla="*/ 596265 w 622046"/>
                <a:gd name="connsiteY53" fmla="*/ 341185 h 611123"/>
                <a:gd name="connsiteX54" fmla="*/ 430974 w 622046"/>
                <a:gd name="connsiteY54" fmla="*/ 341185 h 611123"/>
                <a:gd name="connsiteX55" fmla="*/ 358966 w 622046"/>
                <a:gd name="connsiteY55" fmla="*/ 216789 h 611123"/>
                <a:gd name="connsiteX56" fmla="*/ 546418 w 622046"/>
                <a:gd name="connsiteY56" fmla="*/ 216789 h 611123"/>
                <a:gd name="connsiteX57" fmla="*/ 364998 w 622046"/>
                <a:gd name="connsiteY57" fmla="*/ 268605 h 611123"/>
                <a:gd name="connsiteX58" fmla="*/ 321310 w 622046"/>
                <a:gd name="connsiteY58" fmla="*/ 268605 h 611123"/>
                <a:gd name="connsiteX59" fmla="*/ 321310 w 622046"/>
                <a:gd name="connsiteY59" fmla="*/ 193167 h 611123"/>
                <a:gd name="connsiteX60" fmla="*/ 364998 w 622046"/>
                <a:gd name="connsiteY60" fmla="*/ 268605 h 611123"/>
                <a:gd name="connsiteX61" fmla="*/ 300609 w 622046"/>
                <a:gd name="connsiteY61" fmla="*/ 268605 h 611123"/>
                <a:gd name="connsiteX62" fmla="*/ 256921 w 622046"/>
                <a:gd name="connsiteY62" fmla="*/ 268605 h 611123"/>
                <a:gd name="connsiteX63" fmla="*/ 300609 w 622046"/>
                <a:gd name="connsiteY63" fmla="*/ 193167 h 611123"/>
                <a:gd name="connsiteX64" fmla="*/ 300609 w 622046"/>
                <a:gd name="connsiteY64" fmla="*/ 268605 h 611123"/>
                <a:gd name="connsiteX65" fmla="*/ 75502 w 622046"/>
                <a:gd name="connsiteY65" fmla="*/ 216789 h 611123"/>
                <a:gd name="connsiteX66" fmla="*/ 262954 w 622046"/>
                <a:gd name="connsiteY66" fmla="*/ 216789 h 611123"/>
                <a:gd name="connsiteX67" fmla="*/ 190945 w 622046"/>
                <a:gd name="connsiteY67" fmla="*/ 341185 h 611123"/>
                <a:gd name="connsiteX68" fmla="*/ 107633 w 622046"/>
                <a:gd name="connsiteY68" fmla="*/ 341185 h 611123"/>
                <a:gd name="connsiteX69" fmla="*/ 25654 w 622046"/>
                <a:gd name="connsiteY69" fmla="*/ 341185 h 611123"/>
                <a:gd name="connsiteX70" fmla="*/ 75502 w 622046"/>
                <a:gd name="connsiteY70" fmla="*/ 216789 h 611123"/>
                <a:gd name="connsiteX71" fmla="*/ 20701 w 622046"/>
                <a:gd name="connsiteY71" fmla="*/ 361950 h 611123"/>
                <a:gd name="connsiteX72" fmla="*/ 103632 w 622046"/>
                <a:gd name="connsiteY72" fmla="*/ 361950 h 611123"/>
                <a:gd name="connsiteX73" fmla="*/ 186563 w 622046"/>
                <a:gd name="connsiteY73" fmla="*/ 361950 h 611123"/>
                <a:gd name="connsiteX74" fmla="*/ 186563 w 622046"/>
                <a:gd name="connsiteY74" fmla="*/ 590550 h 611123"/>
                <a:gd name="connsiteX75" fmla="*/ 20701 w 622046"/>
                <a:gd name="connsiteY75" fmla="*/ 590550 h 611123"/>
                <a:gd name="connsiteX76" fmla="*/ 20701 w 622046"/>
                <a:gd name="connsiteY76" fmla="*/ 361950 h 611123"/>
                <a:gd name="connsiteX77" fmla="*/ 207264 w 622046"/>
                <a:gd name="connsiteY77" fmla="*/ 361950 h 611123"/>
                <a:gd name="connsiteX78" fmla="*/ 414592 w 622046"/>
                <a:gd name="connsiteY78" fmla="*/ 361950 h 611123"/>
                <a:gd name="connsiteX79" fmla="*/ 414592 w 622046"/>
                <a:gd name="connsiteY79" fmla="*/ 590550 h 611123"/>
                <a:gd name="connsiteX80" fmla="*/ 362776 w 622046"/>
                <a:gd name="connsiteY80" fmla="*/ 590550 h 611123"/>
                <a:gd name="connsiteX81" fmla="*/ 362776 w 622046"/>
                <a:gd name="connsiteY81" fmla="*/ 507111 h 611123"/>
                <a:gd name="connsiteX82" fmla="*/ 383540 w 622046"/>
                <a:gd name="connsiteY82" fmla="*/ 507111 h 611123"/>
                <a:gd name="connsiteX83" fmla="*/ 383540 w 622046"/>
                <a:gd name="connsiteY83" fmla="*/ 486347 h 611123"/>
                <a:gd name="connsiteX84" fmla="*/ 352425 w 622046"/>
                <a:gd name="connsiteY84" fmla="*/ 486347 h 611123"/>
                <a:gd name="connsiteX85" fmla="*/ 269494 w 622046"/>
                <a:gd name="connsiteY85" fmla="*/ 486347 h 611123"/>
                <a:gd name="connsiteX86" fmla="*/ 238379 w 622046"/>
                <a:gd name="connsiteY86" fmla="*/ 486347 h 611123"/>
                <a:gd name="connsiteX87" fmla="*/ 238379 w 622046"/>
                <a:gd name="connsiteY87" fmla="*/ 507111 h 611123"/>
                <a:gd name="connsiteX88" fmla="*/ 259143 w 622046"/>
                <a:gd name="connsiteY88" fmla="*/ 507111 h 611123"/>
                <a:gd name="connsiteX89" fmla="*/ 259143 w 622046"/>
                <a:gd name="connsiteY89" fmla="*/ 590550 h 611123"/>
                <a:gd name="connsiteX90" fmla="*/ 207328 w 622046"/>
                <a:gd name="connsiteY90" fmla="*/ 590550 h 611123"/>
                <a:gd name="connsiteX91" fmla="*/ 207328 w 622046"/>
                <a:gd name="connsiteY91" fmla="*/ 361950 h 611123"/>
                <a:gd name="connsiteX92" fmla="*/ 279845 w 622046"/>
                <a:gd name="connsiteY92" fmla="*/ 590550 h 611123"/>
                <a:gd name="connsiteX93" fmla="*/ 279845 w 622046"/>
                <a:gd name="connsiteY93" fmla="*/ 507111 h 611123"/>
                <a:gd name="connsiteX94" fmla="*/ 342074 w 622046"/>
                <a:gd name="connsiteY94" fmla="*/ 507111 h 611123"/>
                <a:gd name="connsiteX95" fmla="*/ 342074 w 622046"/>
                <a:gd name="connsiteY95" fmla="*/ 590550 h 611123"/>
                <a:gd name="connsiteX96" fmla="*/ 279845 w 622046"/>
                <a:gd name="connsiteY96" fmla="*/ 590550 h 611123"/>
                <a:gd name="connsiteX97" fmla="*/ 601218 w 622046"/>
                <a:gd name="connsiteY97" fmla="*/ 590550 h 611123"/>
                <a:gd name="connsiteX98" fmla="*/ 435356 w 622046"/>
                <a:gd name="connsiteY98" fmla="*/ 590550 h 611123"/>
                <a:gd name="connsiteX99" fmla="*/ 435356 w 622046"/>
                <a:gd name="connsiteY99" fmla="*/ 361950 h 611123"/>
                <a:gd name="connsiteX100" fmla="*/ 601218 w 622046"/>
                <a:gd name="connsiteY100" fmla="*/ 361950 h 611123"/>
                <a:gd name="connsiteX101" fmla="*/ 601218 w 622046"/>
                <a:gd name="connsiteY101" fmla="*/ 590550 h 61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2046" h="611123">
                  <a:moveTo>
                    <a:pt x="621919" y="351155"/>
                  </a:moveTo>
                  <a:cubicBezTo>
                    <a:pt x="621855" y="350012"/>
                    <a:pt x="621729" y="348805"/>
                    <a:pt x="621284" y="347726"/>
                  </a:cubicBezTo>
                  <a:lnTo>
                    <a:pt x="621221" y="347535"/>
                  </a:lnTo>
                  <a:cubicBezTo>
                    <a:pt x="621221" y="347535"/>
                    <a:pt x="621221" y="347535"/>
                    <a:pt x="621221" y="347535"/>
                  </a:cubicBezTo>
                  <a:lnTo>
                    <a:pt x="563118" y="202565"/>
                  </a:lnTo>
                  <a:cubicBezTo>
                    <a:pt x="561530" y="198628"/>
                    <a:pt x="557721" y="196024"/>
                    <a:pt x="553466" y="196024"/>
                  </a:cubicBezTo>
                  <a:lnTo>
                    <a:pt x="346964" y="196024"/>
                  </a:lnTo>
                  <a:lnTo>
                    <a:pt x="321374" y="151765"/>
                  </a:lnTo>
                  <a:lnTo>
                    <a:pt x="321374" y="138621"/>
                  </a:lnTo>
                  <a:cubicBezTo>
                    <a:pt x="330962" y="142557"/>
                    <a:pt x="341503" y="144716"/>
                    <a:pt x="352489" y="144716"/>
                  </a:cubicBezTo>
                  <a:cubicBezTo>
                    <a:pt x="374650" y="144716"/>
                    <a:pt x="395478" y="136080"/>
                    <a:pt x="411163" y="120396"/>
                  </a:cubicBezTo>
                  <a:cubicBezTo>
                    <a:pt x="415227" y="116332"/>
                    <a:pt x="415227" y="109791"/>
                    <a:pt x="411163" y="105728"/>
                  </a:cubicBezTo>
                  <a:lnTo>
                    <a:pt x="367157" y="61722"/>
                  </a:lnTo>
                  <a:lnTo>
                    <a:pt x="380555" y="48323"/>
                  </a:lnTo>
                  <a:lnTo>
                    <a:pt x="365887" y="33655"/>
                  </a:lnTo>
                  <a:lnTo>
                    <a:pt x="352489" y="47054"/>
                  </a:lnTo>
                  <a:lnTo>
                    <a:pt x="308483" y="3048"/>
                  </a:lnTo>
                  <a:cubicBezTo>
                    <a:pt x="304419" y="-1016"/>
                    <a:pt x="297879" y="-1016"/>
                    <a:pt x="293815" y="3048"/>
                  </a:cubicBezTo>
                  <a:cubicBezTo>
                    <a:pt x="278130" y="18732"/>
                    <a:pt x="269494" y="39560"/>
                    <a:pt x="269494" y="61659"/>
                  </a:cubicBezTo>
                  <a:cubicBezTo>
                    <a:pt x="269494" y="87757"/>
                    <a:pt x="281686" y="111061"/>
                    <a:pt x="300609" y="126302"/>
                  </a:cubicBezTo>
                  <a:lnTo>
                    <a:pt x="300609" y="151638"/>
                  </a:lnTo>
                  <a:lnTo>
                    <a:pt x="274955" y="195897"/>
                  </a:lnTo>
                  <a:lnTo>
                    <a:pt x="68517" y="195897"/>
                  </a:lnTo>
                  <a:cubicBezTo>
                    <a:pt x="64262" y="195897"/>
                    <a:pt x="60452" y="198501"/>
                    <a:pt x="58865" y="202438"/>
                  </a:cubicBezTo>
                  <a:lnTo>
                    <a:pt x="699" y="347599"/>
                  </a:lnTo>
                  <a:cubicBezTo>
                    <a:pt x="254" y="348742"/>
                    <a:pt x="64" y="349885"/>
                    <a:pt x="64" y="351091"/>
                  </a:cubicBezTo>
                  <a:cubicBezTo>
                    <a:pt x="64" y="351218"/>
                    <a:pt x="0" y="351346"/>
                    <a:pt x="0" y="351472"/>
                  </a:cubicBezTo>
                  <a:lnTo>
                    <a:pt x="0" y="600773"/>
                  </a:lnTo>
                  <a:cubicBezTo>
                    <a:pt x="0" y="606488"/>
                    <a:pt x="4636" y="611124"/>
                    <a:pt x="10351" y="611124"/>
                  </a:cubicBezTo>
                  <a:lnTo>
                    <a:pt x="196977" y="611124"/>
                  </a:lnTo>
                  <a:lnTo>
                    <a:pt x="269558" y="611124"/>
                  </a:lnTo>
                  <a:lnTo>
                    <a:pt x="352489" y="611124"/>
                  </a:lnTo>
                  <a:lnTo>
                    <a:pt x="425069" y="611124"/>
                  </a:lnTo>
                  <a:lnTo>
                    <a:pt x="611696" y="611124"/>
                  </a:lnTo>
                  <a:cubicBezTo>
                    <a:pt x="617411" y="611124"/>
                    <a:pt x="622046" y="606488"/>
                    <a:pt x="622046" y="600773"/>
                  </a:cubicBezTo>
                  <a:lnTo>
                    <a:pt x="622046" y="351472"/>
                  </a:lnTo>
                  <a:cubicBezTo>
                    <a:pt x="621983" y="351409"/>
                    <a:pt x="621919" y="351282"/>
                    <a:pt x="621919" y="351155"/>
                  </a:cubicBezTo>
                  <a:close/>
                  <a:moveTo>
                    <a:pt x="290195" y="61785"/>
                  </a:moveTo>
                  <a:cubicBezTo>
                    <a:pt x="290195" y="48704"/>
                    <a:pt x="294196" y="36195"/>
                    <a:pt x="301689" y="25717"/>
                  </a:cubicBezTo>
                  <a:lnTo>
                    <a:pt x="388430" y="112459"/>
                  </a:lnTo>
                  <a:cubicBezTo>
                    <a:pt x="377952" y="119888"/>
                    <a:pt x="365506" y="123952"/>
                    <a:pt x="352361" y="123952"/>
                  </a:cubicBezTo>
                  <a:cubicBezTo>
                    <a:pt x="318135" y="124016"/>
                    <a:pt x="290195" y="96075"/>
                    <a:pt x="290195" y="61785"/>
                  </a:cubicBezTo>
                  <a:close/>
                  <a:moveTo>
                    <a:pt x="244920" y="289369"/>
                  </a:moveTo>
                  <a:lnTo>
                    <a:pt x="300609" y="289369"/>
                  </a:lnTo>
                  <a:lnTo>
                    <a:pt x="300609" y="341185"/>
                  </a:lnTo>
                  <a:lnTo>
                    <a:pt x="214948" y="341185"/>
                  </a:lnTo>
                  <a:lnTo>
                    <a:pt x="244920" y="289369"/>
                  </a:lnTo>
                  <a:close/>
                  <a:moveTo>
                    <a:pt x="321310" y="289369"/>
                  </a:moveTo>
                  <a:lnTo>
                    <a:pt x="376999" y="289369"/>
                  </a:lnTo>
                  <a:lnTo>
                    <a:pt x="407035" y="341185"/>
                  </a:lnTo>
                  <a:lnTo>
                    <a:pt x="321374" y="341185"/>
                  </a:lnTo>
                  <a:lnTo>
                    <a:pt x="321374" y="289369"/>
                  </a:lnTo>
                  <a:close/>
                  <a:moveTo>
                    <a:pt x="546418" y="216789"/>
                  </a:moveTo>
                  <a:lnTo>
                    <a:pt x="596265" y="341185"/>
                  </a:lnTo>
                  <a:lnTo>
                    <a:pt x="430974" y="341185"/>
                  </a:lnTo>
                  <a:lnTo>
                    <a:pt x="358966" y="216789"/>
                  </a:lnTo>
                  <a:lnTo>
                    <a:pt x="546418" y="216789"/>
                  </a:lnTo>
                  <a:close/>
                  <a:moveTo>
                    <a:pt x="364998" y="268605"/>
                  </a:moveTo>
                  <a:lnTo>
                    <a:pt x="321310" y="268605"/>
                  </a:lnTo>
                  <a:lnTo>
                    <a:pt x="321310" y="193167"/>
                  </a:lnTo>
                  <a:lnTo>
                    <a:pt x="364998" y="268605"/>
                  </a:lnTo>
                  <a:close/>
                  <a:moveTo>
                    <a:pt x="300609" y="268605"/>
                  </a:moveTo>
                  <a:lnTo>
                    <a:pt x="256921" y="268605"/>
                  </a:lnTo>
                  <a:lnTo>
                    <a:pt x="300609" y="193167"/>
                  </a:lnTo>
                  <a:lnTo>
                    <a:pt x="300609" y="268605"/>
                  </a:lnTo>
                  <a:close/>
                  <a:moveTo>
                    <a:pt x="75502" y="216789"/>
                  </a:moveTo>
                  <a:lnTo>
                    <a:pt x="262954" y="216789"/>
                  </a:lnTo>
                  <a:lnTo>
                    <a:pt x="190945" y="341185"/>
                  </a:lnTo>
                  <a:lnTo>
                    <a:pt x="107633" y="341185"/>
                  </a:lnTo>
                  <a:lnTo>
                    <a:pt x="25654" y="341185"/>
                  </a:lnTo>
                  <a:lnTo>
                    <a:pt x="75502" y="216789"/>
                  </a:lnTo>
                  <a:close/>
                  <a:moveTo>
                    <a:pt x="20701" y="361950"/>
                  </a:moveTo>
                  <a:lnTo>
                    <a:pt x="103632" y="361950"/>
                  </a:lnTo>
                  <a:lnTo>
                    <a:pt x="186563" y="361950"/>
                  </a:lnTo>
                  <a:lnTo>
                    <a:pt x="186563" y="590550"/>
                  </a:lnTo>
                  <a:lnTo>
                    <a:pt x="20701" y="590550"/>
                  </a:lnTo>
                  <a:lnTo>
                    <a:pt x="20701" y="361950"/>
                  </a:lnTo>
                  <a:close/>
                  <a:moveTo>
                    <a:pt x="207264" y="361950"/>
                  </a:moveTo>
                  <a:lnTo>
                    <a:pt x="414592" y="361950"/>
                  </a:lnTo>
                  <a:lnTo>
                    <a:pt x="414592" y="590550"/>
                  </a:lnTo>
                  <a:lnTo>
                    <a:pt x="362776" y="590550"/>
                  </a:lnTo>
                  <a:lnTo>
                    <a:pt x="362776" y="507111"/>
                  </a:lnTo>
                  <a:lnTo>
                    <a:pt x="383540" y="507111"/>
                  </a:lnTo>
                  <a:lnTo>
                    <a:pt x="383540" y="486347"/>
                  </a:lnTo>
                  <a:lnTo>
                    <a:pt x="352425" y="486347"/>
                  </a:lnTo>
                  <a:lnTo>
                    <a:pt x="269494" y="486347"/>
                  </a:lnTo>
                  <a:lnTo>
                    <a:pt x="238379" y="486347"/>
                  </a:lnTo>
                  <a:lnTo>
                    <a:pt x="238379" y="507111"/>
                  </a:lnTo>
                  <a:lnTo>
                    <a:pt x="259143" y="507111"/>
                  </a:lnTo>
                  <a:lnTo>
                    <a:pt x="259143" y="590550"/>
                  </a:lnTo>
                  <a:lnTo>
                    <a:pt x="207328" y="590550"/>
                  </a:lnTo>
                  <a:lnTo>
                    <a:pt x="207328" y="361950"/>
                  </a:lnTo>
                  <a:close/>
                  <a:moveTo>
                    <a:pt x="279845" y="590550"/>
                  </a:moveTo>
                  <a:lnTo>
                    <a:pt x="279845" y="507111"/>
                  </a:lnTo>
                  <a:lnTo>
                    <a:pt x="342074" y="507111"/>
                  </a:lnTo>
                  <a:lnTo>
                    <a:pt x="342074" y="590550"/>
                  </a:lnTo>
                  <a:lnTo>
                    <a:pt x="279845" y="590550"/>
                  </a:lnTo>
                  <a:close/>
                  <a:moveTo>
                    <a:pt x="601218" y="590550"/>
                  </a:moveTo>
                  <a:lnTo>
                    <a:pt x="435356" y="590550"/>
                  </a:lnTo>
                  <a:lnTo>
                    <a:pt x="435356" y="361950"/>
                  </a:lnTo>
                  <a:lnTo>
                    <a:pt x="601218" y="361950"/>
                  </a:lnTo>
                  <a:lnTo>
                    <a:pt x="601218" y="590550"/>
                  </a:lnTo>
                  <a:close/>
                </a:path>
              </a:pathLst>
            </a:custGeom>
            <a:grpFill/>
            <a:ln w="6350" cap="flat">
              <a:noFill/>
              <a:prstDash val="solid"/>
              <a:miter/>
            </a:ln>
          </p:spPr>
          <p:txBody>
            <a:bodyPr rtlCol="0" anchor="ctr"/>
            <a:lstStyle/>
            <a:p>
              <a:endParaRPr lang="de-DE"/>
            </a:p>
          </p:txBody>
        </p:sp>
        <p:sp>
          <p:nvSpPr>
            <p:cNvPr id="355" name="Freihandform 511">
              <a:extLst>
                <a:ext uri="{FF2B5EF4-FFF2-40B4-BE49-F238E27FC236}">
                  <a16:creationId xmlns:a16="http://schemas.microsoft.com/office/drawing/2014/main" id="{3E899193-AA64-49A9-B8E6-43D402B9C543}"/>
                </a:ext>
              </a:extLst>
            </p:cNvPr>
            <p:cNvSpPr/>
            <p:nvPr/>
          </p:nvSpPr>
          <p:spPr>
            <a:xfrm>
              <a:off x="4916106" y="4793488"/>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65 h 82930"/>
                <a:gd name="connsiteX10" fmla="*/ 82931 w 103632"/>
                <a:gd name="connsiteY10" fmla="*/ 20765 h 82930"/>
                <a:gd name="connsiteX11" fmla="*/ 82931 w 103632"/>
                <a:gd name="connsiteY11" fmla="*/ 62230 h 82930"/>
                <a:gd name="connsiteX12" fmla="*/ 20701 w 103632"/>
                <a:gd name="connsiteY12" fmla="*/ 62230 h 82930"/>
                <a:gd name="connsiteX13" fmla="*/ 20701 w 103632"/>
                <a:gd name="connsiteY13"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6"/>
                    <a:pt x="103632" y="72580"/>
                  </a:cubicBezTo>
                  <a:lnTo>
                    <a:pt x="103632" y="10351"/>
                  </a:lnTo>
                  <a:cubicBezTo>
                    <a:pt x="103632" y="4635"/>
                    <a:pt x="98997" y="0"/>
                    <a:pt x="93282" y="0"/>
                  </a:cubicBezTo>
                  <a:lnTo>
                    <a:pt x="10351" y="0"/>
                  </a:lnTo>
                  <a:cubicBezTo>
                    <a:pt x="4635" y="0"/>
                    <a:pt x="0" y="4635"/>
                    <a:pt x="0" y="10351"/>
                  </a:cubicBezTo>
                  <a:lnTo>
                    <a:pt x="0" y="72580"/>
                  </a:lnTo>
                  <a:cubicBezTo>
                    <a:pt x="0" y="78296"/>
                    <a:pt x="4635" y="82931"/>
                    <a:pt x="10351" y="82931"/>
                  </a:cubicBezTo>
                  <a:close/>
                  <a:moveTo>
                    <a:pt x="20701" y="20765"/>
                  </a:moveTo>
                  <a:lnTo>
                    <a:pt x="82931" y="20765"/>
                  </a:lnTo>
                  <a:lnTo>
                    <a:pt x="82931" y="62230"/>
                  </a:lnTo>
                  <a:lnTo>
                    <a:pt x="20701" y="62230"/>
                  </a:lnTo>
                  <a:lnTo>
                    <a:pt x="20701" y="20765"/>
                  </a:lnTo>
                  <a:close/>
                </a:path>
              </a:pathLst>
            </a:custGeom>
            <a:grpFill/>
            <a:ln w="6350" cap="flat">
              <a:noFill/>
              <a:prstDash val="solid"/>
              <a:miter/>
            </a:ln>
          </p:spPr>
          <p:txBody>
            <a:bodyPr rtlCol="0" anchor="ctr"/>
            <a:lstStyle/>
            <a:p>
              <a:endParaRPr lang="de-DE"/>
            </a:p>
          </p:txBody>
        </p:sp>
        <p:sp>
          <p:nvSpPr>
            <p:cNvPr id="356" name="Freihandform 512">
              <a:extLst>
                <a:ext uri="{FF2B5EF4-FFF2-40B4-BE49-F238E27FC236}">
                  <a16:creationId xmlns:a16="http://schemas.microsoft.com/office/drawing/2014/main" id="{67ACEBF9-CBC9-4BE7-9CCE-5AD07B16542E}"/>
                </a:ext>
              </a:extLst>
            </p:cNvPr>
            <p:cNvSpPr/>
            <p:nvPr/>
          </p:nvSpPr>
          <p:spPr>
            <a:xfrm>
              <a:off x="4916106" y="4897183"/>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01 h 82930"/>
                <a:gd name="connsiteX10" fmla="*/ 82931 w 103632"/>
                <a:gd name="connsiteY10" fmla="*/ 20701 h 82930"/>
                <a:gd name="connsiteX11" fmla="*/ 82931 w 103632"/>
                <a:gd name="connsiteY11" fmla="*/ 62166 h 82930"/>
                <a:gd name="connsiteX12" fmla="*/ 20701 w 103632"/>
                <a:gd name="connsiteY12" fmla="*/ 62166 h 82930"/>
                <a:gd name="connsiteX13" fmla="*/ 20701 w 103632"/>
                <a:gd name="connsiteY13" fmla="*/ 20701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5"/>
                    <a:pt x="103632" y="72580"/>
                  </a:cubicBezTo>
                  <a:lnTo>
                    <a:pt x="103632" y="10351"/>
                  </a:lnTo>
                  <a:cubicBezTo>
                    <a:pt x="103632" y="4635"/>
                    <a:pt x="98997" y="0"/>
                    <a:pt x="93282" y="0"/>
                  </a:cubicBezTo>
                  <a:lnTo>
                    <a:pt x="10351" y="0"/>
                  </a:lnTo>
                  <a:cubicBezTo>
                    <a:pt x="4635" y="0"/>
                    <a:pt x="0" y="4635"/>
                    <a:pt x="0" y="10351"/>
                  </a:cubicBezTo>
                  <a:lnTo>
                    <a:pt x="0" y="72580"/>
                  </a:lnTo>
                  <a:cubicBezTo>
                    <a:pt x="0" y="78295"/>
                    <a:pt x="4635" y="82931"/>
                    <a:pt x="10351" y="82931"/>
                  </a:cubicBezTo>
                  <a:close/>
                  <a:moveTo>
                    <a:pt x="20701" y="20701"/>
                  </a:moveTo>
                  <a:lnTo>
                    <a:pt x="82931" y="20701"/>
                  </a:lnTo>
                  <a:lnTo>
                    <a:pt x="82931" y="62166"/>
                  </a:lnTo>
                  <a:lnTo>
                    <a:pt x="20701" y="62166"/>
                  </a:lnTo>
                  <a:lnTo>
                    <a:pt x="20701" y="20701"/>
                  </a:lnTo>
                  <a:close/>
                </a:path>
              </a:pathLst>
            </a:custGeom>
            <a:grpFill/>
            <a:ln w="6350" cap="flat">
              <a:noFill/>
              <a:prstDash val="solid"/>
              <a:miter/>
            </a:ln>
          </p:spPr>
          <p:txBody>
            <a:bodyPr rtlCol="0" anchor="ctr"/>
            <a:lstStyle/>
            <a:p>
              <a:endParaRPr lang="de-DE"/>
            </a:p>
          </p:txBody>
        </p:sp>
        <p:sp>
          <p:nvSpPr>
            <p:cNvPr id="357" name="Freihandform 513">
              <a:extLst>
                <a:ext uri="{FF2B5EF4-FFF2-40B4-BE49-F238E27FC236}">
                  <a16:creationId xmlns:a16="http://schemas.microsoft.com/office/drawing/2014/main" id="{8FDF24E5-FD16-4312-88C1-627422D559F8}"/>
                </a:ext>
              </a:extLst>
            </p:cNvPr>
            <p:cNvSpPr/>
            <p:nvPr/>
          </p:nvSpPr>
          <p:spPr>
            <a:xfrm>
              <a:off x="4501451" y="4793488"/>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230 h 82930"/>
                <a:gd name="connsiteX10" fmla="*/ 20638 w 103632"/>
                <a:gd name="connsiteY10" fmla="*/ 62230 h 82930"/>
                <a:gd name="connsiteX11" fmla="*/ 20638 w 103632"/>
                <a:gd name="connsiteY11" fmla="*/ 20765 h 82930"/>
                <a:gd name="connsiteX12" fmla="*/ 82867 w 103632"/>
                <a:gd name="connsiteY12" fmla="*/ 20765 h 82930"/>
                <a:gd name="connsiteX13" fmla="*/ 82867 w 103632"/>
                <a:gd name="connsiteY13" fmla="*/ 62230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6"/>
                    <a:pt x="4635" y="82931"/>
                    <a:pt x="10351" y="82931"/>
                  </a:cubicBezTo>
                  <a:lnTo>
                    <a:pt x="93282" y="82931"/>
                  </a:lnTo>
                  <a:cubicBezTo>
                    <a:pt x="98996" y="82931"/>
                    <a:pt x="103632" y="78296"/>
                    <a:pt x="103632" y="72580"/>
                  </a:cubicBezTo>
                  <a:lnTo>
                    <a:pt x="103632" y="10351"/>
                  </a:lnTo>
                  <a:cubicBezTo>
                    <a:pt x="103632" y="4635"/>
                    <a:pt x="98996" y="0"/>
                    <a:pt x="93282" y="0"/>
                  </a:cubicBezTo>
                  <a:close/>
                  <a:moveTo>
                    <a:pt x="82867" y="62230"/>
                  </a:moveTo>
                  <a:lnTo>
                    <a:pt x="20638" y="62230"/>
                  </a:lnTo>
                  <a:lnTo>
                    <a:pt x="20638" y="20765"/>
                  </a:lnTo>
                  <a:lnTo>
                    <a:pt x="82867" y="20765"/>
                  </a:lnTo>
                  <a:lnTo>
                    <a:pt x="82867" y="62230"/>
                  </a:lnTo>
                  <a:close/>
                </a:path>
              </a:pathLst>
            </a:custGeom>
            <a:grpFill/>
            <a:ln w="6350" cap="flat">
              <a:noFill/>
              <a:prstDash val="solid"/>
              <a:miter/>
            </a:ln>
          </p:spPr>
          <p:txBody>
            <a:bodyPr rtlCol="0" anchor="ctr"/>
            <a:lstStyle/>
            <a:p>
              <a:endParaRPr lang="de-DE"/>
            </a:p>
          </p:txBody>
        </p:sp>
        <p:sp>
          <p:nvSpPr>
            <p:cNvPr id="358" name="Freihandform 514">
              <a:extLst>
                <a:ext uri="{FF2B5EF4-FFF2-40B4-BE49-F238E27FC236}">
                  <a16:creationId xmlns:a16="http://schemas.microsoft.com/office/drawing/2014/main" id="{BD7E73AB-DAFB-4239-BB33-2F245866321C}"/>
                </a:ext>
              </a:extLst>
            </p:cNvPr>
            <p:cNvSpPr/>
            <p:nvPr/>
          </p:nvSpPr>
          <p:spPr>
            <a:xfrm>
              <a:off x="4501451" y="4897183"/>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166 h 82930"/>
                <a:gd name="connsiteX10" fmla="*/ 20638 w 103632"/>
                <a:gd name="connsiteY10" fmla="*/ 62166 h 82930"/>
                <a:gd name="connsiteX11" fmla="*/ 20638 w 103632"/>
                <a:gd name="connsiteY11" fmla="*/ 20701 h 82930"/>
                <a:gd name="connsiteX12" fmla="*/ 82867 w 103632"/>
                <a:gd name="connsiteY12" fmla="*/ 20701 h 82930"/>
                <a:gd name="connsiteX13" fmla="*/ 82867 w 103632"/>
                <a:gd name="connsiteY13" fmla="*/ 62166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5"/>
                    <a:pt x="4635" y="82931"/>
                    <a:pt x="10351" y="82931"/>
                  </a:cubicBezTo>
                  <a:lnTo>
                    <a:pt x="93282" y="82931"/>
                  </a:lnTo>
                  <a:cubicBezTo>
                    <a:pt x="98996" y="82931"/>
                    <a:pt x="103632" y="78295"/>
                    <a:pt x="103632" y="72580"/>
                  </a:cubicBezTo>
                  <a:lnTo>
                    <a:pt x="103632" y="10351"/>
                  </a:lnTo>
                  <a:cubicBezTo>
                    <a:pt x="103632" y="4635"/>
                    <a:pt x="98996" y="0"/>
                    <a:pt x="93282" y="0"/>
                  </a:cubicBezTo>
                  <a:close/>
                  <a:moveTo>
                    <a:pt x="82867" y="62166"/>
                  </a:moveTo>
                  <a:lnTo>
                    <a:pt x="20638" y="62166"/>
                  </a:lnTo>
                  <a:lnTo>
                    <a:pt x="20638" y="20701"/>
                  </a:lnTo>
                  <a:lnTo>
                    <a:pt x="82867" y="20701"/>
                  </a:lnTo>
                  <a:lnTo>
                    <a:pt x="82867" y="62166"/>
                  </a:lnTo>
                  <a:close/>
                </a:path>
              </a:pathLst>
            </a:custGeom>
            <a:grpFill/>
            <a:ln w="6350" cap="flat">
              <a:noFill/>
              <a:prstDash val="solid"/>
              <a:miter/>
            </a:ln>
          </p:spPr>
          <p:txBody>
            <a:bodyPr rtlCol="0" anchor="ctr"/>
            <a:lstStyle/>
            <a:p>
              <a:endParaRPr lang="de-DE"/>
            </a:p>
          </p:txBody>
        </p:sp>
        <p:sp>
          <p:nvSpPr>
            <p:cNvPr id="359" name="Freihandform 515">
              <a:extLst>
                <a:ext uri="{FF2B5EF4-FFF2-40B4-BE49-F238E27FC236}">
                  <a16:creationId xmlns:a16="http://schemas.microsoft.com/office/drawing/2014/main" id="{567A90AE-CBD1-4EF9-BE9A-317AA077DE58}"/>
                </a:ext>
              </a:extLst>
            </p:cNvPr>
            <p:cNvSpPr/>
            <p:nvPr/>
          </p:nvSpPr>
          <p:spPr>
            <a:xfrm>
              <a:off x="4719129" y="4793488"/>
              <a:ext cx="82930" cy="82930"/>
            </a:xfrm>
            <a:custGeom>
              <a:avLst/>
              <a:gdLst>
                <a:gd name="connsiteX0" fmla="*/ 41466 w 82930"/>
                <a:gd name="connsiteY0" fmla="*/ 82931 h 82930"/>
                <a:gd name="connsiteX1" fmla="*/ 82931 w 82930"/>
                <a:gd name="connsiteY1" fmla="*/ 41465 h 82930"/>
                <a:gd name="connsiteX2" fmla="*/ 41466 w 82930"/>
                <a:gd name="connsiteY2" fmla="*/ 0 h 82930"/>
                <a:gd name="connsiteX3" fmla="*/ 0 w 82930"/>
                <a:gd name="connsiteY3" fmla="*/ 41465 h 82930"/>
                <a:gd name="connsiteX4" fmla="*/ 41466 w 82930"/>
                <a:gd name="connsiteY4" fmla="*/ 82931 h 82930"/>
                <a:gd name="connsiteX5" fmla="*/ 41466 w 82930"/>
                <a:gd name="connsiteY5" fmla="*/ 20765 h 82930"/>
                <a:gd name="connsiteX6" fmla="*/ 62230 w 82930"/>
                <a:gd name="connsiteY6" fmla="*/ 41529 h 82930"/>
                <a:gd name="connsiteX7" fmla="*/ 41466 w 82930"/>
                <a:gd name="connsiteY7" fmla="*/ 62293 h 82930"/>
                <a:gd name="connsiteX8" fmla="*/ 20701 w 82930"/>
                <a:gd name="connsiteY8" fmla="*/ 41529 h 82930"/>
                <a:gd name="connsiteX9" fmla="*/ 41466 w 82930"/>
                <a:gd name="connsiteY9"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30" h="82930">
                  <a:moveTo>
                    <a:pt x="41466" y="82931"/>
                  </a:moveTo>
                  <a:cubicBezTo>
                    <a:pt x="64326" y="82931"/>
                    <a:pt x="82931" y="64326"/>
                    <a:pt x="82931" y="41465"/>
                  </a:cubicBezTo>
                  <a:cubicBezTo>
                    <a:pt x="82931" y="18605"/>
                    <a:pt x="64326" y="0"/>
                    <a:pt x="41466" y="0"/>
                  </a:cubicBezTo>
                  <a:cubicBezTo>
                    <a:pt x="18605" y="0"/>
                    <a:pt x="0" y="18605"/>
                    <a:pt x="0" y="41465"/>
                  </a:cubicBezTo>
                  <a:cubicBezTo>
                    <a:pt x="0" y="64326"/>
                    <a:pt x="18605" y="82931"/>
                    <a:pt x="41466" y="82931"/>
                  </a:cubicBezTo>
                  <a:close/>
                  <a:moveTo>
                    <a:pt x="41466" y="20765"/>
                  </a:moveTo>
                  <a:cubicBezTo>
                    <a:pt x="52896" y="20765"/>
                    <a:pt x="62230" y="30099"/>
                    <a:pt x="62230" y="41529"/>
                  </a:cubicBezTo>
                  <a:cubicBezTo>
                    <a:pt x="62230" y="52959"/>
                    <a:pt x="52959" y="62293"/>
                    <a:pt x="41466" y="62293"/>
                  </a:cubicBezTo>
                  <a:cubicBezTo>
                    <a:pt x="29972" y="62293"/>
                    <a:pt x="20701" y="52959"/>
                    <a:pt x="20701" y="41529"/>
                  </a:cubicBezTo>
                  <a:cubicBezTo>
                    <a:pt x="20701" y="30035"/>
                    <a:pt x="30036" y="20765"/>
                    <a:pt x="41466" y="20765"/>
                  </a:cubicBezTo>
                  <a:close/>
                </a:path>
              </a:pathLst>
            </a:custGeom>
            <a:grpFill/>
            <a:ln w="6350" cap="flat">
              <a:noFill/>
              <a:prstDash val="solid"/>
              <a:miter/>
            </a:ln>
          </p:spPr>
          <p:txBody>
            <a:bodyPr rtlCol="0" anchor="ctr"/>
            <a:lstStyle/>
            <a:p>
              <a:endParaRPr lang="de-DE"/>
            </a:p>
          </p:txBody>
        </p:sp>
        <p:sp>
          <p:nvSpPr>
            <p:cNvPr id="360" name="Freihandform 516">
              <a:extLst>
                <a:ext uri="{FF2B5EF4-FFF2-40B4-BE49-F238E27FC236}">
                  <a16:creationId xmlns:a16="http://schemas.microsoft.com/office/drawing/2014/main" id="{3C2020D1-FA78-4036-94ED-DDF69277DD27}"/>
                </a:ext>
              </a:extLst>
            </p:cNvPr>
            <p:cNvSpPr/>
            <p:nvPr/>
          </p:nvSpPr>
          <p:spPr>
            <a:xfrm>
              <a:off x="4840096" y="4421822"/>
              <a:ext cx="26813" cy="58674"/>
            </a:xfrm>
            <a:custGeom>
              <a:avLst/>
              <a:gdLst>
                <a:gd name="connsiteX0" fmla="*/ 14669 w 26813"/>
                <a:gd name="connsiteY0" fmla="*/ 58674 h 58674"/>
                <a:gd name="connsiteX1" fmla="*/ 14669 w 26813"/>
                <a:gd name="connsiteY1" fmla="*/ 0 h 58674"/>
                <a:gd name="connsiteX2" fmla="*/ 0 w 26813"/>
                <a:gd name="connsiteY2" fmla="*/ 14668 h 58674"/>
                <a:gd name="connsiteX3" fmla="*/ 0 w 26813"/>
                <a:gd name="connsiteY3" fmla="*/ 44006 h 58674"/>
                <a:gd name="connsiteX4" fmla="*/ 14669 w 26813"/>
                <a:gd name="connsiteY4" fmla="*/ 58674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3" h="58674">
                  <a:moveTo>
                    <a:pt x="14669" y="58674"/>
                  </a:moveTo>
                  <a:cubicBezTo>
                    <a:pt x="30861" y="42482"/>
                    <a:pt x="30861" y="16193"/>
                    <a:pt x="14669" y="0"/>
                  </a:cubicBezTo>
                  <a:lnTo>
                    <a:pt x="0" y="14668"/>
                  </a:lnTo>
                  <a:cubicBezTo>
                    <a:pt x="8065" y="22733"/>
                    <a:pt x="8065" y="35941"/>
                    <a:pt x="0" y="44006"/>
                  </a:cubicBezTo>
                  <a:lnTo>
                    <a:pt x="14669" y="58674"/>
                  </a:lnTo>
                  <a:close/>
                </a:path>
              </a:pathLst>
            </a:custGeom>
            <a:grpFill/>
            <a:ln w="6350" cap="flat">
              <a:noFill/>
              <a:prstDash val="solid"/>
              <a:miter/>
            </a:ln>
          </p:spPr>
          <p:txBody>
            <a:bodyPr rtlCol="0" anchor="ctr"/>
            <a:lstStyle/>
            <a:p>
              <a:endParaRPr lang="de-DE"/>
            </a:p>
          </p:txBody>
        </p:sp>
        <p:sp>
          <p:nvSpPr>
            <p:cNvPr id="361" name="Freihandform 517">
              <a:extLst>
                <a:ext uri="{FF2B5EF4-FFF2-40B4-BE49-F238E27FC236}">
                  <a16:creationId xmlns:a16="http://schemas.microsoft.com/office/drawing/2014/main" id="{83C30BCA-5FFF-422E-AF62-E713A00F76AE}"/>
                </a:ext>
              </a:extLst>
            </p:cNvPr>
            <p:cNvSpPr/>
            <p:nvPr/>
          </p:nvSpPr>
          <p:spPr>
            <a:xfrm>
              <a:off x="4883213" y="4403597"/>
              <a:ext cx="32892" cy="88011"/>
            </a:xfrm>
            <a:custGeom>
              <a:avLst/>
              <a:gdLst>
                <a:gd name="connsiteX0" fmla="*/ 14668 w 32892"/>
                <a:gd name="connsiteY0" fmla="*/ 88011 h 88011"/>
                <a:gd name="connsiteX1" fmla="*/ 32893 w 32892"/>
                <a:gd name="connsiteY1" fmla="*/ 44005 h 88011"/>
                <a:gd name="connsiteX2" fmla="*/ 14668 w 32892"/>
                <a:gd name="connsiteY2" fmla="*/ 0 h 88011"/>
                <a:gd name="connsiteX3" fmla="*/ 0 w 32892"/>
                <a:gd name="connsiteY3" fmla="*/ 14668 h 88011"/>
                <a:gd name="connsiteX4" fmla="*/ 12128 w 32892"/>
                <a:gd name="connsiteY4" fmla="*/ 44005 h 88011"/>
                <a:gd name="connsiteX5" fmla="*/ 0 w 32892"/>
                <a:gd name="connsiteY5" fmla="*/ 73343 h 88011"/>
                <a:gd name="connsiteX6" fmla="*/ 14668 w 32892"/>
                <a:gd name="connsiteY6" fmla="*/ 88011 h 8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2" h="88011">
                  <a:moveTo>
                    <a:pt x="14668" y="88011"/>
                  </a:moveTo>
                  <a:cubicBezTo>
                    <a:pt x="26416" y="76264"/>
                    <a:pt x="32893" y="60643"/>
                    <a:pt x="32893" y="44005"/>
                  </a:cubicBezTo>
                  <a:cubicBezTo>
                    <a:pt x="32893" y="27432"/>
                    <a:pt x="26416" y="11811"/>
                    <a:pt x="14668" y="0"/>
                  </a:cubicBezTo>
                  <a:lnTo>
                    <a:pt x="0" y="14668"/>
                  </a:lnTo>
                  <a:cubicBezTo>
                    <a:pt x="7810" y="22543"/>
                    <a:pt x="12128" y="32893"/>
                    <a:pt x="12128" y="44005"/>
                  </a:cubicBezTo>
                  <a:cubicBezTo>
                    <a:pt x="12128" y="55055"/>
                    <a:pt x="7810" y="65468"/>
                    <a:pt x="0" y="73343"/>
                  </a:cubicBezTo>
                  <a:lnTo>
                    <a:pt x="14668" y="88011"/>
                  </a:lnTo>
                  <a:close/>
                </a:path>
              </a:pathLst>
            </a:custGeom>
            <a:grpFill/>
            <a:ln w="6350" cap="flat">
              <a:noFill/>
              <a:prstDash val="solid"/>
              <a:miter/>
            </a:ln>
          </p:spPr>
          <p:txBody>
            <a:bodyPr rtlCol="0" anchor="ctr"/>
            <a:lstStyle/>
            <a:p>
              <a:endParaRPr lang="de-DE" dirty="0"/>
            </a:p>
          </p:txBody>
        </p:sp>
        <p:sp>
          <p:nvSpPr>
            <p:cNvPr id="362" name="Freihandform 518">
              <a:extLst>
                <a:ext uri="{FF2B5EF4-FFF2-40B4-BE49-F238E27FC236}">
                  <a16:creationId xmlns:a16="http://schemas.microsoft.com/office/drawing/2014/main" id="{B6E14142-B7EB-42BD-A2F6-39D05EEA67EE}"/>
                </a:ext>
              </a:extLst>
            </p:cNvPr>
            <p:cNvSpPr/>
            <p:nvPr/>
          </p:nvSpPr>
          <p:spPr>
            <a:xfrm>
              <a:off x="4920996" y="4386008"/>
              <a:ext cx="40195" cy="123189"/>
            </a:xfrm>
            <a:custGeom>
              <a:avLst/>
              <a:gdLst>
                <a:gd name="connsiteX0" fmla="*/ 14668 w 40195"/>
                <a:gd name="connsiteY0" fmla="*/ 123190 h 123189"/>
                <a:gd name="connsiteX1" fmla="*/ 40195 w 40195"/>
                <a:gd name="connsiteY1" fmla="*/ 61595 h 123189"/>
                <a:gd name="connsiteX2" fmla="*/ 14668 w 40195"/>
                <a:gd name="connsiteY2" fmla="*/ 0 h 123189"/>
                <a:gd name="connsiteX3" fmla="*/ 0 w 40195"/>
                <a:gd name="connsiteY3" fmla="*/ 14668 h 123189"/>
                <a:gd name="connsiteX4" fmla="*/ 19431 w 40195"/>
                <a:gd name="connsiteY4" fmla="*/ 61595 h 123189"/>
                <a:gd name="connsiteX5" fmla="*/ 0 w 40195"/>
                <a:gd name="connsiteY5" fmla="*/ 108521 h 123189"/>
                <a:gd name="connsiteX6" fmla="*/ 14668 w 40195"/>
                <a:gd name="connsiteY6" fmla="*/ 123190 h 12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123189">
                  <a:moveTo>
                    <a:pt x="14668" y="123190"/>
                  </a:moveTo>
                  <a:cubicBezTo>
                    <a:pt x="31115" y="106743"/>
                    <a:pt x="40195" y="84899"/>
                    <a:pt x="40195" y="61595"/>
                  </a:cubicBezTo>
                  <a:cubicBezTo>
                    <a:pt x="40195" y="38354"/>
                    <a:pt x="31115" y="16446"/>
                    <a:pt x="14668" y="0"/>
                  </a:cubicBezTo>
                  <a:lnTo>
                    <a:pt x="0" y="14668"/>
                  </a:lnTo>
                  <a:cubicBezTo>
                    <a:pt x="12573" y="27241"/>
                    <a:pt x="19431" y="43878"/>
                    <a:pt x="19431" y="61595"/>
                  </a:cubicBezTo>
                  <a:cubicBezTo>
                    <a:pt x="19431" y="79311"/>
                    <a:pt x="12509" y="95948"/>
                    <a:pt x="0" y="108521"/>
                  </a:cubicBezTo>
                  <a:lnTo>
                    <a:pt x="14668" y="123190"/>
                  </a:lnTo>
                  <a:close/>
                </a:path>
              </a:pathLst>
            </a:custGeom>
            <a:grpFill/>
            <a:ln w="6350" cap="flat">
              <a:noFill/>
              <a:prstDash val="solid"/>
              <a:miter/>
            </a:ln>
          </p:spPr>
          <p:txBody>
            <a:bodyPr rtlCol="0" anchor="ctr"/>
            <a:lstStyle/>
            <a:p>
              <a:endParaRPr lang="de-DE"/>
            </a:p>
          </p:txBody>
        </p:sp>
      </p:grpSp>
      <p:grpSp>
        <p:nvGrpSpPr>
          <p:cNvPr id="363" name="Grafik 2">
            <a:extLst>
              <a:ext uri="{FF2B5EF4-FFF2-40B4-BE49-F238E27FC236}">
                <a16:creationId xmlns:a16="http://schemas.microsoft.com/office/drawing/2014/main" id="{655548BC-D6E1-4944-8143-B545EAC5788F}"/>
              </a:ext>
            </a:extLst>
          </p:cNvPr>
          <p:cNvGrpSpPr/>
          <p:nvPr/>
        </p:nvGrpSpPr>
        <p:grpSpPr>
          <a:xfrm>
            <a:off x="10249750" y="2695831"/>
            <a:ext cx="622046" cy="635952"/>
            <a:chOff x="4449635" y="4386008"/>
            <a:chExt cx="622046" cy="635952"/>
          </a:xfrm>
          <a:solidFill>
            <a:schemeClr val="accent1"/>
          </a:solidFill>
        </p:grpSpPr>
        <p:sp>
          <p:nvSpPr>
            <p:cNvPr id="364" name="Freihandform 510">
              <a:extLst>
                <a:ext uri="{FF2B5EF4-FFF2-40B4-BE49-F238E27FC236}">
                  <a16:creationId xmlns:a16="http://schemas.microsoft.com/office/drawing/2014/main" id="{0BDD67D7-B97A-4EC3-9EB8-B2A3DF741334}"/>
                </a:ext>
              </a:extLst>
            </p:cNvPr>
            <p:cNvSpPr/>
            <p:nvPr/>
          </p:nvSpPr>
          <p:spPr>
            <a:xfrm>
              <a:off x="4449635" y="4410837"/>
              <a:ext cx="622046" cy="611123"/>
            </a:xfrm>
            <a:custGeom>
              <a:avLst/>
              <a:gdLst>
                <a:gd name="connsiteX0" fmla="*/ 621919 w 622046"/>
                <a:gd name="connsiteY0" fmla="*/ 351155 h 611123"/>
                <a:gd name="connsiteX1" fmla="*/ 621284 w 622046"/>
                <a:gd name="connsiteY1" fmla="*/ 347726 h 611123"/>
                <a:gd name="connsiteX2" fmla="*/ 621221 w 622046"/>
                <a:gd name="connsiteY2" fmla="*/ 347535 h 611123"/>
                <a:gd name="connsiteX3" fmla="*/ 621221 w 622046"/>
                <a:gd name="connsiteY3" fmla="*/ 347535 h 611123"/>
                <a:gd name="connsiteX4" fmla="*/ 563118 w 622046"/>
                <a:gd name="connsiteY4" fmla="*/ 202565 h 611123"/>
                <a:gd name="connsiteX5" fmla="*/ 553466 w 622046"/>
                <a:gd name="connsiteY5" fmla="*/ 196024 h 611123"/>
                <a:gd name="connsiteX6" fmla="*/ 346964 w 622046"/>
                <a:gd name="connsiteY6" fmla="*/ 196024 h 611123"/>
                <a:gd name="connsiteX7" fmla="*/ 321374 w 622046"/>
                <a:gd name="connsiteY7" fmla="*/ 151765 h 611123"/>
                <a:gd name="connsiteX8" fmla="*/ 321374 w 622046"/>
                <a:gd name="connsiteY8" fmla="*/ 138621 h 611123"/>
                <a:gd name="connsiteX9" fmla="*/ 352489 w 622046"/>
                <a:gd name="connsiteY9" fmla="*/ 144716 h 611123"/>
                <a:gd name="connsiteX10" fmla="*/ 411163 w 622046"/>
                <a:gd name="connsiteY10" fmla="*/ 120396 h 611123"/>
                <a:gd name="connsiteX11" fmla="*/ 411163 w 622046"/>
                <a:gd name="connsiteY11" fmla="*/ 105728 h 611123"/>
                <a:gd name="connsiteX12" fmla="*/ 367157 w 622046"/>
                <a:gd name="connsiteY12" fmla="*/ 61722 h 611123"/>
                <a:gd name="connsiteX13" fmla="*/ 380555 w 622046"/>
                <a:gd name="connsiteY13" fmla="*/ 48323 h 611123"/>
                <a:gd name="connsiteX14" fmla="*/ 365887 w 622046"/>
                <a:gd name="connsiteY14" fmla="*/ 33655 h 611123"/>
                <a:gd name="connsiteX15" fmla="*/ 352489 w 622046"/>
                <a:gd name="connsiteY15" fmla="*/ 47054 h 611123"/>
                <a:gd name="connsiteX16" fmla="*/ 308483 w 622046"/>
                <a:gd name="connsiteY16" fmla="*/ 3048 h 611123"/>
                <a:gd name="connsiteX17" fmla="*/ 293815 w 622046"/>
                <a:gd name="connsiteY17" fmla="*/ 3048 h 611123"/>
                <a:gd name="connsiteX18" fmla="*/ 269494 w 622046"/>
                <a:gd name="connsiteY18" fmla="*/ 61659 h 611123"/>
                <a:gd name="connsiteX19" fmla="*/ 300609 w 622046"/>
                <a:gd name="connsiteY19" fmla="*/ 126302 h 611123"/>
                <a:gd name="connsiteX20" fmla="*/ 300609 w 622046"/>
                <a:gd name="connsiteY20" fmla="*/ 151638 h 611123"/>
                <a:gd name="connsiteX21" fmla="*/ 274955 w 622046"/>
                <a:gd name="connsiteY21" fmla="*/ 195897 h 611123"/>
                <a:gd name="connsiteX22" fmla="*/ 68517 w 622046"/>
                <a:gd name="connsiteY22" fmla="*/ 195897 h 611123"/>
                <a:gd name="connsiteX23" fmla="*/ 58865 w 622046"/>
                <a:gd name="connsiteY23" fmla="*/ 202438 h 611123"/>
                <a:gd name="connsiteX24" fmla="*/ 699 w 622046"/>
                <a:gd name="connsiteY24" fmla="*/ 347599 h 611123"/>
                <a:gd name="connsiteX25" fmla="*/ 64 w 622046"/>
                <a:gd name="connsiteY25" fmla="*/ 351091 h 611123"/>
                <a:gd name="connsiteX26" fmla="*/ 0 w 622046"/>
                <a:gd name="connsiteY26" fmla="*/ 351472 h 611123"/>
                <a:gd name="connsiteX27" fmla="*/ 0 w 622046"/>
                <a:gd name="connsiteY27" fmla="*/ 600773 h 611123"/>
                <a:gd name="connsiteX28" fmla="*/ 10351 w 622046"/>
                <a:gd name="connsiteY28" fmla="*/ 611124 h 611123"/>
                <a:gd name="connsiteX29" fmla="*/ 196977 w 622046"/>
                <a:gd name="connsiteY29" fmla="*/ 611124 h 611123"/>
                <a:gd name="connsiteX30" fmla="*/ 269558 w 622046"/>
                <a:gd name="connsiteY30" fmla="*/ 611124 h 611123"/>
                <a:gd name="connsiteX31" fmla="*/ 352489 w 622046"/>
                <a:gd name="connsiteY31" fmla="*/ 611124 h 611123"/>
                <a:gd name="connsiteX32" fmla="*/ 425069 w 622046"/>
                <a:gd name="connsiteY32" fmla="*/ 611124 h 611123"/>
                <a:gd name="connsiteX33" fmla="*/ 611696 w 622046"/>
                <a:gd name="connsiteY33" fmla="*/ 611124 h 611123"/>
                <a:gd name="connsiteX34" fmla="*/ 622046 w 622046"/>
                <a:gd name="connsiteY34" fmla="*/ 600773 h 611123"/>
                <a:gd name="connsiteX35" fmla="*/ 622046 w 622046"/>
                <a:gd name="connsiteY35" fmla="*/ 351472 h 611123"/>
                <a:gd name="connsiteX36" fmla="*/ 621919 w 622046"/>
                <a:gd name="connsiteY36" fmla="*/ 351155 h 611123"/>
                <a:gd name="connsiteX37" fmla="*/ 290195 w 622046"/>
                <a:gd name="connsiteY37" fmla="*/ 61785 h 611123"/>
                <a:gd name="connsiteX38" fmla="*/ 301689 w 622046"/>
                <a:gd name="connsiteY38" fmla="*/ 25717 h 611123"/>
                <a:gd name="connsiteX39" fmla="*/ 388430 w 622046"/>
                <a:gd name="connsiteY39" fmla="*/ 112459 h 611123"/>
                <a:gd name="connsiteX40" fmla="*/ 352361 w 622046"/>
                <a:gd name="connsiteY40" fmla="*/ 123952 h 611123"/>
                <a:gd name="connsiteX41" fmla="*/ 290195 w 622046"/>
                <a:gd name="connsiteY41" fmla="*/ 61785 h 611123"/>
                <a:gd name="connsiteX42" fmla="*/ 244920 w 622046"/>
                <a:gd name="connsiteY42" fmla="*/ 289369 h 611123"/>
                <a:gd name="connsiteX43" fmla="*/ 300609 w 622046"/>
                <a:gd name="connsiteY43" fmla="*/ 289369 h 611123"/>
                <a:gd name="connsiteX44" fmla="*/ 300609 w 622046"/>
                <a:gd name="connsiteY44" fmla="*/ 341185 h 611123"/>
                <a:gd name="connsiteX45" fmla="*/ 214948 w 622046"/>
                <a:gd name="connsiteY45" fmla="*/ 341185 h 611123"/>
                <a:gd name="connsiteX46" fmla="*/ 244920 w 622046"/>
                <a:gd name="connsiteY46" fmla="*/ 289369 h 611123"/>
                <a:gd name="connsiteX47" fmla="*/ 321310 w 622046"/>
                <a:gd name="connsiteY47" fmla="*/ 289369 h 611123"/>
                <a:gd name="connsiteX48" fmla="*/ 376999 w 622046"/>
                <a:gd name="connsiteY48" fmla="*/ 289369 h 611123"/>
                <a:gd name="connsiteX49" fmla="*/ 407035 w 622046"/>
                <a:gd name="connsiteY49" fmla="*/ 341185 h 611123"/>
                <a:gd name="connsiteX50" fmla="*/ 321374 w 622046"/>
                <a:gd name="connsiteY50" fmla="*/ 341185 h 611123"/>
                <a:gd name="connsiteX51" fmla="*/ 321374 w 622046"/>
                <a:gd name="connsiteY51" fmla="*/ 289369 h 611123"/>
                <a:gd name="connsiteX52" fmla="*/ 546418 w 622046"/>
                <a:gd name="connsiteY52" fmla="*/ 216789 h 611123"/>
                <a:gd name="connsiteX53" fmla="*/ 596265 w 622046"/>
                <a:gd name="connsiteY53" fmla="*/ 341185 h 611123"/>
                <a:gd name="connsiteX54" fmla="*/ 430974 w 622046"/>
                <a:gd name="connsiteY54" fmla="*/ 341185 h 611123"/>
                <a:gd name="connsiteX55" fmla="*/ 358966 w 622046"/>
                <a:gd name="connsiteY55" fmla="*/ 216789 h 611123"/>
                <a:gd name="connsiteX56" fmla="*/ 546418 w 622046"/>
                <a:gd name="connsiteY56" fmla="*/ 216789 h 611123"/>
                <a:gd name="connsiteX57" fmla="*/ 364998 w 622046"/>
                <a:gd name="connsiteY57" fmla="*/ 268605 h 611123"/>
                <a:gd name="connsiteX58" fmla="*/ 321310 w 622046"/>
                <a:gd name="connsiteY58" fmla="*/ 268605 h 611123"/>
                <a:gd name="connsiteX59" fmla="*/ 321310 w 622046"/>
                <a:gd name="connsiteY59" fmla="*/ 193167 h 611123"/>
                <a:gd name="connsiteX60" fmla="*/ 364998 w 622046"/>
                <a:gd name="connsiteY60" fmla="*/ 268605 h 611123"/>
                <a:gd name="connsiteX61" fmla="*/ 300609 w 622046"/>
                <a:gd name="connsiteY61" fmla="*/ 268605 h 611123"/>
                <a:gd name="connsiteX62" fmla="*/ 256921 w 622046"/>
                <a:gd name="connsiteY62" fmla="*/ 268605 h 611123"/>
                <a:gd name="connsiteX63" fmla="*/ 300609 w 622046"/>
                <a:gd name="connsiteY63" fmla="*/ 193167 h 611123"/>
                <a:gd name="connsiteX64" fmla="*/ 300609 w 622046"/>
                <a:gd name="connsiteY64" fmla="*/ 268605 h 611123"/>
                <a:gd name="connsiteX65" fmla="*/ 75502 w 622046"/>
                <a:gd name="connsiteY65" fmla="*/ 216789 h 611123"/>
                <a:gd name="connsiteX66" fmla="*/ 262954 w 622046"/>
                <a:gd name="connsiteY66" fmla="*/ 216789 h 611123"/>
                <a:gd name="connsiteX67" fmla="*/ 190945 w 622046"/>
                <a:gd name="connsiteY67" fmla="*/ 341185 h 611123"/>
                <a:gd name="connsiteX68" fmla="*/ 107633 w 622046"/>
                <a:gd name="connsiteY68" fmla="*/ 341185 h 611123"/>
                <a:gd name="connsiteX69" fmla="*/ 25654 w 622046"/>
                <a:gd name="connsiteY69" fmla="*/ 341185 h 611123"/>
                <a:gd name="connsiteX70" fmla="*/ 75502 w 622046"/>
                <a:gd name="connsiteY70" fmla="*/ 216789 h 611123"/>
                <a:gd name="connsiteX71" fmla="*/ 20701 w 622046"/>
                <a:gd name="connsiteY71" fmla="*/ 361950 h 611123"/>
                <a:gd name="connsiteX72" fmla="*/ 103632 w 622046"/>
                <a:gd name="connsiteY72" fmla="*/ 361950 h 611123"/>
                <a:gd name="connsiteX73" fmla="*/ 186563 w 622046"/>
                <a:gd name="connsiteY73" fmla="*/ 361950 h 611123"/>
                <a:gd name="connsiteX74" fmla="*/ 186563 w 622046"/>
                <a:gd name="connsiteY74" fmla="*/ 590550 h 611123"/>
                <a:gd name="connsiteX75" fmla="*/ 20701 w 622046"/>
                <a:gd name="connsiteY75" fmla="*/ 590550 h 611123"/>
                <a:gd name="connsiteX76" fmla="*/ 20701 w 622046"/>
                <a:gd name="connsiteY76" fmla="*/ 361950 h 611123"/>
                <a:gd name="connsiteX77" fmla="*/ 207264 w 622046"/>
                <a:gd name="connsiteY77" fmla="*/ 361950 h 611123"/>
                <a:gd name="connsiteX78" fmla="*/ 414592 w 622046"/>
                <a:gd name="connsiteY78" fmla="*/ 361950 h 611123"/>
                <a:gd name="connsiteX79" fmla="*/ 414592 w 622046"/>
                <a:gd name="connsiteY79" fmla="*/ 590550 h 611123"/>
                <a:gd name="connsiteX80" fmla="*/ 362776 w 622046"/>
                <a:gd name="connsiteY80" fmla="*/ 590550 h 611123"/>
                <a:gd name="connsiteX81" fmla="*/ 362776 w 622046"/>
                <a:gd name="connsiteY81" fmla="*/ 507111 h 611123"/>
                <a:gd name="connsiteX82" fmla="*/ 383540 w 622046"/>
                <a:gd name="connsiteY82" fmla="*/ 507111 h 611123"/>
                <a:gd name="connsiteX83" fmla="*/ 383540 w 622046"/>
                <a:gd name="connsiteY83" fmla="*/ 486347 h 611123"/>
                <a:gd name="connsiteX84" fmla="*/ 352425 w 622046"/>
                <a:gd name="connsiteY84" fmla="*/ 486347 h 611123"/>
                <a:gd name="connsiteX85" fmla="*/ 269494 w 622046"/>
                <a:gd name="connsiteY85" fmla="*/ 486347 h 611123"/>
                <a:gd name="connsiteX86" fmla="*/ 238379 w 622046"/>
                <a:gd name="connsiteY86" fmla="*/ 486347 h 611123"/>
                <a:gd name="connsiteX87" fmla="*/ 238379 w 622046"/>
                <a:gd name="connsiteY87" fmla="*/ 507111 h 611123"/>
                <a:gd name="connsiteX88" fmla="*/ 259143 w 622046"/>
                <a:gd name="connsiteY88" fmla="*/ 507111 h 611123"/>
                <a:gd name="connsiteX89" fmla="*/ 259143 w 622046"/>
                <a:gd name="connsiteY89" fmla="*/ 590550 h 611123"/>
                <a:gd name="connsiteX90" fmla="*/ 207328 w 622046"/>
                <a:gd name="connsiteY90" fmla="*/ 590550 h 611123"/>
                <a:gd name="connsiteX91" fmla="*/ 207328 w 622046"/>
                <a:gd name="connsiteY91" fmla="*/ 361950 h 611123"/>
                <a:gd name="connsiteX92" fmla="*/ 279845 w 622046"/>
                <a:gd name="connsiteY92" fmla="*/ 590550 h 611123"/>
                <a:gd name="connsiteX93" fmla="*/ 279845 w 622046"/>
                <a:gd name="connsiteY93" fmla="*/ 507111 h 611123"/>
                <a:gd name="connsiteX94" fmla="*/ 342074 w 622046"/>
                <a:gd name="connsiteY94" fmla="*/ 507111 h 611123"/>
                <a:gd name="connsiteX95" fmla="*/ 342074 w 622046"/>
                <a:gd name="connsiteY95" fmla="*/ 590550 h 611123"/>
                <a:gd name="connsiteX96" fmla="*/ 279845 w 622046"/>
                <a:gd name="connsiteY96" fmla="*/ 590550 h 611123"/>
                <a:gd name="connsiteX97" fmla="*/ 601218 w 622046"/>
                <a:gd name="connsiteY97" fmla="*/ 590550 h 611123"/>
                <a:gd name="connsiteX98" fmla="*/ 435356 w 622046"/>
                <a:gd name="connsiteY98" fmla="*/ 590550 h 611123"/>
                <a:gd name="connsiteX99" fmla="*/ 435356 w 622046"/>
                <a:gd name="connsiteY99" fmla="*/ 361950 h 611123"/>
                <a:gd name="connsiteX100" fmla="*/ 601218 w 622046"/>
                <a:gd name="connsiteY100" fmla="*/ 361950 h 611123"/>
                <a:gd name="connsiteX101" fmla="*/ 601218 w 622046"/>
                <a:gd name="connsiteY101" fmla="*/ 590550 h 61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2046" h="611123">
                  <a:moveTo>
                    <a:pt x="621919" y="351155"/>
                  </a:moveTo>
                  <a:cubicBezTo>
                    <a:pt x="621855" y="350012"/>
                    <a:pt x="621729" y="348805"/>
                    <a:pt x="621284" y="347726"/>
                  </a:cubicBezTo>
                  <a:lnTo>
                    <a:pt x="621221" y="347535"/>
                  </a:lnTo>
                  <a:cubicBezTo>
                    <a:pt x="621221" y="347535"/>
                    <a:pt x="621221" y="347535"/>
                    <a:pt x="621221" y="347535"/>
                  </a:cubicBezTo>
                  <a:lnTo>
                    <a:pt x="563118" y="202565"/>
                  </a:lnTo>
                  <a:cubicBezTo>
                    <a:pt x="561530" y="198628"/>
                    <a:pt x="557721" y="196024"/>
                    <a:pt x="553466" y="196024"/>
                  </a:cubicBezTo>
                  <a:lnTo>
                    <a:pt x="346964" y="196024"/>
                  </a:lnTo>
                  <a:lnTo>
                    <a:pt x="321374" y="151765"/>
                  </a:lnTo>
                  <a:lnTo>
                    <a:pt x="321374" y="138621"/>
                  </a:lnTo>
                  <a:cubicBezTo>
                    <a:pt x="330962" y="142557"/>
                    <a:pt x="341503" y="144716"/>
                    <a:pt x="352489" y="144716"/>
                  </a:cubicBezTo>
                  <a:cubicBezTo>
                    <a:pt x="374650" y="144716"/>
                    <a:pt x="395478" y="136080"/>
                    <a:pt x="411163" y="120396"/>
                  </a:cubicBezTo>
                  <a:cubicBezTo>
                    <a:pt x="415227" y="116332"/>
                    <a:pt x="415227" y="109791"/>
                    <a:pt x="411163" y="105728"/>
                  </a:cubicBezTo>
                  <a:lnTo>
                    <a:pt x="367157" y="61722"/>
                  </a:lnTo>
                  <a:lnTo>
                    <a:pt x="380555" y="48323"/>
                  </a:lnTo>
                  <a:lnTo>
                    <a:pt x="365887" y="33655"/>
                  </a:lnTo>
                  <a:lnTo>
                    <a:pt x="352489" y="47054"/>
                  </a:lnTo>
                  <a:lnTo>
                    <a:pt x="308483" y="3048"/>
                  </a:lnTo>
                  <a:cubicBezTo>
                    <a:pt x="304419" y="-1016"/>
                    <a:pt x="297879" y="-1016"/>
                    <a:pt x="293815" y="3048"/>
                  </a:cubicBezTo>
                  <a:cubicBezTo>
                    <a:pt x="278130" y="18732"/>
                    <a:pt x="269494" y="39560"/>
                    <a:pt x="269494" y="61659"/>
                  </a:cubicBezTo>
                  <a:cubicBezTo>
                    <a:pt x="269494" y="87757"/>
                    <a:pt x="281686" y="111061"/>
                    <a:pt x="300609" y="126302"/>
                  </a:cubicBezTo>
                  <a:lnTo>
                    <a:pt x="300609" y="151638"/>
                  </a:lnTo>
                  <a:lnTo>
                    <a:pt x="274955" y="195897"/>
                  </a:lnTo>
                  <a:lnTo>
                    <a:pt x="68517" y="195897"/>
                  </a:lnTo>
                  <a:cubicBezTo>
                    <a:pt x="64262" y="195897"/>
                    <a:pt x="60452" y="198501"/>
                    <a:pt x="58865" y="202438"/>
                  </a:cubicBezTo>
                  <a:lnTo>
                    <a:pt x="699" y="347599"/>
                  </a:lnTo>
                  <a:cubicBezTo>
                    <a:pt x="254" y="348742"/>
                    <a:pt x="64" y="349885"/>
                    <a:pt x="64" y="351091"/>
                  </a:cubicBezTo>
                  <a:cubicBezTo>
                    <a:pt x="64" y="351218"/>
                    <a:pt x="0" y="351346"/>
                    <a:pt x="0" y="351472"/>
                  </a:cubicBezTo>
                  <a:lnTo>
                    <a:pt x="0" y="600773"/>
                  </a:lnTo>
                  <a:cubicBezTo>
                    <a:pt x="0" y="606488"/>
                    <a:pt x="4636" y="611124"/>
                    <a:pt x="10351" y="611124"/>
                  </a:cubicBezTo>
                  <a:lnTo>
                    <a:pt x="196977" y="611124"/>
                  </a:lnTo>
                  <a:lnTo>
                    <a:pt x="269558" y="611124"/>
                  </a:lnTo>
                  <a:lnTo>
                    <a:pt x="352489" y="611124"/>
                  </a:lnTo>
                  <a:lnTo>
                    <a:pt x="425069" y="611124"/>
                  </a:lnTo>
                  <a:lnTo>
                    <a:pt x="611696" y="611124"/>
                  </a:lnTo>
                  <a:cubicBezTo>
                    <a:pt x="617411" y="611124"/>
                    <a:pt x="622046" y="606488"/>
                    <a:pt x="622046" y="600773"/>
                  </a:cubicBezTo>
                  <a:lnTo>
                    <a:pt x="622046" y="351472"/>
                  </a:lnTo>
                  <a:cubicBezTo>
                    <a:pt x="621983" y="351409"/>
                    <a:pt x="621919" y="351282"/>
                    <a:pt x="621919" y="351155"/>
                  </a:cubicBezTo>
                  <a:close/>
                  <a:moveTo>
                    <a:pt x="290195" y="61785"/>
                  </a:moveTo>
                  <a:cubicBezTo>
                    <a:pt x="290195" y="48704"/>
                    <a:pt x="294196" y="36195"/>
                    <a:pt x="301689" y="25717"/>
                  </a:cubicBezTo>
                  <a:lnTo>
                    <a:pt x="388430" y="112459"/>
                  </a:lnTo>
                  <a:cubicBezTo>
                    <a:pt x="377952" y="119888"/>
                    <a:pt x="365506" y="123952"/>
                    <a:pt x="352361" y="123952"/>
                  </a:cubicBezTo>
                  <a:cubicBezTo>
                    <a:pt x="318135" y="124016"/>
                    <a:pt x="290195" y="96075"/>
                    <a:pt x="290195" y="61785"/>
                  </a:cubicBezTo>
                  <a:close/>
                  <a:moveTo>
                    <a:pt x="244920" y="289369"/>
                  </a:moveTo>
                  <a:lnTo>
                    <a:pt x="300609" y="289369"/>
                  </a:lnTo>
                  <a:lnTo>
                    <a:pt x="300609" y="341185"/>
                  </a:lnTo>
                  <a:lnTo>
                    <a:pt x="214948" y="341185"/>
                  </a:lnTo>
                  <a:lnTo>
                    <a:pt x="244920" y="289369"/>
                  </a:lnTo>
                  <a:close/>
                  <a:moveTo>
                    <a:pt x="321310" y="289369"/>
                  </a:moveTo>
                  <a:lnTo>
                    <a:pt x="376999" y="289369"/>
                  </a:lnTo>
                  <a:lnTo>
                    <a:pt x="407035" y="341185"/>
                  </a:lnTo>
                  <a:lnTo>
                    <a:pt x="321374" y="341185"/>
                  </a:lnTo>
                  <a:lnTo>
                    <a:pt x="321374" y="289369"/>
                  </a:lnTo>
                  <a:close/>
                  <a:moveTo>
                    <a:pt x="546418" y="216789"/>
                  </a:moveTo>
                  <a:lnTo>
                    <a:pt x="596265" y="341185"/>
                  </a:lnTo>
                  <a:lnTo>
                    <a:pt x="430974" y="341185"/>
                  </a:lnTo>
                  <a:lnTo>
                    <a:pt x="358966" y="216789"/>
                  </a:lnTo>
                  <a:lnTo>
                    <a:pt x="546418" y="216789"/>
                  </a:lnTo>
                  <a:close/>
                  <a:moveTo>
                    <a:pt x="364998" y="268605"/>
                  </a:moveTo>
                  <a:lnTo>
                    <a:pt x="321310" y="268605"/>
                  </a:lnTo>
                  <a:lnTo>
                    <a:pt x="321310" y="193167"/>
                  </a:lnTo>
                  <a:lnTo>
                    <a:pt x="364998" y="268605"/>
                  </a:lnTo>
                  <a:close/>
                  <a:moveTo>
                    <a:pt x="300609" y="268605"/>
                  </a:moveTo>
                  <a:lnTo>
                    <a:pt x="256921" y="268605"/>
                  </a:lnTo>
                  <a:lnTo>
                    <a:pt x="300609" y="193167"/>
                  </a:lnTo>
                  <a:lnTo>
                    <a:pt x="300609" y="268605"/>
                  </a:lnTo>
                  <a:close/>
                  <a:moveTo>
                    <a:pt x="75502" y="216789"/>
                  </a:moveTo>
                  <a:lnTo>
                    <a:pt x="262954" y="216789"/>
                  </a:lnTo>
                  <a:lnTo>
                    <a:pt x="190945" y="341185"/>
                  </a:lnTo>
                  <a:lnTo>
                    <a:pt x="107633" y="341185"/>
                  </a:lnTo>
                  <a:lnTo>
                    <a:pt x="25654" y="341185"/>
                  </a:lnTo>
                  <a:lnTo>
                    <a:pt x="75502" y="216789"/>
                  </a:lnTo>
                  <a:close/>
                  <a:moveTo>
                    <a:pt x="20701" y="361950"/>
                  </a:moveTo>
                  <a:lnTo>
                    <a:pt x="103632" y="361950"/>
                  </a:lnTo>
                  <a:lnTo>
                    <a:pt x="186563" y="361950"/>
                  </a:lnTo>
                  <a:lnTo>
                    <a:pt x="186563" y="590550"/>
                  </a:lnTo>
                  <a:lnTo>
                    <a:pt x="20701" y="590550"/>
                  </a:lnTo>
                  <a:lnTo>
                    <a:pt x="20701" y="361950"/>
                  </a:lnTo>
                  <a:close/>
                  <a:moveTo>
                    <a:pt x="207264" y="361950"/>
                  </a:moveTo>
                  <a:lnTo>
                    <a:pt x="414592" y="361950"/>
                  </a:lnTo>
                  <a:lnTo>
                    <a:pt x="414592" y="590550"/>
                  </a:lnTo>
                  <a:lnTo>
                    <a:pt x="362776" y="590550"/>
                  </a:lnTo>
                  <a:lnTo>
                    <a:pt x="362776" y="507111"/>
                  </a:lnTo>
                  <a:lnTo>
                    <a:pt x="383540" y="507111"/>
                  </a:lnTo>
                  <a:lnTo>
                    <a:pt x="383540" y="486347"/>
                  </a:lnTo>
                  <a:lnTo>
                    <a:pt x="352425" y="486347"/>
                  </a:lnTo>
                  <a:lnTo>
                    <a:pt x="269494" y="486347"/>
                  </a:lnTo>
                  <a:lnTo>
                    <a:pt x="238379" y="486347"/>
                  </a:lnTo>
                  <a:lnTo>
                    <a:pt x="238379" y="507111"/>
                  </a:lnTo>
                  <a:lnTo>
                    <a:pt x="259143" y="507111"/>
                  </a:lnTo>
                  <a:lnTo>
                    <a:pt x="259143" y="590550"/>
                  </a:lnTo>
                  <a:lnTo>
                    <a:pt x="207328" y="590550"/>
                  </a:lnTo>
                  <a:lnTo>
                    <a:pt x="207328" y="361950"/>
                  </a:lnTo>
                  <a:close/>
                  <a:moveTo>
                    <a:pt x="279845" y="590550"/>
                  </a:moveTo>
                  <a:lnTo>
                    <a:pt x="279845" y="507111"/>
                  </a:lnTo>
                  <a:lnTo>
                    <a:pt x="342074" y="507111"/>
                  </a:lnTo>
                  <a:lnTo>
                    <a:pt x="342074" y="590550"/>
                  </a:lnTo>
                  <a:lnTo>
                    <a:pt x="279845" y="590550"/>
                  </a:lnTo>
                  <a:close/>
                  <a:moveTo>
                    <a:pt x="601218" y="590550"/>
                  </a:moveTo>
                  <a:lnTo>
                    <a:pt x="435356" y="590550"/>
                  </a:lnTo>
                  <a:lnTo>
                    <a:pt x="435356" y="361950"/>
                  </a:lnTo>
                  <a:lnTo>
                    <a:pt x="601218" y="361950"/>
                  </a:lnTo>
                  <a:lnTo>
                    <a:pt x="601218" y="590550"/>
                  </a:lnTo>
                  <a:close/>
                </a:path>
              </a:pathLst>
            </a:custGeom>
            <a:grpFill/>
            <a:ln w="6350" cap="flat">
              <a:noFill/>
              <a:prstDash val="solid"/>
              <a:miter/>
            </a:ln>
          </p:spPr>
          <p:txBody>
            <a:bodyPr rtlCol="0" anchor="ctr"/>
            <a:lstStyle/>
            <a:p>
              <a:endParaRPr lang="de-DE"/>
            </a:p>
          </p:txBody>
        </p:sp>
        <p:sp>
          <p:nvSpPr>
            <p:cNvPr id="365" name="Freihandform 511">
              <a:extLst>
                <a:ext uri="{FF2B5EF4-FFF2-40B4-BE49-F238E27FC236}">
                  <a16:creationId xmlns:a16="http://schemas.microsoft.com/office/drawing/2014/main" id="{EC8AB8B8-76D1-4817-BE19-16270CADBB2A}"/>
                </a:ext>
              </a:extLst>
            </p:cNvPr>
            <p:cNvSpPr/>
            <p:nvPr/>
          </p:nvSpPr>
          <p:spPr>
            <a:xfrm>
              <a:off x="4916106" y="4793488"/>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65 h 82930"/>
                <a:gd name="connsiteX10" fmla="*/ 82931 w 103632"/>
                <a:gd name="connsiteY10" fmla="*/ 20765 h 82930"/>
                <a:gd name="connsiteX11" fmla="*/ 82931 w 103632"/>
                <a:gd name="connsiteY11" fmla="*/ 62230 h 82930"/>
                <a:gd name="connsiteX12" fmla="*/ 20701 w 103632"/>
                <a:gd name="connsiteY12" fmla="*/ 62230 h 82930"/>
                <a:gd name="connsiteX13" fmla="*/ 20701 w 103632"/>
                <a:gd name="connsiteY13"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6"/>
                    <a:pt x="103632" y="72580"/>
                  </a:cubicBezTo>
                  <a:lnTo>
                    <a:pt x="103632" y="10351"/>
                  </a:lnTo>
                  <a:cubicBezTo>
                    <a:pt x="103632" y="4635"/>
                    <a:pt x="98997" y="0"/>
                    <a:pt x="93282" y="0"/>
                  </a:cubicBezTo>
                  <a:lnTo>
                    <a:pt x="10351" y="0"/>
                  </a:lnTo>
                  <a:cubicBezTo>
                    <a:pt x="4635" y="0"/>
                    <a:pt x="0" y="4635"/>
                    <a:pt x="0" y="10351"/>
                  </a:cubicBezTo>
                  <a:lnTo>
                    <a:pt x="0" y="72580"/>
                  </a:lnTo>
                  <a:cubicBezTo>
                    <a:pt x="0" y="78296"/>
                    <a:pt x="4635" y="82931"/>
                    <a:pt x="10351" y="82931"/>
                  </a:cubicBezTo>
                  <a:close/>
                  <a:moveTo>
                    <a:pt x="20701" y="20765"/>
                  </a:moveTo>
                  <a:lnTo>
                    <a:pt x="82931" y="20765"/>
                  </a:lnTo>
                  <a:lnTo>
                    <a:pt x="82931" y="62230"/>
                  </a:lnTo>
                  <a:lnTo>
                    <a:pt x="20701" y="62230"/>
                  </a:lnTo>
                  <a:lnTo>
                    <a:pt x="20701" y="20765"/>
                  </a:lnTo>
                  <a:close/>
                </a:path>
              </a:pathLst>
            </a:custGeom>
            <a:grpFill/>
            <a:ln w="6350" cap="flat">
              <a:noFill/>
              <a:prstDash val="solid"/>
              <a:miter/>
            </a:ln>
          </p:spPr>
          <p:txBody>
            <a:bodyPr rtlCol="0" anchor="ctr"/>
            <a:lstStyle/>
            <a:p>
              <a:endParaRPr lang="de-DE"/>
            </a:p>
          </p:txBody>
        </p:sp>
        <p:sp>
          <p:nvSpPr>
            <p:cNvPr id="366" name="Freihandform 512">
              <a:extLst>
                <a:ext uri="{FF2B5EF4-FFF2-40B4-BE49-F238E27FC236}">
                  <a16:creationId xmlns:a16="http://schemas.microsoft.com/office/drawing/2014/main" id="{8CD72D93-AD81-4178-BC8A-0C6E5E718EBC}"/>
                </a:ext>
              </a:extLst>
            </p:cNvPr>
            <p:cNvSpPr/>
            <p:nvPr/>
          </p:nvSpPr>
          <p:spPr>
            <a:xfrm>
              <a:off x="4916106" y="4897183"/>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01 h 82930"/>
                <a:gd name="connsiteX10" fmla="*/ 82931 w 103632"/>
                <a:gd name="connsiteY10" fmla="*/ 20701 h 82930"/>
                <a:gd name="connsiteX11" fmla="*/ 82931 w 103632"/>
                <a:gd name="connsiteY11" fmla="*/ 62166 h 82930"/>
                <a:gd name="connsiteX12" fmla="*/ 20701 w 103632"/>
                <a:gd name="connsiteY12" fmla="*/ 62166 h 82930"/>
                <a:gd name="connsiteX13" fmla="*/ 20701 w 103632"/>
                <a:gd name="connsiteY13" fmla="*/ 20701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5"/>
                    <a:pt x="103632" y="72580"/>
                  </a:cubicBezTo>
                  <a:lnTo>
                    <a:pt x="103632" y="10351"/>
                  </a:lnTo>
                  <a:cubicBezTo>
                    <a:pt x="103632" y="4635"/>
                    <a:pt x="98997" y="0"/>
                    <a:pt x="93282" y="0"/>
                  </a:cubicBezTo>
                  <a:lnTo>
                    <a:pt x="10351" y="0"/>
                  </a:lnTo>
                  <a:cubicBezTo>
                    <a:pt x="4635" y="0"/>
                    <a:pt x="0" y="4635"/>
                    <a:pt x="0" y="10351"/>
                  </a:cubicBezTo>
                  <a:lnTo>
                    <a:pt x="0" y="72580"/>
                  </a:lnTo>
                  <a:cubicBezTo>
                    <a:pt x="0" y="78295"/>
                    <a:pt x="4635" y="82931"/>
                    <a:pt x="10351" y="82931"/>
                  </a:cubicBezTo>
                  <a:close/>
                  <a:moveTo>
                    <a:pt x="20701" y="20701"/>
                  </a:moveTo>
                  <a:lnTo>
                    <a:pt x="82931" y="20701"/>
                  </a:lnTo>
                  <a:lnTo>
                    <a:pt x="82931" y="62166"/>
                  </a:lnTo>
                  <a:lnTo>
                    <a:pt x="20701" y="62166"/>
                  </a:lnTo>
                  <a:lnTo>
                    <a:pt x="20701" y="20701"/>
                  </a:lnTo>
                  <a:close/>
                </a:path>
              </a:pathLst>
            </a:custGeom>
            <a:grpFill/>
            <a:ln w="6350" cap="flat">
              <a:noFill/>
              <a:prstDash val="solid"/>
              <a:miter/>
            </a:ln>
          </p:spPr>
          <p:txBody>
            <a:bodyPr rtlCol="0" anchor="ctr"/>
            <a:lstStyle/>
            <a:p>
              <a:endParaRPr lang="de-DE"/>
            </a:p>
          </p:txBody>
        </p:sp>
        <p:sp>
          <p:nvSpPr>
            <p:cNvPr id="367" name="Freihandform 513">
              <a:extLst>
                <a:ext uri="{FF2B5EF4-FFF2-40B4-BE49-F238E27FC236}">
                  <a16:creationId xmlns:a16="http://schemas.microsoft.com/office/drawing/2014/main" id="{795D6ED0-FB30-4E41-AA93-26D0180473C4}"/>
                </a:ext>
              </a:extLst>
            </p:cNvPr>
            <p:cNvSpPr/>
            <p:nvPr/>
          </p:nvSpPr>
          <p:spPr>
            <a:xfrm>
              <a:off x="4501451" y="4793488"/>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230 h 82930"/>
                <a:gd name="connsiteX10" fmla="*/ 20638 w 103632"/>
                <a:gd name="connsiteY10" fmla="*/ 62230 h 82930"/>
                <a:gd name="connsiteX11" fmla="*/ 20638 w 103632"/>
                <a:gd name="connsiteY11" fmla="*/ 20765 h 82930"/>
                <a:gd name="connsiteX12" fmla="*/ 82867 w 103632"/>
                <a:gd name="connsiteY12" fmla="*/ 20765 h 82930"/>
                <a:gd name="connsiteX13" fmla="*/ 82867 w 103632"/>
                <a:gd name="connsiteY13" fmla="*/ 62230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6"/>
                    <a:pt x="4635" y="82931"/>
                    <a:pt x="10351" y="82931"/>
                  </a:cubicBezTo>
                  <a:lnTo>
                    <a:pt x="93282" y="82931"/>
                  </a:lnTo>
                  <a:cubicBezTo>
                    <a:pt x="98996" y="82931"/>
                    <a:pt x="103632" y="78296"/>
                    <a:pt x="103632" y="72580"/>
                  </a:cubicBezTo>
                  <a:lnTo>
                    <a:pt x="103632" y="10351"/>
                  </a:lnTo>
                  <a:cubicBezTo>
                    <a:pt x="103632" y="4635"/>
                    <a:pt x="98996" y="0"/>
                    <a:pt x="93282" y="0"/>
                  </a:cubicBezTo>
                  <a:close/>
                  <a:moveTo>
                    <a:pt x="82867" y="62230"/>
                  </a:moveTo>
                  <a:lnTo>
                    <a:pt x="20638" y="62230"/>
                  </a:lnTo>
                  <a:lnTo>
                    <a:pt x="20638" y="20765"/>
                  </a:lnTo>
                  <a:lnTo>
                    <a:pt x="82867" y="20765"/>
                  </a:lnTo>
                  <a:lnTo>
                    <a:pt x="82867" y="62230"/>
                  </a:lnTo>
                  <a:close/>
                </a:path>
              </a:pathLst>
            </a:custGeom>
            <a:grpFill/>
            <a:ln w="6350" cap="flat">
              <a:noFill/>
              <a:prstDash val="solid"/>
              <a:miter/>
            </a:ln>
          </p:spPr>
          <p:txBody>
            <a:bodyPr rtlCol="0" anchor="ctr"/>
            <a:lstStyle/>
            <a:p>
              <a:endParaRPr lang="de-DE"/>
            </a:p>
          </p:txBody>
        </p:sp>
        <p:sp>
          <p:nvSpPr>
            <p:cNvPr id="368" name="Freihandform 514">
              <a:extLst>
                <a:ext uri="{FF2B5EF4-FFF2-40B4-BE49-F238E27FC236}">
                  <a16:creationId xmlns:a16="http://schemas.microsoft.com/office/drawing/2014/main" id="{281D89E1-6398-49D3-B8BE-1AF723D733FF}"/>
                </a:ext>
              </a:extLst>
            </p:cNvPr>
            <p:cNvSpPr/>
            <p:nvPr/>
          </p:nvSpPr>
          <p:spPr>
            <a:xfrm>
              <a:off x="4501451" y="4897183"/>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166 h 82930"/>
                <a:gd name="connsiteX10" fmla="*/ 20638 w 103632"/>
                <a:gd name="connsiteY10" fmla="*/ 62166 h 82930"/>
                <a:gd name="connsiteX11" fmla="*/ 20638 w 103632"/>
                <a:gd name="connsiteY11" fmla="*/ 20701 h 82930"/>
                <a:gd name="connsiteX12" fmla="*/ 82867 w 103632"/>
                <a:gd name="connsiteY12" fmla="*/ 20701 h 82930"/>
                <a:gd name="connsiteX13" fmla="*/ 82867 w 103632"/>
                <a:gd name="connsiteY13" fmla="*/ 62166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5"/>
                    <a:pt x="4635" y="82931"/>
                    <a:pt x="10351" y="82931"/>
                  </a:cubicBezTo>
                  <a:lnTo>
                    <a:pt x="93282" y="82931"/>
                  </a:lnTo>
                  <a:cubicBezTo>
                    <a:pt x="98996" y="82931"/>
                    <a:pt x="103632" y="78295"/>
                    <a:pt x="103632" y="72580"/>
                  </a:cubicBezTo>
                  <a:lnTo>
                    <a:pt x="103632" y="10351"/>
                  </a:lnTo>
                  <a:cubicBezTo>
                    <a:pt x="103632" y="4635"/>
                    <a:pt x="98996" y="0"/>
                    <a:pt x="93282" y="0"/>
                  </a:cubicBezTo>
                  <a:close/>
                  <a:moveTo>
                    <a:pt x="82867" y="62166"/>
                  </a:moveTo>
                  <a:lnTo>
                    <a:pt x="20638" y="62166"/>
                  </a:lnTo>
                  <a:lnTo>
                    <a:pt x="20638" y="20701"/>
                  </a:lnTo>
                  <a:lnTo>
                    <a:pt x="82867" y="20701"/>
                  </a:lnTo>
                  <a:lnTo>
                    <a:pt x="82867" y="62166"/>
                  </a:lnTo>
                  <a:close/>
                </a:path>
              </a:pathLst>
            </a:custGeom>
            <a:grpFill/>
            <a:ln w="6350" cap="flat">
              <a:noFill/>
              <a:prstDash val="solid"/>
              <a:miter/>
            </a:ln>
          </p:spPr>
          <p:txBody>
            <a:bodyPr rtlCol="0" anchor="ctr"/>
            <a:lstStyle/>
            <a:p>
              <a:endParaRPr lang="de-DE"/>
            </a:p>
          </p:txBody>
        </p:sp>
        <p:sp>
          <p:nvSpPr>
            <p:cNvPr id="369" name="Freihandform 515">
              <a:extLst>
                <a:ext uri="{FF2B5EF4-FFF2-40B4-BE49-F238E27FC236}">
                  <a16:creationId xmlns:a16="http://schemas.microsoft.com/office/drawing/2014/main" id="{FB6106FF-4E4A-4AA6-AAE9-D9C530020DFD}"/>
                </a:ext>
              </a:extLst>
            </p:cNvPr>
            <p:cNvSpPr/>
            <p:nvPr/>
          </p:nvSpPr>
          <p:spPr>
            <a:xfrm>
              <a:off x="4719129" y="4793488"/>
              <a:ext cx="82930" cy="82930"/>
            </a:xfrm>
            <a:custGeom>
              <a:avLst/>
              <a:gdLst>
                <a:gd name="connsiteX0" fmla="*/ 41466 w 82930"/>
                <a:gd name="connsiteY0" fmla="*/ 82931 h 82930"/>
                <a:gd name="connsiteX1" fmla="*/ 82931 w 82930"/>
                <a:gd name="connsiteY1" fmla="*/ 41465 h 82930"/>
                <a:gd name="connsiteX2" fmla="*/ 41466 w 82930"/>
                <a:gd name="connsiteY2" fmla="*/ 0 h 82930"/>
                <a:gd name="connsiteX3" fmla="*/ 0 w 82930"/>
                <a:gd name="connsiteY3" fmla="*/ 41465 h 82930"/>
                <a:gd name="connsiteX4" fmla="*/ 41466 w 82930"/>
                <a:gd name="connsiteY4" fmla="*/ 82931 h 82930"/>
                <a:gd name="connsiteX5" fmla="*/ 41466 w 82930"/>
                <a:gd name="connsiteY5" fmla="*/ 20765 h 82930"/>
                <a:gd name="connsiteX6" fmla="*/ 62230 w 82930"/>
                <a:gd name="connsiteY6" fmla="*/ 41529 h 82930"/>
                <a:gd name="connsiteX7" fmla="*/ 41466 w 82930"/>
                <a:gd name="connsiteY7" fmla="*/ 62293 h 82930"/>
                <a:gd name="connsiteX8" fmla="*/ 20701 w 82930"/>
                <a:gd name="connsiteY8" fmla="*/ 41529 h 82930"/>
                <a:gd name="connsiteX9" fmla="*/ 41466 w 82930"/>
                <a:gd name="connsiteY9"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30" h="82930">
                  <a:moveTo>
                    <a:pt x="41466" y="82931"/>
                  </a:moveTo>
                  <a:cubicBezTo>
                    <a:pt x="64326" y="82931"/>
                    <a:pt x="82931" y="64326"/>
                    <a:pt x="82931" y="41465"/>
                  </a:cubicBezTo>
                  <a:cubicBezTo>
                    <a:pt x="82931" y="18605"/>
                    <a:pt x="64326" y="0"/>
                    <a:pt x="41466" y="0"/>
                  </a:cubicBezTo>
                  <a:cubicBezTo>
                    <a:pt x="18605" y="0"/>
                    <a:pt x="0" y="18605"/>
                    <a:pt x="0" y="41465"/>
                  </a:cubicBezTo>
                  <a:cubicBezTo>
                    <a:pt x="0" y="64326"/>
                    <a:pt x="18605" y="82931"/>
                    <a:pt x="41466" y="82931"/>
                  </a:cubicBezTo>
                  <a:close/>
                  <a:moveTo>
                    <a:pt x="41466" y="20765"/>
                  </a:moveTo>
                  <a:cubicBezTo>
                    <a:pt x="52896" y="20765"/>
                    <a:pt x="62230" y="30099"/>
                    <a:pt x="62230" y="41529"/>
                  </a:cubicBezTo>
                  <a:cubicBezTo>
                    <a:pt x="62230" y="52959"/>
                    <a:pt x="52959" y="62293"/>
                    <a:pt x="41466" y="62293"/>
                  </a:cubicBezTo>
                  <a:cubicBezTo>
                    <a:pt x="29972" y="62293"/>
                    <a:pt x="20701" y="52959"/>
                    <a:pt x="20701" y="41529"/>
                  </a:cubicBezTo>
                  <a:cubicBezTo>
                    <a:pt x="20701" y="30035"/>
                    <a:pt x="30036" y="20765"/>
                    <a:pt x="41466" y="20765"/>
                  </a:cubicBezTo>
                  <a:close/>
                </a:path>
              </a:pathLst>
            </a:custGeom>
            <a:grpFill/>
            <a:ln w="6350" cap="flat">
              <a:noFill/>
              <a:prstDash val="solid"/>
              <a:miter/>
            </a:ln>
          </p:spPr>
          <p:txBody>
            <a:bodyPr rtlCol="0" anchor="ctr"/>
            <a:lstStyle/>
            <a:p>
              <a:endParaRPr lang="de-DE"/>
            </a:p>
          </p:txBody>
        </p:sp>
        <p:sp>
          <p:nvSpPr>
            <p:cNvPr id="370" name="Freihandform 516">
              <a:extLst>
                <a:ext uri="{FF2B5EF4-FFF2-40B4-BE49-F238E27FC236}">
                  <a16:creationId xmlns:a16="http://schemas.microsoft.com/office/drawing/2014/main" id="{0CDC7038-698F-4AB4-B3AD-357E069FE69D}"/>
                </a:ext>
              </a:extLst>
            </p:cNvPr>
            <p:cNvSpPr/>
            <p:nvPr/>
          </p:nvSpPr>
          <p:spPr>
            <a:xfrm>
              <a:off x="4840096" y="4421822"/>
              <a:ext cx="26813" cy="58674"/>
            </a:xfrm>
            <a:custGeom>
              <a:avLst/>
              <a:gdLst>
                <a:gd name="connsiteX0" fmla="*/ 14669 w 26813"/>
                <a:gd name="connsiteY0" fmla="*/ 58674 h 58674"/>
                <a:gd name="connsiteX1" fmla="*/ 14669 w 26813"/>
                <a:gd name="connsiteY1" fmla="*/ 0 h 58674"/>
                <a:gd name="connsiteX2" fmla="*/ 0 w 26813"/>
                <a:gd name="connsiteY2" fmla="*/ 14668 h 58674"/>
                <a:gd name="connsiteX3" fmla="*/ 0 w 26813"/>
                <a:gd name="connsiteY3" fmla="*/ 44006 h 58674"/>
                <a:gd name="connsiteX4" fmla="*/ 14669 w 26813"/>
                <a:gd name="connsiteY4" fmla="*/ 58674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3" h="58674">
                  <a:moveTo>
                    <a:pt x="14669" y="58674"/>
                  </a:moveTo>
                  <a:cubicBezTo>
                    <a:pt x="30861" y="42482"/>
                    <a:pt x="30861" y="16193"/>
                    <a:pt x="14669" y="0"/>
                  </a:cubicBezTo>
                  <a:lnTo>
                    <a:pt x="0" y="14668"/>
                  </a:lnTo>
                  <a:cubicBezTo>
                    <a:pt x="8065" y="22733"/>
                    <a:pt x="8065" y="35941"/>
                    <a:pt x="0" y="44006"/>
                  </a:cubicBezTo>
                  <a:lnTo>
                    <a:pt x="14669" y="58674"/>
                  </a:lnTo>
                  <a:close/>
                </a:path>
              </a:pathLst>
            </a:custGeom>
            <a:grpFill/>
            <a:ln w="6350" cap="flat">
              <a:noFill/>
              <a:prstDash val="solid"/>
              <a:miter/>
            </a:ln>
          </p:spPr>
          <p:txBody>
            <a:bodyPr rtlCol="0" anchor="ctr"/>
            <a:lstStyle/>
            <a:p>
              <a:endParaRPr lang="de-DE"/>
            </a:p>
          </p:txBody>
        </p:sp>
        <p:sp>
          <p:nvSpPr>
            <p:cNvPr id="371" name="Freihandform 517">
              <a:extLst>
                <a:ext uri="{FF2B5EF4-FFF2-40B4-BE49-F238E27FC236}">
                  <a16:creationId xmlns:a16="http://schemas.microsoft.com/office/drawing/2014/main" id="{B065E8C0-B2D8-4F44-8E4E-66F421383C1D}"/>
                </a:ext>
              </a:extLst>
            </p:cNvPr>
            <p:cNvSpPr/>
            <p:nvPr/>
          </p:nvSpPr>
          <p:spPr>
            <a:xfrm>
              <a:off x="4883213" y="4403597"/>
              <a:ext cx="32892" cy="88011"/>
            </a:xfrm>
            <a:custGeom>
              <a:avLst/>
              <a:gdLst>
                <a:gd name="connsiteX0" fmla="*/ 14668 w 32892"/>
                <a:gd name="connsiteY0" fmla="*/ 88011 h 88011"/>
                <a:gd name="connsiteX1" fmla="*/ 32893 w 32892"/>
                <a:gd name="connsiteY1" fmla="*/ 44005 h 88011"/>
                <a:gd name="connsiteX2" fmla="*/ 14668 w 32892"/>
                <a:gd name="connsiteY2" fmla="*/ 0 h 88011"/>
                <a:gd name="connsiteX3" fmla="*/ 0 w 32892"/>
                <a:gd name="connsiteY3" fmla="*/ 14668 h 88011"/>
                <a:gd name="connsiteX4" fmla="*/ 12128 w 32892"/>
                <a:gd name="connsiteY4" fmla="*/ 44005 h 88011"/>
                <a:gd name="connsiteX5" fmla="*/ 0 w 32892"/>
                <a:gd name="connsiteY5" fmla="*/ 73343 h 88011"/>
                <a:gd name="connsiteX6" fmla="*/ 14668 w 32892"/>
                <a:gd name="connsiteY6" fmla="*/ 88011 h 8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2" h="88011">
                  <a:moveTo>
                    <a:pt x="14668" y="88011"/>
                  </a:moveTo>
                  <a:cubicBezTo>
                    <a:pt x="26416" y="76264"/>
                    <a:pt x="32893" y="60643"/>
                    <a:pt x="32893" y="44005"/>
                  </a:cubicBezTo>
                  <a:cubicBezTo>
                    <a:pt x="32893" y="27432"/>
                    <a:pt x="26416" y="11811"/>
                    <a:pt x="14668" y="0"/>
                  </a:cubicBezTo>
                  <a:lnTo>
                    <a:pt x="0" y="14668"/>
                  </a:lnTo>
                  <a:cubicBezTo>
                    <a:pt x="7810" y="22543"/>
                    <a:pt x="12128" y="32893"/>
                    <a:pt x="12128" y="44005"/>
                  </a:cubicBezTo>
                  <a:cubicBezTo>
                    <a:pt x="12128" y="55055"/>
                    <a:pt x="7810" y="65468"/>
                    <a:pt x="0" y="73343"/>
                  </a:cubicBezTo>
                  <a:lnTo>
                    <a:pt x="14668" y="88011"/>
                  </a:lnTo>
                  <a:close/>
                </a:path>
              </a:pathLst>
            </a:custGeom>
            <a:grpFill/>
            <a:ln w="6350" cap="flat">
              <a:noFill/>
              <a:prstDash val="solid"/>
              <a:miter/>
            </a:ln>
          </p:spPr>
          <p:txBody>
            <a:bodyPr rtlCol="0" anchor="ctr"/>
            <a:lstStyle/>
            <a:p>
              <a:endParaRPr lang="de-DE" dirty="0"/>
            </a:p>
          </p:txBody>
        </p:sp>
        <p:sp>
          <p:nvSpPr>
            <p:cNvPr id="372" name="Freihandform 518">
              <a:extLst>
                <a:ext uri="{FF2B5EF4-FFF2-40B4-BE49-F238E27FC236}">
                  <a16:creationId xmlns:a16="http://schemas.microsoft.com/office/drawing/2014/main" id="{3C05753F-18A8-4778-A9C6-166C098B4343}"/>
                </a:ext>
              </a:extLst>
            </p:cNvPr>
            <p:cNvSpPr/>
            <p:nvPr/>
          </p:nvSpPr>
          <p:spPr>
            <a:xfrm>
              <a:off x="4920996" y="4386008"/>
              <a:ext cx="40195" cy="123189"/>
            </a:xfrm>
            <a:custGeom>
              <a:avLst/>
              <a:gdLst>
                <a:gd name="connsiteX0" fmla="*/ 14668 w 40195"/>
                <a:gd name="connsiteY0" fmla="*/ 123190 h 123189"/>
                <a:gd name="connsiteX1" fmla="*/ 40195 w 40195"/>
                <a:gd name="connsiteY1" fmla="*/ 61595 h 123189"/>
                <a:gd name="connsiteX2" fmla="*/ 14668 w 40195"/>
                <a:gd name="connsiteY2" fmla="*/ 0 h 123189"/>
                <a:gd name="connsiteX3" fmla="*/ 0 w 40195"/>
                <a:gd name="connsiteY3" fmla="*/ 14668 h 123189"/>
                <a:gd name="connsiteX4" fmla="*/ 19431 w 40195"/>
                <a:gd name="connsiteY4" fmla="*/ 61595 h 123189"/>
                <a:gd name="connsiteX5" fmla="*/ 0 w 40195"/>
                <a:gd name="connsiteY5" fmla="*/ 108521 h 123189"/>
                <a:gd name="connsiteX6" fmla="*/ 14668 w 40195"/>
                <a:gd name="connsiteY6" fmla="*/ 123190 h 12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123189">
                  <a:moveTo>
                    <a:pt x="14668" y="123190"/>
                  </a:moveTo>
                  <a:cubicBezTo>
                    <a:pt x="31115" y="106743"/>
                    <a:pt x="40195" y="84899"/>
                    <a:pt x="40195" y="61595"/>
                  </a:cubicBezTo>
                  <a:cubicBezTo>
                    <a:pt x="40195" y="38354"/>
                    <a:pt x="31115" y="16446"/>
                    <a:pt x="14668" y="0"/>
                  </a:cubicBezTo>
                  <a:lnTo>
                    <a:pt x="0" y="14668"/>
                  </a:lnTo>
                  <a:cubicBezTo>
                    <a:pt x="12573" y="27241"/>
                    <a:pt x="19431" y="43878"/>
                    <a:pt x="19431" y="61595"/>
                  </a:cubicBezTo>
                  <a:cubicBezTo>
                    <a:pt x="19431" y="79311"/>
                    <a:pt x="12509" y="95948"/>
                    <a:pt x="0" y="108521"/>
                  </a:cubicBezTo>
                  <a:lnTo>
                    <a:pt x="14668" y="123190"/>
                  </a:lnTo>
                  <a:close/>
                </a:path>
              </a:pathLst>
            </a:custGeom>
            <a:grpFill/>
            <a:ln w="6350" cap="flat">
              <a:noFill/>
              <a:prstDash val="solid"/>
              <a:miter/>
            </a:ln>
          </p:spPr>
          <p:txBody>
            <a:bodyPr rtlCol="0" anchor="ctr"/>
            <a:lstStyle/>
            <a:p>
              <a:endParaRPr lang="de-DE"/>
            </a:p>
          </p:txBody>
        </p:sp>
      </p:grpSp>
      <p:sp>
        <p:nvSpPr>
          <p:cNvPr id="383" name="Freihandform 72">
            <a:extLst>
              <a:ext uri="{FF2B5EF4-FFF2-40B4-BE49-F238E27FC236}">
                <a16:creationId xmlns:a16="http://schemas.microsoft.com/office/drawing/2014/main" id="{2C8ED899-D30F-4967-84E1-D6CBD771A85A}"/>
              </a:ext>
            </a:extLst>
          </p:cNvPr>
          <p:cNvSpPr/>
          <p:nvPr/>
        </p:nvSpPr>
        <p:spPr>
          <a:xfrm>
            <a:off x="8954994" y="3803882"/>
            <a:ext cx="835193" cy="314231"/>
          </a:xfrm>
          <a:custGeom>
            <a:avLst/>
            <a:gdLst>
              <a:gd name="connsiteX0" fmla="*/ 491807 w 871727"/>
              <a:gd name="connsiteY0" fmla="*/ 200533 h 327977"/>
              <a:gd name="connsiteX1" fmla="*/ 520382 w 871727"/>
              <a:gd name="connsiteY1" fmla="*/ 200533 h 327977"/>
              <a:gd name="connsiteX2" fmla="*/ 520700 w 871727"/>
              <a:gd name="connsiteY2" fmla="*/ 200216 h 327977"/>
              <a:gd name="connsiteX3" fmla="*/ 558038 w 871727"/>
              <a:gd name="connsiteY3" fmla="*/ 179896 h 327977"/>
              <a:gd name="connsiteX4" fmla="*/ 609917 w 871727"/>
              <a:gd name="connsiteY4" fmla="*/ 14097 h 327977"/>
              <a:gd name="connsiteX5" fmla="*/ 614363 w 871727"/>
              <a:gd name="connsiteY5" fmla="*/ 0 h 327977"/>
              <a:gd name="connsiteX6" fmla="*/ 629094 w 871727"/>
              <a:gd name="connsiteY6" fmla="*/ 0 h 327977"/>
              <a:gd name="connsiteX7" fmla="*/ 756539 w 871727"/>
              <a:gd name="connsiteY7" fmla="*/ 0 h 327977"/>
              <a:gd name="connsiteX8" fmla="*/ 776605 w 871727"/>
              <a:gd name="connsiteY8" fmla="*/ 0 h 327977"/>
              <a:gd name="connsiteX9" fmla="*/ 776605 w 871727"/>
              <a:gd name="connsiteY9" fmla="*/ 20066 h 327977"/>
              <a:gd name="connsiteX10" fmla="*/ 776605 w 871727"/>
              <a:gd name="connsiteY10" fmla="*/ 176276 h 327977"/>
              <a:gd name="connsiteX11" fmla="*/ 822452 w 871727"/>
              <a:gd name="connsiteY11" fmla="*/ 176276 h 327977"/>
              <a:gd name="connsiteX12" fmla="*/ 822452 w 871727"/>
              <a:gd name="connsiteY12" fmla="*/ 182690 h 327977"/>
              <a:gd name="connsiteX13" fmla="*/ 849757 w 871727"/>
              <a:gd name="connsiteY13" fmla="*/ 200152 h 327977"/>
              <a:gd name="connsiteX14" fmla="*/ 871728 w 871727"/>
              <a:gd name="connsiteY14" fmla="*/ 253111 h 327977"/>
              <a:gd name="connsiteX15" fmla="*/ 849757 w 871727"/>
              <a:gd name="connsiteY15" fmla="*/ 306070 h 327977"/>
              <a:gd name="connsiteX16" fmla="*/ 796798 w 871727"/>
              <a:gd name="connsiteY16" fmla="*/ 327978 h 327977"/>
              <a:gd name="connsiteX17" fmla="*/ 743839 w 871727"/>
              <a:gd name="connsiteY17" fmla="*/ 306070 h 327977"/>
              <a:gd name="connsiteX18" fmla="*/ 726440 w 871727"/>
              <a:gd name="connsiteY18" fmla="*/ 278892 h 327977"/>
              <a:gd name="connsiteX19" fmla="*/ 644144 w 871727"/>
              <a:gd name="connsiteY19" fmla="*/ 278892 h 327977"/>
              <a:gd name="connsiteX20" fmla="*/ 626745 w 871727"/>
              <a:gd name="connsiteY20" fmla="*/ 306070 h 327977"/>
              <a:gd name="connsiteX21" fmla="*/ 573786 w 871727"/>
              <a:gd name="connsiteY21" fmla="*/ 327978 h 327977"/>
              <a:gd name="connsiteX22" fmla="*/ 520827 w 871727"/>
              <a:gd name="connsiteY22" fmla="*/ 306070 h 327977"/>
              <a:gd name="connsiteX23" fmla="*/ 506603 w 871727"/>
              <a:gd name="connsiteY23" fmla="*/ 286258 h 327977"/>
              <a:gd name="connsiteX24" fmla="*/ 491934 w 871727"/>
              <a:gd name="connsiteY24" fmla="*/ 286258 h 327977"/>
              <a:gd name="connsiteX25" fmla="*/ 491934 w 871727"/>
              <a:gd name="connsiteY25" fmla="*/ 295783 h 327977"/>
              <a:gd name="connsiteX26" fmla="*/ 311150 w 871727"/>
              <a:gd name="connsiteY26" fmla="*/ 283401 h 327977"/>
              <a:gd name="connsiteX27" fmla="*/ 311150 w 871727"/>
              <a:gd name="connsiteY27" fmla="*/ 263335 h 327977"/>
              <a:gd name="connsiteX28" fmla="*/ 444436 w 871727"/>
              <a:gd name="connsiteY28" fmla="*/ 263335 h 327977"/>
              <a:gd name="connsiteX29" fmla="*/ 444436 w 871727"/>
              <a:gd name="connsiteY29" fmla="*/ 37148 h 327977"/>
              <a:gd name="connsiteX30" fmla="*/ 491934 w 871727"/>
              <a:gd name="connsiteY30" fmla="*/ 37148 h 327977"/>
              <a:gd name="connsiteX31" fmla="*/ 491934 w 871727"/>
              <a:gd name="connsiteY31" fmla="*/ 200533 h 327977"/>
              <a:gd name="connsiteX32" fmla="*/ 491807 w 871727"/>
              <a:gd name="connsiteY32" fmla="*/ 200533 h 327977"/>
              <a:gd name="connsiteX33" fmla="*/ 8890 w 871727"/>
              <a:gd name="connsiteY33" fmla="*/ 277685 h 327977"/>
              <a:gd name="connsiteX34" fmla="*/ 228981 w 871727"/>
              <a:gd name="connsiteY34" fmla="*/ 277685 h 327977"/>
              <a:gd name="connsiteX35" fmla="*/ 237807 w 871727"/>
              <a:gd name="connsiteY35" fmla="*/ 277685 h 327977"/>
              <a:gd name="connsiteX36" fmla="*/ 237807 w 871727"/>
              <a:gd name="connsiteY36" fmla="*/ 286576 h 327977"/>
              <a:gd name="connsiteX37" fmla="*/ 237807 w 871727"/>
              <a:gd name="connsiteY37" fmla="*/ 315214 h 327977"/>
              <a:gd name="connsiteX38" fmla="*/ 237807 w 871727"/>
              <a:gd name="connsiteY38" fmla="*/ 324104 h 327977"/>
              <a:gd name="connsiteX39" fmla="*/ 228981 w 871727"/>
              <a:gd name="connsiteY39" fmla="*/ 324104 h 327977"/>
              <a:gd name="connsiteX40" fmla="*/ 8890 w 871727"/>
              <a:gd name="connsiteY40" fmla="*/ 324104 h 327977"/>
              <a:gd name="connsiteX41" fmla="*/ 0 w 871727"/>
              <a:gd name="connsiteY41" fmla="*/ 324104 h 327977"/>
              <a:gd name="connsiteX42" fmla="*/ 0 w 871727"/>
              <a:gd name="connsiteY42" fmla="*/ 315214 h 327977"/>
              <a:gd name="connsiteX43" fmla="*/ 0 w 871727"/>
              <a:gd name="connsiteY43" fmla="*/ 286576 h 327977"/>
              <a:gd name="connsiteX44" fmla="*/ 0 w 871727"/>
              <a:gd name="connsiteY44" fmla="*/ 277685 h 327977"/>
              <a:gd name="connsiteX45" fmla="*/ 8890 w 871727"/>
              <a:gd name="connsiteY45" fmla="*/ 277685 h 327977"/>
              <a:gd name="connsiteX46" fmla="*/ 8890 w 871727"/>
              <a:gd name="connsiteY46" fmla="*/ 277685 h 327977"/>
              <a:gd name="connsiteX47" fmla="*/ 124015 w 871727"/>
              <a:gd name="connsiteY47" fmla="*/ 295402 h 327977"/>
              <a:gd name="connsiteX48" fmla="*/ 124015 w 871727"/>
              <a:gd name="connsiteY48" fmla="*/ 306324 h 327977"/>
              <a:gd name="connsiteX49" fmla="*/ 220154 w 871727"/>
              <a:gd name="connsiteY49" fmla="*/ 306324 h 327977"/>
              <a:gd name="connsiteX50" fmla="*/ 220154 w 871727"/>
              <a:gd name="connsiteY50" fmla="*/ 295402 h 327977"/>
              <a:gd name="connsiteX51" fmla="*/ 124015 w 871727"/>
              <a:gd name="connsiteY51" fmla="*/ 295402 h 327977"/>
              <a:gd name="connsiteX52" fmla="*/ 124015 w 871727"/>
              <a:gd name="connsiteY52" fmla="*/ 295402 h 327977"/>
              <a:gd name="connsiteX53" fmla="*/ 108394 w 871727"/>
              <a:gd name="connsiteY53" fmla="*/ 306324 h 327977"/>
              <a:gd name="connsiteX54" fmla="*/ 108394 w 871727"/>
              <a:gd name="connsiteY54" fmla="*/ 295402 h 327977"/>
              <a:gd name="connsiteX55" fmla="*/ 17780 w 871727"/>
              <a:gd name="connsiteY55" fmla="*/ 295402 h 327977"/>
              <a:gd name="connsiteX56" fmla="*/ 17780 w 871727"/>
              <a:gd name="connsiteY56" fmla="*/ 306324 h 327977"/>
              <a:gd name="connsiteX57" fmla="*/ 108394 w 871727"/>
              <a:gd name="connsiteY57" fmla="*/ 306324 h 327977"/>
              <a:gd name="connsiteX58" fmla="*/ 108394 w 871727"/>
              <a:gd name="connsiteY58" fmla="*/ 306324 h 327977"/>
              <a:gd name="connsiteX59" fmla="*/ 173164 w 871727"/>
              <a:gd name="connsiteY59" fmla="*/ 41973 h 327977"/>
              <a:gd name="connsiteX60" fmla="*/ 55372 w 871727"/>
              <a:gd name="connsiteY60" fmla="*/ 41973 h 327977"/>
              <a:gd name="connsiteX61" fmla="*/ 45148 w 871727"/>
              <a:gd name="connsiteY61" fmla="*/ 41973 h 327977"/>
              <a:gd name="connsiteX62" fmla="*/ 45148 w 871727"/>
              <a:gd name="connsiteY62" fmla="*/ 52134 h 327977"/>
              <a:gd name="connsiteX63" fmla="*/ 45148 w 871727"/>
              <a:gd name="connsiteY63" fmla="*/ 140272 h 327977"/>
              <a:gd name="connsiteX64" fmla="*/ 45148 w 871727"/>
              <a:gd name="connsiteY64" fmla="*/ 150432 h 327977"/>
              <a:gd name="connsiteX65" fmla="*/ 55372 w 871727"/>
              <a:gd name="connsiteY65" fmla="*/ 150432 h 327977"/>
              <a:gd name="connsiteX66" fmla="*/ 173164 w 871727"/>
              <a:gd name="connsiteY66" fmla="*/ 150432 h 327977"/>
              <a:gd name="connsiteX67" fmla="*/ 183388 w 871727"/>
              <a:gd name="connsiteY67" fmla="*/ 150432 h 327977"/>
              <a:gd name="connsiteX68" fmla="*/ 183388 w 871727"/>
              <a:gd name="connsiteY68" fmla="*/ 140272 h 327977"/>
              <a:gd name="connsiteX69" fmla="*/ 183388 w 871727"/>
              <a:gd name="connsiteY69" fmla="*/ 52134 h 327977"/>
              <a:gd name="connsiteX70" fmla="*/ 183388 w 871727"/>
              <a:gd name="connsiteY70" fmla="*/ 41973 h 327977"/>
              <a:gd name="connsiteX71" fmla="*/ 173164 w 871727"/>
              <a:gd name="connsiteY71" fmla="*/ 41973 h 327977"/>
              <a:gd name="connsiteX72" fmla="*/ 173164 w 871727"/>
              <a:gd name="connsiteY72" fmla="*/ 41973 h 327977"/>
              <a:gd name="connsiteX73" fmla="*/ 140970 w 871727"/>
              <a:gd name="connsiteY73" fmla="*/ 62357 h 327977"/>
              <a:gd name="connsiteX74" fmla="*/ 163004 w 871727"/>
              <a:gd name="connsiteY74" fmla="*/ 128460 h 327977"/>
              <a:gd name="connsiteX75" fmla="*/ 163004 w 871727"/>
              <a:gd name="connsiteY75" fmla="*/ 130111 h 327977"/>
              <a:gd name="connsiteX76" fmla="*/ 151574 w 871727"/>
              <a:gd name="connsiteY76" fmla="*/ 130111 h 327977"/>
              <a:gd name="connsiteX77" fmla="*/ 128968 w 871727"/>
              <a:gd name="connsiteY77" fmla="*/ 62357 h 327977"/>
              <a:gd name="connsiteX78" fmla="*/ 140970 w 871727"/>
              <a:gd name="connsiteY78" fmla="*/ 62357 h 327977"/>
              <a:gd name="connsiteX79" fmla="*/ 140970 w 871727"/>
              <a:gd name="connsiteY79" fmla="*/ 62357 h 327977"/>
              <a:gd name="connsiteX80" fmla="*/ 163004 w 871727"/>
              <a:gd name="connsiteY80" fmla="*/ 96393 h 327977"/>
              <a:gd name="connsiteX81" fmla="*/ 151701 w 871727"/>
              <a:gd name="connsiteY81" fmla="*/ 62421 h 327977"/>
              <a:gd name="connsiteX82" fmla="*/ 163004 w 871727"/>
              <a:gd name="connsiteY82" fmla="*/ 62421 h 327977"/>
              <a:gd name="connsiteX83" fmla="*/ 163004 w 871727"/>
              <a:gd name="connsiteY83" fmla="*/ 96393 h 327977"/>
              <a:gd name="connsiteX84" fmla="*/ 163004 w 871727"/>
              <a:gd name="connsiteY84" fmla="*/ 96393 h 327977"/>
              <a:gd name="connsiteX85" fmla="*/ 73025 w 871727"/>
              <a:gd name="connsiteY85" fmla="*/ 62357 h 327977"/>
              <a:gd name="connsiteX86" fmla="*/ 95631 w 871727"/>
              <a:gd name="connsiteY86" fmla="*/ 130111 h 327977"/>
              <a:gd name="connsiteX87" fmla="*/ 83693 w 871727"/>
              <a:gd name="connsiteY87" fmla="*/ 130111 h 327977"/>
              <a:gd name="connsiteX88" fmla="*/ 65595 w 871727"/>
              <a:gd name="connsiteY88" fmla="*/ 75946 h 327977"/>
              <a:gd name="connsiteX89" fmla="*/ 65595 w 871727"/>
              <a:gd name="connsiteY89" fmla="*/ 62357 h 327977"/>
              <a:gd name="connsiteX90" fmla="*/ 73025 w 871727"/>
              <a:gd name="connsiteY90" fmla="*/ 62357 h 327977"/>
              <a:gd name="connsiteX91" fmla="*/ 73025 w 871727"/>
              <a:gd name="connsiteY91" fmla="*/ 62357 h 327977"/>
              <a:gd name="connsiteX92" fmla="*/ 106299 w 871727"/>
              <a:gd name="connsiteY92" fmla="*/ 130111 h 327977"/>
              <a:gd name="connsiteX93" fmla="*/ 83693 w 871727"/>
              <a:gd name="connsiteY93" fmla="*/ 62357 h 327977"/>
              <a:gd name="connsiteX94" fmla="*/ 95631 w 871727"/>
              <a:gd name="connsiteY94" fmla="*/ 62357 h 327977"/>
              <a:gd name="connsiteX95" fmla="*/ 118237 w 871727"/>
              <a:gd name="connsiteY95" fmla="*/ 130111 h 327977"/>
              <a:gd name="connsiteX96" fmla="*/ 106299 w 871727"/>
              <a:gd name="connsiteY96" fmla="*/ 130111 h 327977"/>
              <a:gd name="connsiteX97" fmla="*/ 106299 w 871727"/>
              <a:gd name="connsiteY97" fmla="*/ 130111 h 327977"/>
              <a:gd name="connsiteX98" fmla="*/ 128968 w 871727"/>
              <a:gd name="connsiteY98" fmla="*/ 130111 h 327977"/>
              <a:gd name="connsiteX99" fmla="*/ 106363 w 871727"/>
              <a:gd name="connsiteY99" fmla="*/ 62357 h 327977"/>
              <a:gd name="connsiteX100" fmla="*/ 118301 w 871727"/>
              <a:gd name="connsiteY100" fmla="*/ 62357 h 327977"/>
              <a:gd name="connsiteX101" fmla="*/ 140907 w 871727"/>
              <a:gd name="connsiteY101" fmla="*/ 130111 h 327977"/>
              <a:gd name="connsiteX102" fmla="*/ 128968 w 871727"/>
              <a:gd name="connsiteY102" fmla="*/ 130111 h 327977"/>
              <a:gd name="connsiteX103" fmla="*/ 128968 w 871727"/>
              <a:gd name="connsiteY103" fmla="*/ 130111 h 327977"/>
              <a:gd name="connsiteX104" fmla="*/ 65595 w 871727"/>
              <a:gd name="connsiteY104" fmla="*/ 108014 h 327977"/>
              <a:gd name="connsiteX105" fmla="*/ 72961 w 871727"/>
              <a:gd name="connsiteY105" fmla="*/ 130111 h 327977"/>
              <a:gd name="connsiteX106" fmla="*/ 65595 w 871727"/>
              <a:gd name="connsiteY106" fmla="*/ 130111 h 327977"/>
              <a:gd name="connsiteX107" fmla="*/ 65595 w 871727"/>
              <a:gd name="connsiteY107" fmla="*/ 108014 h 327977"/>
              <a:gd name="connsiteX108" fmla="*/ 65595 w 871727"/>
              <a:gd name="connsiteY108" fmla="*/ 108014 h 327977"/>
              <a:gd name="connsiteX109" fmla="*/ 173164 w 871727"/>
              <a:gd name="connsiteY109" fmla="*/ 161861 h 327977"/>
              <a:gd name="connsiteX110" fmla="*/ 55372 w 871727"/>
              <a:gd name="connsiteY110" fmla="*/ 161861 h 327977"/>
              <a:gd name="connsiteX111" fmla="*/ 45148 w 871727"/>
              <a:gd name="connsiteY111" fmla="*/ 161861 h 327977"/>
              <a:gd name="connsiteX112" fmla="*/ 45148 w 871727"/>
              <a:gd name="connsiteY112" fmla="*/ 172085 h 327977"/>
              <a:gd name="connsiteX113" fmla="*/ 45148 w 871727"/>
              <a:gd name="connsiteY113" fmla="*/ 260223 h 327977"/>
              <a:gd name="connsiteX114" fmla="*/ 45148 w 871727"/>
              <a:gd name="connsiteY114" fmla="*/ 270447 h 327977"/>
              <a:gd name="connsiteX115" fmla="*/ 55372 w 871727"/>
              <a:gd name="connsiteY115" fmla="*/ 270447 h 327977"/>
              <a:gd name="connsiteX116" fmla="*/ 173164 w 871727"/>
              <a:gd name="connsiteY116" fmla="*/ 270447 h 327977"/>
              <a:gd name="connsiteX117" fmla="*/ 183388 w 871727"/>
              <a:gd name="connsiteY117" fmla="*/ 270447 h 327977"/>
              <a:gd name="connsiteX118" fmla="*/ 183388 w 871727"/>
              <a:gd name="connsiteY118" fmla="*/ 260223 h 327977"/>
              <a:gd name="connsiteX119" fmla="*/ 183388 w 871727"/>
              <a:gd name="connsiteY119" fmla="*/ 172085 h 327977"/>
              <a:gd name="connsiteX120" fmla="*/ 183388 w 871727"/>
              <a:gd name="connsiteY120" fmla="*/ 161861 h 327977"/>
              <a:gd name="connsiteX121" fmla="*/ 173164 w 871727"/>
              <a:gd name="connsiteY121" fmla="*/ 161861 h 327977"/>
              <a:gd name="connsiteX122" fmla="*/ 173164 w 871727"/>
              <a:gd name="connsiteY122" fmla="*/ 161861 h 327977"/>
              <a:gd name="connsiteX123" fmla="*/ 140970 w 871727"/>
              <a:gd name="connsiteY123" fmla="*/ 182245 h 327977"/>
              <a:gd name="connsiteX124" fmla="*/ 163004 w 871727"/>
              <a:gd name="connsiteY124" fmla="*/ 248285 h 327977"/>
              <a:gd name="connsiteX125" fmla="*/ 163004 w 871727"/>
              <a:gd name="connsiteY125" fmla="*/ 249936 h 327977"/>
              <a:gd name="connsiteX126" fmla="*/ 151574 w 871727"/>
              <a:gd name="connsiteY126" fmla="*/ 249936 h 327977"/>
              <a:gd name="connsiteX127" fmla="*/ 128968 w 871727"/>
              <a:gd name="connsiteY127" fmla="*/ 182182 h 327977"/>
              <a:gd name="connsiteX128" fmla="*/ 140970 w 871727"/>
              <a:gd name="connsiteY128" fmla="*/ 182182 h 327977"/>
              <a:gd name="connsiteX129" fmla="*/ 140970 w 871727"/>
              <a:gd name="connsiteY129" fmla="*/ 182245 h 327977"/>
              <a:gd name="connsiteX130" fmla="*/ 163004 w 871727"/>
              <a:gd name="connsiteY130" fmla="*/ 216217 h 327977"/>
              <a:gd name="connsiteX131" fmla="*/ 151701 w 871727"/>
              <a:gd name="connsiteY131" fmla="*/ 182245 h 327977"/>
              <a:gd name="connsiteX132" fmla="*/ 163004 w 871727"/>
              <a:gd name="connsiteY132" fmla="*/ 182245 h 327977"/>
              <a:gd name="connsiteX133" fmla="*/ 163004 w 871727"/>
              <a:gd name="connsiteY133" fmla="*/ 216217 h 327977"/>
              <a:gd name="connsiteX134" fmla="*/ 163004 w 871727"/>
              <a:gd name="connsiteY134" fmla="*/ 216217 h 327977"/>
              <a:gd name="connsiteX135" fmla="*/ 73025 w 871727"/>
              <a:gd name="connsiteY135" fmla="*/ 182245 h 327977"/>
              <a:gd name="connsiteX136" fmla="*/ 95631 w 871727"/>
              <a:gd name="connsiteY136" fmla="*/ 249999 h 327977"/>
              <a:gd name="connsiteX137" fmla="*/ 83693 w 871727"/>
              <a:gd name="connsiteY137" fmla="*/ 249999 h 327977"/>
              <a:gd name="connsiteX138" fmla="*/ 65595 w 871727"/>
              <a:gd name="connsiteY138" fmla="*/ 195834 h 327977"/>
              <a:gd name="connsiteX139" fmla="*/ 65595 w 871727"/>
              <a:gd name="connsiteY139" fmla="*/ 182245 h 327977"/>
              <a:gd name="connsiteX140" fmla="*/ 73025 w 871727"/>
              <a:gd name="connsiteY140" fmla="*/ 182245 h 327977"/>
              <a:gd name="connsiteX141" fmla="*/ 73025 w 871727"/>
              <a:gd name="connsiteY141" fmla="*/ 182245 h 327977"/>
              <a:gd name="connsiteX142" fmla="*/ 106299 w 871727"/>
              <a:gd name="connsiteY142" fmla="*/ 249999 h 327977"/>
              <a:gd name="connsiteX143" fmla="*/ 83693 w 871727"/>
              <a:gd name="connsiteY143" fmla="*/ 182245 h 327977"/>
              <a:gd name="connsiteX144" fmla="*/ 95631 w 871727"/>
              <a:gd name="connsiteY144" fmla="*/ 182245 h 327977"/>
              <a:gd name="connsiteX145" fmla="*/ 118237 w 871727"/>
              <a:gd name="connsiteY145" fmla="*/ 249999 h 327977"/>
              <a:gd name="connsiteX146" fmla="*/ 106299 w 871727"/>
              <a:gd name="connsiteY146" fmla="*/ 249999 h 327977"/>
              <a:gd name="connsiteX147" fmla="*/ 106299 w 871727"/>
              <a:gd name="connsiteY147" fmla="*/ 249999 h 327977"/>
              <a:gd name="connsiteX148" fmla="*/ 128968 w 871727"/>
              <a:gd name="connsiteY148" fmla="*/ 249999 h 327977"/>
              <a:gd name="connsiteX149" fmla="*/ 106363 w 871727"/>
              <a:gd name="connsiteY149" fmla="*/ 182245 h 327977"/>
              <a:gd name="connsiteX150" fmla="*/ 118301 w 871727"/>
              <a:gd name="connsiteY150" fmla="*/ 182245 h 327977"/>
              <a:gd name="connsiteX151" fmla="*/ 140907 w 871727"/>
              <a:gd name="connsiteY151" fmla="*/ 249999 h 327977"/>
              <a:gd name="connsiteX152" fmla="*/ 128968 w 871727"/>
              <a:gd name="connsiteY152" fmla="*/ 249999 h 327977"/>
              <a:gd name="connsiteX153" fmla="*/ 128968 w 871727"/>
              <a:gd name="connsiteY153" fmla="*/ 249999 h 327977"/>
              <a:gd name="connsiteX154" fmla="*/ 65595 w 871727"/>
              <a:gd name="connsiteY154" fmla="*/ 227902 h 327977"/>
              <a:gd name="connsiteX155" fmla="*/ 72961 w 871727"/>
              <a:gd name="connsiteY155" fmla="*/ 249999 h 327977"/>
              <a:gd name="connsiteX156" fmla="*/ 65595 w 871727"/>
              <a:gd name="connsiteY156" fmla="*/ 249999 h 327977"/>
              <a:gd name="connsiteX157" fmla="*/ 65595 w 871727"/>
              <a:gd name="connsiteY157" fmla="*/ 227902 h 327977"/>
              <a:gd name="connsiteX158" fmla="*/ 65595 w 871727"/>
              <a:gd name="connsiteY158" fmla="*/ 227902 h 327977"/>
              <a:gd name="connsiteX159" fmla="*/ 408178 w 871727"/>
              <a:gd name="connsiteY159" fmla="*/ 15939 h 327977"/>
              <a:gd name="connsiteX160" fmla="*/ 290385 w 871727"/>
              <a:gd name="connsiteY160" fmla="*/ 15939 h 327977"/>
              <a:gd name="connsiteX161" fmla="*/ 280226 w 871727"/>
              <a:gd name="connsiteY161" fmla="*/ 15939 h 327977"/>
              <a:gd name="connsiteX162" fmla="*/ 280226 w 871727"/>
              <a:gd name="connsiteY162" fmla="*/ 26098 h 327977"/>
              <a:gd name="connsiteX163" fmla="*/ 280226 w 871727"/>
              <a:gd name="connsiteY163" fmla="*/ 114236 h 327977"/>
              <a:gd name="connsiteX164" fmla="*/ 280226 w 871727"/>
              <a:gd name="connsiteY164" fmla="*/ 124397 h 327977"/>
              <a:gd name="connsiteX165" fmla="*/ 290385 w 871727"/>
              <a:gd name="connsiteY165" fmla="*/ 124397 h 327977"/>
              <a:gd name="connsiteX166" fmla="*/ 408178 w 871727"/>
              <a:gd name="connsiteY166" fmla="*/ 124397 h 327977"/>
              <a:gd name="connsiteX167" fmla="*/ 418401 w 871727"/>
              <a:gd name="connsiteY167" fmla="*/ 124397 h 327977"/>
              <a:gd name="connsiteX168" fmla="*/ 418401 w 871727"/>
              <a:gd name="connsiteY168" fmla="*/ 114236 h 327977"/>
              <a:gd name="connsiteX169" fmla="*/ 418401 w 871727"/>
              <a:gd name="connsiteY169" fmla="*/ 26098 h 327977"/>
              <a:gd name="connsiteX170" fmla="*/ 418401 w 871727"/>
              <a:gd name="connsiteY170" fmla="*/ 15939 h 327977"/>
              <a:gd name="connsiteX171" fmla="*/ 408178 w 871727"/>
              <a:gd name="connsiteY171" fmla="*/ 15939 h 327977"/>
              <a:gd name="connsiteX172" fmla="*/ 408178 w 871727"/>
              <a:gd name="connsiteY172" fmla="*/ 15939 h 327977"/>
              <a:gd name="connsiteX173" fmla="*/ 375920 w 871727"/>
              <a:gd name="connsiteY173" fmla="*/ 36259 h 327977"/>
              <a:gd name="connsiteX174" fmla="*/ 363982 w 871727"/>
              <a:gd name="connsiteY174" fmla="*/ 36259 h 327977"/>
              <a:gd name="connsiteX175" fmla="*/ 386588 w 871727"/>
              <a:gd name="connsiteY175" fmla="*/ 104013 h 327977"/>
              <a:gd name="connsiteX176" fmla="*/ 398018 w 871727"/>
              <a:gd name="connsiteY176" fmla="*/ 104013 h 327977"/>
              <a:gd name="connsiteX177" fmla="*/ 398018 w 871727"/>
              <a:gd name="connsiteY177" fmla="*/ 102362 h 327977"/>
              <a:gd name="connsiteX178" fmla="*/ 375920 w 871727"/>
              <a:gd name="connsiteY178" fmla="*/ 36259 h 327977"/>
              <a:gd name="connsiteX179" fmla="*/ 375920 w 871727"/>
              <a:gd name="connsiteY179" fmla="*/ 36259 h 327977"/>
              <a:gd name="connsiteX180" fmla="*/ 397954 w 871727"/>
              <a:gd name="connsiteY180" fmla="*/ 70295 h 327977"/>
              <a:gd name="connsiteX181" fmla="*/ 397954 w 871727"/>
              <a:gd name="connsiteY181" fmla="*/ 36259 h 327977"/>
              <a:gd name="connsiteX182" fmla="*/ 386651 w 871727"/>
              <a:gd name="connsiteY182" fmla="*/ 36259 h 327977"/>
              <a:gd name="connsiteX183" fmla="*/ 397954 w 871727"/>
              <a:gd name="connsiteY183" fmla="*/ 70295 h 327977"/>
              <a:gd name="connsiteX184" fmla="*/ 397954 w 871727"/>
              <a:gd name="connsiteY184" fmla="*/ 70295 h 327977"/>
              <a:gd name="connsiteX185" fmla="*/ 307975 w 871727"/>
              <a:gd name="connsiteY185" fmla="*/ 36259 h 327977"/>
              <a:gd name="connsiteX186" fmla="*/ 300545 w 871727"/>
              <a:gd name="connsiteY186" fmla="*/ 36259 h 327977"/>
              <a:gd name="connsiteX187" fmla="*/ 300545 w 871727"/>
              <a:gd name="connsiteY187" fmla="*/ 49848 h 327977"/>
              <a:gd name="connsiteX188" fmla="*/ 318579 w 871727"/>
              <a:gd name="connsiteY188" fmla="*/ 104013 h 327977"/>
              <a:gd name="connsiteX189" fmla="*/ 330517 w 871727"/>
              <a:gd name="connsiteY189" fmla="*/ 104013 h 327977"/>
              <a:gd name="connsiteX190" fmla="*/ 307975 w 871727"/>
              <a:gd name="connsiteY190" fmla="*/ 36259 h 327977"/>
              <a:gd name="connsiteX191" fmla="*/ 307975 w 871727"/>
              <a:gd name="connsiteY191" fmla="*/ 36259 h 327977"/>
              <a:gd name="connsiteX192" fmla="*/ 341249 w 871727"/>
              <a:gd name="connsiteY192" fmla="*/ 104013 h 327977"/>
              <a:gd name="connsiteX193" fmla="*/ 353187 w 871727"/>
              <a:gd name="connsiteY193" fmla="*/ 104013 h 327977"/>
              <a:gd name="connsiteX194" fmla="*/ 330581 w 871727"/>
              <a:gd name="connsiteY194" fmla="*/ 36259 h 327977"/>
              <a:gd name="connsiteX195" fmla="*/ 318643 w 871727"/>
              <a:gd name="connsiteY195" fmla="*/ 36259 h 327977"/>
              <a:gd name="connsiteX196" fmla="*/ 341249 w 871727"/>
              <a:gd name="connsiteY196" fmla="*/ 104013 h 327977"/>
              <a:gd name="connsiteX197" fmla="*/ 341249 w 871727"/>
              <a:gd name="connsiteY197" fmla="*/ 104013 h 327977"/>
              <a:gd name="connsiteX198" fmla="*/ 363919 w 871727"/>
              <a:gd name="connsiteY198" fmla="*/ 104013 h 327977"/>
              <a:gd name="connsiteX199" fmla="*/ 375857 w 871727"/>
              <a:gd name="connsiteY199" fmla="*/ 104013 h 327977"/>
              <a:gd name="connsiteX200" fmla="*/ 353251 w 871727"/>
              <a:gd name="connsiteY200" fmla="*/ 36259 h 327977"/>
              <a:gd name="connsiteX201" fmla="*/ 341313 w 871727"/>
              <a:gd name="connsiteY201" fmla="*/ 36259 h 327977"/>
              <a:gd name="connsiteX202" fmla="*/ 363919 w 871727"/>
              <a:gd name="connsiteY202" fmla="*/ 104013 h 327977"/>
              <a:gd name="connsiteX203" fmla="*/ 363919 w 871727"/>
              <a:gd name="connsiteY203" fmla="*/ 104013 h 327977"/>
              <a:gd name="connsiteX204" fmla="*/ 300545 w 871727"/>
              <a:gd name="connsiteY204" fmla="*/ 81979 h 327977"/>
              <a:gd name="connsiteX205" fmla="*/ 307911 w 871727"/>
              <a:gd name="connsiteY205" fmla="*/ 104077 h 327977"/>
              <a:gd name="connsiteX206" fmla="*/ 300545 w 871727"/>
              <a:gd name="connsiteY206" fmla="*/ 104077 h 327977"/>
              <a:gd name="connsiteX207" fmla="*/ 300545 w 871727"/>
              <a:gd name="connsiteY207" fmla="*/ 81979 h 327977"/>
              <a:gd name="connsiteX208" fmla="*/ 300545 w 871727"/>
              <a:gd name="connsiteY208" fmla="*/ 81979 h 327977"/>
              <a:gd name="connsiteX209" fmla="*/ 408178 w 871727"/>
              <a:gd name="connsiteY209" fmla="*/ 140462 h 327977"/>
              <a:gd name="connsiteX210" fmla="*/ 290385 w 871727"/>
              <a:gd name="connsiteY210" fmla="*/ 140462 h 327977"/>
              <a:gd name="connsiteX211" fmla="*/ 280226 w 871727"/>
              <a:gd name="connsiteY211" fmla="*/ 140462 h 327977"/>
              <a:gd name="connsiteX212" fmla="*/ 280226 w 871727"/>
              <a:gd name="connsiteY212" fmla="*/ 150685 h 327977"/>
              <a:gd name="connsiteX213" fmla="*/ 280226 w 871727"/>
              <a:gd name="connsiteY213" fmla="*/ 238823 h 327977"/>
              <a:gd name="connsiteX214" fmla="*/ 280226 w 871727"/>
              <a:gd name="connsiteY214" fmla="*/ 249047 h 327977"/>
              <a:gd name="connsiteX215" fmla="*/ 290385 w 871727"/>
              <a:gd name="connsiteY215" fmla="*/ 249047 h 327977"/>
              <a:gd name="connsiteX216" fmla="*/ 408178 w 871727"/>
              <a:gd name="connsiteY216" fmla="*/ 249047 h 327977"/>
              <a:gd name="connsiteX217" fmla="*/ 418401 w 871727"/>
              <a:gd name="connsiteY217" fmla="*/ 249047 h 327977"/>
              <a:gd name="connsiteX218" fmla="*/ 418401 w 871727"/>
              <a:gd name="connsiteY218" fmla="*/ 238823 h 327977"/>
              <a:gd name="connsiteX219" fmla="*/ 418401 w 871727"/>
              <a:gd name="connsiteY219" fmla="*/ 150685 h 327977"/>
              <a:gd name="connsiteX220" fmla="*/ 418401 w 871727"/>
              <a:gd name="connsiteY220" fmla="*/ 140462 h 327977"/>
              <a:gd name="connsiteX221" fmla="*/ 408178 w 871727"/>
              <a:gd name="connsiteY221" fmla="*/ 140462 h 327977"/>
              <a:gd name="connsiteX222" fmla="*/ 408178 w 871727"/>
              <a:gd name="connsiteY222" fmla="*/ 140462 h 327977"/>
              <a:gd name="connsiteX223" fmla="*/ 375920 w 871727"/>
              <a:gd name="connsiteY223" fmla="*/ 160846 h 327977"/>
              <a:gd name="connsiteX224" fmla="*/ 363982 w 871727"/>
              <a:gd name="connsiteY224" fmla="*/ 160846 h 327977"/>
              <a:gd name="connsiteX225" fmla="*/ 386588 w 871727"/>
              <a:gd name="connsiteY225" fmla="*/ 228600 h 327977"/>
              <a:gd name="connsiteX226" fmla="*/ 398018 w 871727"/>
              <a:gd name="connsiteY226" fmla="*/ 228600 h 327977"/>
              <a:gd name="connsiteX227" fmla="*/ 398018 w 871727"/>
              <a:gd name="connsiteY227" fmla="*/ 226949 h 327977"/>
              <a:gd name="connsiteX228" fmla="*/ 375920 w 871727"/>
              <a:gd name="connsiteY228" fmla="*/ 160846 h 327977"/>
              <a:gd name="connsiteX229" fmla="*/ 375920 w 871727"/>
              <a:gd name="connsiteY229" fmla="*/ 160846 h 327977"/>
              <a:gd name="connsiteX230" fmla="*/ 397954 w 871727"/>
              <a:gd name="connsiteY230" fmla="*/ 194818 h 327977"/>
              <a:gd name="connsiteX231" fmla="*/ 397954 w 871727"/>
              <a:gd name="connsiteY231" fmla="*/ 160846 h 327977"/>
              <a:gd name="connsiteX232" fmla="*/ 386651 w 871727"/>
              <a:gd name="connsiteY232" fmla="*/ 160846 h 327977"/>
              <a:gd name="connsiteX233" fmla="*/ 397954 w 871727"/>
              <a:gd name="connsiteY233" fmla="*/ 194818 h 327977"/>
              <a:gd name="connsiteX234" fmla="*/ 397954 w 871727"/>
              <a:gd name="connsiteY234" fmla="*/ 194818 h 327977"/>
              <a:gd name="connsiteX235" fmla="*/ 307975 w 871727"/>
              <a:gd name="connsiteY235" fmla="*/ 160846 h 327977"/>
              <a:gd name="connsiteX236" fmla="*/ 300545 w 871727"/>
              <a:gd name="connsiteY236" fmla="*/ 160846 h 327977"/>
              <a:gd name="connsiteX237" fmla="*/ 300545 w 871727"/>
              <a:gd name="connsiteY237" fmla="*/ 174435 h 327977"/>
              <a:gd name="connsiteX238" fmla="*/ 318579 w 871727"/>
              <a:gd name="connsiteY238" fmla="*/ 228600 h 327977"/>
              <a:gd name="connsiteX239" fmla="*/ 330517 w 871727"/>
              <a:gd name="connsiteY239" fmla="*/ 228600 h 327977"/>
              <a:gd name="connsiteX240" fmla="*/ 307975 w 871727"/>
              <a:gd name="connsiteY240" fmla="*/ 160846 h 327977"/>
              <a:gd name="connsiteX241" fmla="*/ 307975 w 871727"/>
              <a:gd name="connsiteY241" fmla="*/ 160846 h 327977"/>
              <a:gd name="connsiteX242" fmla="*/ 341249 w 871727"/>
              <a:gd name="connsiteY242" fmla="*/ 228600 h 327977"/>
              <a:gd name="connsiteX243" fmla="*/ 353187 w 871727"/>
              <a:gd name="connsiteY243" fmla="*/ 228600 h 327977"/>
              <a:gd name="connsiteX244" fmla="*/ 330581 w 871727"/>
              <a:gd name="connsiteY244" fmla="*/ 160846 h 327977"/>
              <a:gd name="connsiteX245" fmla="*/ 318643 w 871727"/>
              <a:gd name="connsiteY245" fmla="*/ 160846 h 327977"/>
              <a:gd name="connsiteX246" fmla="*/ 341249 w 871727"/>
              <a:gd name="connsiteY246" fmla="*/ 228600 h 327977"/>
              <a:gd name="connsiteX247" fmla="*/ 341249 w 871727"/>
              <a:gd name="connsiteY247" fmla="*/ 228600 h 327977"/>
              <a:gd name="connsiteX248" fmla="*/ 363919 w 871727"/>
              <a:gd name="connsiteY248" fmla="*/ 228600 h 327977"/>
              <a:gd name="connsiteX249" fmla="*/ 375857 w 871727"/>
              <a:gd name="connsiteY249" fmla="*/ 228600 h 327977"/>
              <a:gd name="connsiteX250" fmla="*/ 353251 w 871727"/>
              <a:gd name="connsiteY250" fmla="*/ 160846 h 327977"/>
              <a:gd name="connsiteX251" fmla="*/ 341313 w 871727"/>
              <a:gd name="connsiteY251" fmla="*/ 160846 h 327977"/>
              <a:gd name="connsiteX252" fmla="*/ 363919 w 871727"/>
              <a:gd name="connsiteY252" fmla="*/ 228600 h 327977"/>
              <a:gd name="connsiteX253" fmla="*/ 363919 w 871727"/>
              <a:gd name="connsiteY253" fmla="*/ 228600 h 327977"/>
              <a:gd name="connsiteX254" fmla="*/ 300545 w 871727"/>
              <a:gd name="connsiteY254" fmla="*/ 206502 h 327977"/>
              <a:gd name="connsiteX255" fmla="*/ 307911 w 871727"/>
              <a:gd name="connsiteY255" fmla="*/ 228600 h 327977"/>
              <a:gd name="connsiteX256" fmla="*/ 300545 w 871727"/>
              <a:gd name="connsiteY256" fmla="*/ 228600 h 327977"/>
              <a:gd name="connsiteX257" fmla="*/ 300545 w 871727"/>
              <a:gd name="connsiteY257" fmla="*/ 206502 h 327977"/>
              <a:gd name="connsiteX258" fmla="*/ 300545 w 871727"/>
              <a:gd name="connsiteY258" fmla="*/ 206502 h 327977"/>
              <a:gd name="connsiteX259" fmla="*/ 603694 w 871727"/>
              <a:gd name="connsiteY259" fmla="*/ 168275 h 327977"/>
              <a:gd name="connsiteX260" fmla="*/ 635444 w 871727"/>
              <a:gd name="connsiteY260" fmla="*/ 137985 h 327977"/>
              <a:gd name="connsiteX261" fmla="*/ 626301 w 871727"/>
              <a:gd name="connsiteY261" fmla="*/ 128079 h 327977"/>
              <a:gd name="connsiteX262" fmla="*/ 634555 w 871727"/>
              <a:gd name="connsiteY262" fmla="*/ 120396 h 327977"/>
              <a:gd name="connsiteX263" fmla="*/ 666051 w 871727"/>
              <a:gd name="connsiteY263" fmla="*/ 154559 h 327977"/>
              <a:gd name="connsiteX264" fmla="*/ 657733 w 871727"/>
              <a:gd name="connsiteY264" fmla="*/ 162179 h 327977"/>
              <a:gd name="connsiteX265" fmla="*/ 647382 w 871727"/>
              <a:gd name="connsiteY265" fmla="*/ 150940 h 327977"/>
              <a:gd name="connsiteX266" fmla="*/ 609346 w 871727"/>
              <a:gd name="connsiteY266" fmla="*/ 187261 h 327977"/>
              <a:gd name="connsiteX267" fmla="*/ 626682 w 871727"/>
              <a:gd name="connsiteY267" fmla="*/ 200216 h 327977"/>
              <a:gd name="connsiteX268" fmla="*/ 642176 w 871727"/>
              <a:gd name="connsiteY268" fmla="*/ 222758 h 327977"/>
              <a:gd name="connsiteX269" fmla="*/ 688975 w 871727"/>
              <a:gd name="connsiteY269" fmla="*/ 203327 h 327977"/>
              <a:gd name="connsiteX270" fmla="*/ 660844 w 871727"/>
              <a:gd name="connsiteY270" fmla="*/ 199199 h 327977"/>
              <a:gd name="connsiteX271" fmla="*/ 660844 w 871727"/>
              <a:gd name="connsiteY271" fmla="*/ 175323 h 327977"/>
              <a:gd name="connsiteX272" fmla="*/ 703580 w 871727"/>
              <a:gd name="connsiteY272" fmla="*/ 175323 h 327977"/>
              <a:gd name="connsiteX273" fmla="*/ 714629 w 871727"/>
              <a:gd name="connsiteY273" fmla="*/ 98806 h 327977"/>
              <a:gd name="connsiteX274" fmla="*/ 726821 w 871727"/>
              <a:gd name="connsiteY274" fmla="*/ 98806 h 327977"/>
              <a:gd name="connsiteX275" fmla="*/ 726821 w 871727"/>
              <a:gd name="connsiteY275" fmla="*/ 175323 h 327977"/>
              <a:gd name="connsiteX276" fmla="*/ 726821 w 871727"/>
              <a:gd name="connsiteY276" fmla="*/ 183324 h 327977"/>
              <a:gd name="connsiteX277" fmla="*/ 726821 w 871727"/>
              <a:gd name="connsiteY277" fmla="*/ 187706 h 327977"/>
              <a:gd name="connsiteX278" fmla="*/ 736473 w 871727"/>
              <a:gd name="connsiteY278" fmla="*/ 183705 h 327977"/>
              <a:gd name="connsiteX279" fmla="*/ 736473 w 871727"/>
              <a:gd name="connsiteY279" fmla="*/ 40132 h 327977"/>
              <a:gd name="connsiteX280" fmla="*/ 643826 w 871727"/>
              <a:gd name="connsiteY280" fmla="*/ 40132 h 327977"/>
              <a:gd name="connsiteX281" fmla="*/ 603694 w 871727"/>
              <a:gd name="connsiteY281" fmla="*/ 168275 h 327977"/>
              <a:gd name="connsiteX282" fmla="*/ 603694 w 871727"/>
              <a:gd name="connsiteY282" fmla="*/ 168275 h 327977"/>
              <a:gd name="connsiteX283" fmla="*/ 821309 w 871727"/>
              <a:gd name="connsiteY283" fmla="*/ 228600 h 327977"/>
              <a:gd name="connsiteX284" fmla="*/ 796671 w 871727"/>
              <a:gd name="connsiteY284" fmla="*/ 218440 h 327977"/>
              <a:gd name="connsiteX285" fmla="*/ 772096 w 871727"/>
              <a:gd name="connsiteY285" fmla="*/ 228600 h 327977"/>
              <a:gd name="connsiteX286" fmla="*/ 761936 w 871727"/>
              <a:gd name="connsiteY286" fmla="*/ 253238 h 327977"/>
              <a:gd name="connsiteX287" fmla="*/ 772096 w 871727"/>
              <a:gd name="connsiteY287" fmla="*/ 277813 h 327977"/>
              <a:gd name="connsiteX288" fmla="*/ 796671 w 871727"/>
              <a:gd name="connsiteY288" fmla="*/ 288036 h 327977"/>
              <a:gd name="connsiteX289" fmla="*/ 821309 w 871727"/>
              <a:gd name="connsiteY289" fmla="*/ 277813 h 327977"/>
              <a:gd name="connsiteX290" fmla="*/ 831532 w 871727"/>
              <a:gd name="connsiteY290" fmla="*/ 253238 h 327977"/>
              <a:gd name="connsiteX291" fmla="*/ 821309 w 871727"/>
              <a:gd name="connsiteY291" fmla="*/ 228600 h 327977"/>
              <a:gd name="connsiteX292" fmla="*/ 821309 w 871727"/>
              <a:gd name="connsiteY292" fmla="*/ 228600 h 327977"/>
              <a:gd name="connsiteX293" fmla="*/ 598297 w 871727"/>
              <a:gd name="connsiteY293" fmla="*/ 228600 h 327977"/>
              <a:gd name="connsiteX294" fmla="*/ 573659 w 871727"/>
              <a:gd name="connsiteY294" fmla="*/ 218440 h 327977"/>
              <a:gd name="connsiteX295" fmla="*/ 549021 w 871727"/>
              <a:gd name="connsiteY295" fmla="*/ 228600 h 327977"/>
              <a:gd name="connsiteX296" fmla="*/ 538861 w 871727"/>
              <a:gd name="connsiteY296" fmla="*/ 253238 h 327977"/>
              <a:gd name="connsiteX297" fmla="*/ 549021 w 871727"/>
              <a:gd name="connsiteY297" fmla="*/ 277813 h 327977"/>
              <a:gd name="connsiteX298" fmla="*/ 573659 w 871727"/>
              <a:gd name="connsiteY298" fmla="*/ 288036 h 327977"/>
              <a:gd name="connsiteX299" fmla="*/ 598297 w 871727"/>
              <a:gd name="connsiteY299" fmla="*/ 277813 h 327977"/>
              <a:gd name="connsiteX300" fmla="*/ 608457 w 871727"/>
              <a:gd name="connsiteY300" fmla="*/ 253238 h 327977"/>
              <a:gd name="connsiteX301" fmla="*/ 598297 w 871727"/>
              <a:gd name="connsiteY301" fmla="*/ 228600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871727" h="327977">
                <a:moveTo>
                  <a:pt x="491807" y="200533"/>
                </a:moveTo>
                <a:lnTo>
                  <a:pt x="520382" y="200533"/>
                </a:lnTo>
                <a:lnTo>
                  <a:pt x="520700" y="200216"/>
                </a:lnTo>
                <a:cubicBezTo>
                  <a:pt x="530733" y="190183"/>
                  <a:pt x="543623" y="182943"/>
                  <a:pt x="558038" y="179896"/>
                </a:cubicBezTo>
                <a:lnTo>
                  <a:pt x="609917" y="14097"/>
                </a:lnTo>
                <a:lnTo>
                  <a:pt x="614363" y="0"/>
                </a:lnTo>
                <a:lnTo>
                  <a:pt x="629094" y="0"/>
                </a:lnTo>
                <a:lnTo>
                  <a:pt x="756539" y="0"/>
                </a:lnTo>
                <a:lnTo>
                  <a:pt x="776605" y="0"/>
                </a:lnTo>
                <a:lnTo>
                  <a:pt x="776605" y="20066"/>
                </a:lnTo>
                <a:lnTo>
                  <a:pt x="776605" y="176276"/>
                </a:lnTo>
                <a:lnTo>
                  <a:pt x="822452" y="176276"/>
                </a:lnTo>
                <a:lnTo>
                  <a:pt x="822452" y="182690"/>
                </a:lnTo>
                <a:cubicBezTo>
                  <a:pt x="832802" y="186499"/>
                  <a:pt x="842073" y="192468"/>
                  <a:pt x="849757" y="200152"/>
                </a:cubicBezTo>
                <a:cubicBezTo>
                  <a:pt x="863346" y="213741"/>
                  <a:pt x="871728" y="232410"/>
                  <a:pt x="871728" y="253111"/>
                </a:cubicBezTo>
                <a:cubicBezTo>
                  <a:pt x="871728" y="273812"/>
                  <a:pt x="863346" y="292545"/>
                  <a:pt x="849757" y="306070"/>
                </a:cubicBezTo>
                <a:cubicBezTo>
                  <a:pt x="836168" y="319659"/>
                  <a:pt x="817435" y="327978"/>
                  <a:pt x="796798" y="327978"/>
                </a:cubicBezTo>
                <a:cubicBezTo>
                  <a:pt x="776160" y="327978"/>
                  <a:pt x="757364" y="319596"/>
                  <a:pt x="743839" y="306070"/>
                </a:cubicBezTo>
                <a:cubicBezTo>
                  <a:pt x="736219" y="298450"/>
                  <a:pt x="730250" y="289179"/>
                  <a:pt x="726440" y="278892"/>
                </a:cubicBezTo>
                <a:lnTo>
                  <a:pt x="644144" y="278892"/>
                </a:lnTo>
                <a:cubicBezTo>
                  <a:pt x="640397" y="289179"/>
                  <a:pt x="634365" y="298450"/>
                  <a:pt x="626745" y="306070"/>
                </a:cubicBezTo>
                <a:cubicBezTo>
                  <a:pt x="613156" y="319659"/>
                  <a:pt x="594423" y="327978"/>
                  <a:pt x="573786" y="327978"/>
                </a:cubicBezTo>
                <a:cubicBezTo>
                  <a:pt x="553085" y="327978"/>
                  <a:pt x="534352" y="319596"/>
                  <a:pt x="520827" y="306070"/>
                </a:cubicBezTo>
                <a:cubicBezTo>
                  <a:pt x="515048" y="300292"/>
                  <a:pt x="510222" y="293624"/>
                  <a:pt x="506603" y="286258"/>
                </a:cubicBezTo>
                <a:lnTo>
                  <a:pt x="491934" y="286258"/>
                </a:lnTo>
                <a:lnTo>
                  <a:pt x="491934" y="295783"/>
                </a:lnTo>
                <a:lnTo>
                  <a:pt x="311150" y="283401"/>
                </a:lnTo>
                <a:lnTo>
                  <a:pt x="311150" y="263335"/>
                </a:lnTo>
                <a:lnTo>
                  <a:pt x="444436" y="263335"/>
                </a:lnTo>
                <a:lnTo>
                  <a:pt x="444436" y="37148"/>
                </a:lnTo>
                <a:lnTo>
                  <a:pt x="491934" y="37148"/>
                </a:lnTo>
                <a:lnTo>
                  <a:pt x="491934" y="200533"/>
                </a:lnTo>
                <a:lnTo>
                  <a:pt x="491807" y="200533"/>
                </a:lnTo>
                <a:close/>
                <a:moveTo>
                  <a:pt x="8890" y="277685"/>
                </a:moveTo>
                <a:lnTo>
                  <a:pt x="228981" y="277685"/>
                </a:lnTo>
                <a:lnTo>
                  <a:pt x="237807" y="277685"/>
                </a:lnTo>
                <a:lnTo>
                  <a:pt x="237807" y="286576"/>
                </a:lnTo>
                <a:lnTo>
                  <a:pt x="237807" y="315214"/>
                </a:lnTo>
                <a:lnTo>
                  <a:pt x="237807" y="324104"/>
                </a:lnTo>
                <a:lnTo>
                  <a:pt x="228981" y="324104"/>
                </a:lnTo>
                <a:lnTo>
                  <a:pt x="8890" y="324104"/>
                </a:lnTo>
                <a:lnTo>
                  <a:pt x="0" y="324104"/>
                </a:lnTo>
                <a:lnTo>
                  <a:pt x="0" y="315214"/>
                </a:lnTo>
                <a:lnTo>
                  <a:pt x="0" y="286576"/>
                </a:lnTo>
                <a:lnTo>
                  <a:pt x="0" y="277685"/>
                </a:lnTo>
                <a:lnTo>
                  <a:pt x="8890" y="277685"/>
                </a:lnTo>
                <a:lnTo>
                  <a:pt x="8890" y="277685"/>
                </a:lnTo>
                <a:close/>
                <a:moveTo>
                  <a:pt x="124015" y="295402"/>
                </a:moveTo>
                <a:lnTo>
                  <a:pt x="124015" y="306324"/>
                </a:lnTo>
                <a:lnTo>
                  <a:pt x="220154" y="306324"/>
                </a:lnTo>
                <a:lnTo>
                  <a:pt x="220154" y="295402"/>
                </a:lnTo>
                <a:lnTo>
                  <a:pt x="124015" y="295402"/>
                </a:lnTo>
                <a:lnTo>
                  <a:pt x="124015" y="295402"/>
                </a:lnTo>
                <a:close/>
                <a:moveTo>
                  <a:pt x="108394" y="306324"/>
                </a:moveTo>
                <a:lnTo>
                  <a:pt x="108394" y="295402"/>
                </a:lnTo>
                <a:lnTo>
                  <a:pt x="17780" y="295402"/>
                </a:lnTo>
                <a:lnTo>
                  <a:pt x="17780" y="306324"/>
                </a:lnTo>
                <a:lnTo>
                  <a:pt x="108394" y="306324"/>
                </a:lnTo>
                <a:lnTo>
                  <a:pt x="108394" y="306324"/>
                </a:lnTo>
                <a:close/>
                <a:moveTo>
                  <a:pt x="173164" y="41973"/>
                </a:moveTo>
                <a:lnTo>
                  <a:pt x="55372" y="41973"/>
                </a:lnTo>
                <a:lnTo>
                  <a:pt x="45148" y="41973"/>
                </a:lnTo>
                <a:lnTo>
                  <a:pt x="45148" y="52134"/>
                </a:lnTo>
                <a:lnTo>
                  <a:pt x="45148" y="140272"/>
                </a:lnTo>
                <a:lnTo>
                  <a:pt x="45148" y="150432"/>
                </a:lnTo>
                <a:lnTo>
                  <a:pt x="55372" y="150432"/>
                </a:lnTo>
                <a:lnTo>
                  <a:pt x="173164" y="150432"/>
                </a:lnTo>
                <a:lnTo>
                  <a:pt x="183388" y="150432"/>
                </a:lnTo>
                <a:lnTo>
                  <a:pt x="183388" y="140272"/>
                </a:lnTo>
                <a:lnTo>
                  <a:pt x="183388" y="52134"/>
                </a:lnTo>
                <a:lnTo>
                  <a:pt x="183388" y="41973"/>
                </a:lnTo>
                <a:lnTo>
                  <a:pt x="173164" y="41973"/>
                </a:lnTo>
                <a:lnTo>
                  <a:pt x="173164" y="41973"/>
                </a:lnTo>
                <a:close/>
                <a:moveTo>
                  <a:pt x="140970" y="62357"/>
                </a:moveTo>
                <a:lnTo>
                  <a:pt x="163004" y="128460"/>
                </a:lnTo>
                <a:lnTo>
                  <a:pt x="163004" y="130111"/>
                </a:lnTo>
                <a:lnTo>
                  <a:pt x="151574" y="130111"/>
                </a:lnTo>
                <a:lnTo>
                  <a:pt x="128968" y="62357"/>
                </a:lnTo>
                <a:lnTo>
                  <a:pt x="140970" y="62357"/>
                </a:lnTo>
                <a:lnTo>
                  <a:pt x="140970" y="62357"/>
                </a:lnTo>
                <a:close/>
                <a:moveTo>
                  <a:pt x="163004" y="96393"/>
                </a:moveTo>
                <a:lnTo>
                  <a:pt x="151701" y="62421"/>
                </a:lnTo>
                <a:lnTo>
                  <a:pt x="163004" y="62421"/>
                </a:lnTo>
                <a:lnTo>
                  <a:pt x="163004" y="96393"/>
                </a:lnTo>
                <a:lnTo>
                  <a:pt x="163004" y="96393"/>
                </a:lnTo>
                <a:close/>
                <a:moveTo>
                  <a:pt x="73025" y="62357"/>
                </a:moveTo>
                <a:lnTo>
                  <a:pt x="95631" y="130111"/>
                </a:lnTo>
                <a:lnTo>
                  <a:pt x="83693" y="130111"/>
                </a:lnTo>
                <a:lnTo>
                  <a:pt x="65595" y="75946"/>
                </a:lnTo>
                <a:lnTo>
                  <a:pt x="65595" y="62357"/>
                </a:lnTo>
                <a:lnTo>
                  <a:pt x="73025" y="62357"/>
                </a:lnTo>
                <a:lnTo>
                  <a:pt x="73025" y="62357"/>
                </a:lnTo>
                <a:close/>
                <a:moveTo>
                  <a:pt x="106299" y="130111"/>
                </a:moveTo>
                <a:lnTo>
                  <a:pt x="83693" y="62357"/>
                </a:lnTo>
                <a:lnTo>
                  <a:pt x="95631" y="62357"/>
                </a:lnTo>
                <a:lnTo>
                  <a:pt x="118237" y="130111"/>
                </a:lnTo>
                <a:lnTo>
                  <a:pt x="106299" y="130111"/>
                </a:lnTo>
                <a:lnTo>
                  <a:pt x="106299" y="130111"/>
                </a:lnTo>
                <a:close/>
                <a:moveTo>
                  <a:pt x="128968" y="130111"/>
                </a:moveTo>
                <a:lnTo>
                  <a:pt x="106363" y="62357"/>
                </a:lnTo>
                <a:lnTo>
                  <a:pt x="118301" y="62357"/>
                </a:lnTo>
                <a:lnTo>
                  <a:pt x="140907" y="130111"/>
                </a:lnTo>
                <a:lnTo>
                  <a:pt x="128968" y="130111"/>
                </a:lnTo>
                <a:lnTo>
                  <a:pt x="128968" y="130111"/>
                </a:lnTo>
                <a:close/>
                <a:moveTo>
                  <a:pt x="65595" y="108014"/>
                </a:moveTo>
                <a:lnTo>
                  <a:pt x="72961" y="130111"/>
                </a:lnTo>
                <a:lnTo>
                  <a:pt x="65595" y="130111"/>
                </a:lnTo>
                <a:lnTo>
                  <a:pt x="65595" y="108014"/>
                </a:lnTo>
                <a:lnTo>
                  <a:pt x="65595" y="108014"/>
                </a:lnTo>
                <a:close/>
                <a:moveTo>
                  <a:pt x="173164" y="161861"/>
                </a:moveTo>
                <a:lnTo>
                  <a:pt x="55372" y="161861"/>
                </a:lnTo>
                <a:lnTo>
                  <a:pt x="45148" y="161861"/>
                </a:lnTo>
                <a:lnTo>
                  <a:pt x="45148" y="172085"/>
                </a:lnTo>
                <a:lnTo>
                  <a:pt x="45148" y="260223"/>
                </a:lnTo>
                <a:lnTo>
                  <a:pt x="45148" y="270447"/>
                </a:lnTo>
                <a:lnTo>
                  <a:pt x="55372" y="270447"/>
                </a:lnTo>
                <a:lnTo>
                  <a:pt x="173164" y="270447"/>
                </a:lnTo>
                <a:lnTo>
                  <a:pt x="183388" y="270447"/>
                </a:lnTo>
                <a:lnTo>
                  <a:pt x="183388" y="260223"/>
                </a:lnTo>
                <a:lnTo>
                  <a:pt x="183388" y="172085"/>
                </a:lnTo>
                <a:lnTo>
                  <a:pt x="183388" y="161861"/>
                </a:lnTo>
                <a:lnTo>
                  <a:pt x="173164" y="161861"/>
                </a:lnTo>
                <a:lnTo>
                  <a:pt x="173164" y="161861"/>
                </a:lnTo>
                <a:close/>
                <a:moveTo>
                  <a:pt x="140970" y="182245"/>
                </a:moveTo>
                <a:lnTo>
                  <a:pt x="163004" y="248285"/>
                </a:lnTo>
                <a:lnTo>
                  <a:pt x="163004" y="249936"/>
                </a:lnTo>
                <a:lnTo>
                  <a:pt x="151574" y="249936"/>
                </a:lnTo>
                <a:lnTo>
                  <a:pt x="128968" y="182182"/>
                </a:lnTo>
                <a:lnTo>
                  <a:pt x="140970" y="182182"/>
                </a:lnTo>
                <a:lnTo>
                  <a:pt x="140970" y="182245"/>
                </a:lnTo>
                <a:close/>
                <a:moveTo>
                  <a:pt x="163004" y="216217"/>
                </a:moveTo>
                <a:lnTo>
                  <a:pt x="151701" y="182245"/>
                </a:lnTo>
                <a:lnTo>
                  <a:pt x="163004" y="182245"/>
                </a:lnTo>
                <a:lnTo>
                  <a:pt x="163004" y="216217"/>
                </a:lnTo>
                <a:lnTo>
                  <a:pt x="163004" y="216217"/>
                </a:lnTo>
                <a:close/>
                <a:moveTo>
                  <a:pt x="73025" y="182245"/>
                </a:moveTo>
                <a:lnTo>
                  <a:pt x="95631" y="249999"/>
                </a:lnTo>
                <a:lnTo>
                  <a:pt x="83693" y="249999"/>
                </a:lnTo>
                <a:lnTo>
                  <a:pt x="65595" y="195834"/>
                </a:lnTo>
                <a:lnTo>
                  <a:pt x="65595" y="182245"/>
                </a:lnTo>
                <a:lnTo>
                  <a:pt x="73025" y="182245"/>
                </a:lnTo>
                <a:lnTo>
                  <a:pt x="73025" y="182245"/>
                </a:lnTo>
                <a:close/>
                <a:moveTo>
                  <a:pt x="106299" y="249999"/>
                </a:moveTo>
                <a:lnTo>
                  <a:pt x="83693" y="182245"/>
                </a:lnTo>
                <a:lnTo>
                  <a:pt x="95631" y="182245"/>
                </a:lnTo>
                <a:lnTo>
                  <a:pt x="118237" y="249999"/>
                </a:lnTo>
                <a:lnTo>
                  <a:pt x="106299" y="249999"/>
                </a:lnTo>
                <a:lnTo>
                  <a:pt x="106299" y="249999"/>
                </a:lnTo>
                <a:close/>
                <a:moveTo>
                  <a:pt x="128968" y="249999"/>
                </a:moveTo>
                <a:lnTo>
                  <a:pt x="106363" y="182245"/>
                </a:lnTo>
                <a:lnTo>
                  <a:pt x="118301" y="182245"/>
                </a:lnTo>
                <a:lnTo>
                  <a:pt x="140907" y="249999"/>
                </a:lnTo>
                <a:lnTo>
                  <a:pt x="128968" y="249999"/>
                </a:lnTo>
                <a:lnTo>
                  <a:pt x="128968" y="249999"/>
                </a:lnTo>
                <a:close/>
                <a:moveTo>
                  <a:pt x="65595" y="227902"/>
                </a:moveTo>
                <a:lnTo>
                  <a:pt x="72961" y="249999"/>
                </a:lnTo>
                <a:lnTo>
                  <a:pt x="65595" y="249999"/>
                </a:lnTo>
                <a:lnTo>
                  <a:pt x="65595" y="227902"/>
                </a:lnTo>
                <a:lnTo>
                  <a:pt x="65595" y="227902"/>
                </a:lnTo>
                <a:close/>
                <a:moveTo>
                  <a:pt x="408178" y="15939"/>
                </a:moveTo>
                <a:lnTo>
                  <a:pt x="290385" y="15939"/>
                </a:lnTo>
                <a:lnTo>
                  <a:pt x="280226" y="15939"/>
                </a:lnTo>
                <a:lnTo>
                  <a:pt x="280226" y="26098"/>
                </a:lnTo>
                <a:lnTo>
                  <a:pt x="280226" y="114236"/>
                </a:lnTo>
                <a:lnTo>
                  <a:pt x="280226" y="124397"/>
                </a:lnTo>
                <a:lnTo>
                  <a:pt x="290385" y="124397"/>
                </a:lnTo>
                <a:lnTo>
                  <a:pt x="408178" y="124397"/>
                </a:lnTo>
                <a:lnTo>
                  <a:pt x="418401" y="124397"/>
                </a:lnTo>
                <a:lnTo>
                  <a:pt x="418401" y="114236"/>
                </a:lnTo>
                <a:lnTo>
                  <a:pt x="418401" y="26098"/>
                </a:lnTo>
                <a:lnTo>
                  <a:pt x="418401" y="15939"/>
                </a:lnTo>
                <a:lnTo>
                  <a:pt x="408178" y="15939"/>
                </a:lnTo>
                <a:lnTo>
                  <a:pt x="408178" y="15939"/>
                </a:lnTo>
                <a:close/>
                <a:moveTo>
                  <a:pt x="375920" y="36259"/>
                </a:moveTo>
                <a:lnTo>
                  <a:pt x="363982" y="36259"/>
                </a:lnTo>
                <a:lnTo>
                  <a:pt x="386588" y="104013"/>
                </a:lnTo>
                <a:lnTo>
                  <a:pt x="398018" y="104013"/>
                </a:lnTo>
                <a:lnTo>
                  <a:pt x="398018" y="102362"/>
                </a:lnTo>
                <a:lnTo>
                  <a:pt x="375920" y="36259"/>
                </a:lnTo>
                <a:lnTo>
                  <a:pt x="375920" y="36259"/>
                </a:lnTo>
                <a:close/>
                <a:moveTo>
                  <a:pt x="397954" y="70295"/>
                </a:moveTo>
                <a:lnTo>
                  <a:pt x="397954" y="36259"/>
                </a:lnTo>
                <a:lnTo>
                  <a:pt x="386651" y="36259"/>
                </a:lnTo>
                <a:lnTo>
                  <a:pt x="397954" y="70295"/>
                </a:lnTo>
                <a:lnTo>
                  <a:pt x="397954" y="70295"/>
                </a:lnTo>
                <a:close/>
                <a:moveTo>
                  <a:pt x="307975" y="36259"/>
                </a:moveTo>
                <a:lnTo>
                  <a:pt x="300545" y="36259"/>
                </a:lnTo>
                <a:lnTo>
                  <a:pt x="300545" y="49848"/>
                </a:lnTo>
                <a:lnTo>
                  <a:pt x="318579" y="104013"/>
                </a:lnTo>
                <a:lnTo>
                  <a:pt x="330517" y="104013"/>
                </a:lnTo>
                <a:lnTo>
                  <a:pt x="307975" y="36259"/>
                </a:lnTo>
                <a:lnTo>
                  <a:pt x="307975" y="36259"/>
                </a:lnTo>
                <a:close/>
                <a:moveTo>
                  <a:pt x="341249" y="104013"/>
                </a:moveTo>
                <a:lnTo>
                  <a:pt x="353187" y="104013"/>
                </a:lnTo>
                <a:lnTo>
                  <a:pt x="330581" y="36259"/>
                </a:lnTo>
                <a:lnTo>
                  <a:pt x="318643" y="36259"/>
                </a:lnTo>
                <a:lnTo>
                  <a:pt x="341249" y="104013"/>
                </a:lnTo>
                <a:lnTo>
                  <a:pt x="341249" y="104013"/>
                </a:lnTo>
                <a:close/>
                <a:moveTo>
                  <a:pt x="363919" y="104013"/>
                </a:moveTo>
                <a:lnTo>
                  <a:pt x="375857" y="104013"/>
                </a:lnTo>
                <a:lnTo>
                  <a:pt x="353251" y="36259"/>
                </a:lnTo>
                <a:lnTo>
                  <a:pt x="341313" y="36259"/>
                </a:lnTo>
                <a:lnTo>
                  <a:pt x="363919" y="104013"/>
                </a:lnTo>
                <a:lnTo>
                  <a:pt x="363919" y="104013"/>
                </a:lnTo>
                <a:close/>
                <a:moveTo>
                  <a:pt x="300545" y="81979"/>
                </a:moveTo>
                <a:lnTo>
                  <a:pt x="307911" y="104077"/>
                </a:lnTo>
                <a:lnTo>
                  <a:pt x="300545" y="104077"/>
                </a:lnTo>
                <a:lnTo>
                  <a:pt x="300545" y="81979"/>
                </a:lnTo>
                <a:lnTo>
                  <a:pt x="300545" y="81979"/>
                </a:lnTo>
                <a:close/>
                <a:moveTo>
                  <a:pt x="408178" y="140462"/>
                </a:moveTo>
                <a:lnTo>
                  <a:pt x="290385" y="140462"/>
                </a:lnTo>
                <a:lnTo>
                  <a:pt x="280226" y="140462"/>
                </a:lnTo>
                <a:lnTo>
                  <a:pt x="280226" y="150685"/>
                </a:lnTo>
                <a:lnTo>
                  <a:pt x="280226" y="238823"/>
                </a:lnTo>
                <a:lnTo>
                  <a:pt x="280226" y="249047"/>
                </a:lnTo>
                <a:lnTo>
                  <a:pt x="290385" y="249047"/>
                </a:lnTo>
                <a:lnTo>
                  <a:pt x="408178" y="249047"/>
                </a:lnTo>
                <a:lnTo>
                  <a:pt x="418401" y="249047"/>
                </a:lnTo>
                <a:lnTo>
                  <a:pt x="418401" y="238823"/>
                </a:lnTo>
                <a:lnTo>
                  <a:pt x="418401" y="150685"/>
                </a:lnTo>
                <a:lnTo>
                  <a:pt x="418401" y="140462"/>
                </a:lnTo>
                <a:lnTo>
                  <a:pt x="408178" y="140462"/>
                </a:lnTo>
                <a:lnTo>
                  <a:pt x="408178" y="140462"/>
                </a:lnTo>
                <a:close/>
                <a:moveTo>
                  <a:pt x="375920" y="160846"/>
                </a:moveTo>
                <a:lnTo>
                  <a:pt x="363982" y="160846"/>
                </a:lnTo>
                <a:lnTo>
                  <a:pt x="386588" y="228600"/>
                </a:lnTo>
                <a:lnTo>
                  <a:pt x="398018" y="228600"/>
                </a:lnTo>
                <a:lnTo>
                  <a:pt x="398018" y="226949"/>
                </a:lnTo>
                <a:lnTo>
                  <a:pt x="375920" y="160846"/>
                </a:lnTo>
                <a:lnTo>
                  <a:pt x="375920" y="160846"/>
                </a:lnTo>
                <a:close/>
                <a:moveTo>
                  <a:pt x="397954" y="194818"/>
                </a:moveTo>
                <a:lnTo>
                  <a:pt x="397954" y="160846"/>
                </a:lnTo>
                <a:lnTo>
                  <a:pt x="386651" y="160846"/>
                </a:lnTo>
                <a:lnTo>
                  <a:pt x="397954" y="194818"/>
                </a:lnTo>
                <a:lnTo>
                  <a:pt x="397954" y="194818"/>
                </a:lnTo>
                <a:close/>
                <a:moveTo>
                  <a:pt x="307975" y="160846"/>
                </a:moveTo>
                <a:lnTo>
                  <a:pt x="300545" y="160846"/>
                </a:lnTo>
                <a:lnTo>
                  <a:pt x="300545" y="174435"/>
                </a:lnTo>
                <a:lnTo>
                  <a:pt x="318579" y="228600"/>
                </a:lnTo>
                <a:lnTo>
                  <a:pt x="330517" y="228600"/>
                </a:lnTo>
                <a:lnTo>
                  <a:pt x="307975" y="160846"/>
                </a:lnTo>
                <a:lnTo>
                  <a:pt x="307975" y="160846"/>
                </a:lnTo>
                <a:close/>
                <a:moveTo>
                  <a:pt x="341249" y="228600"/>
                </a:moveTo>
                <a:lnTo>
                  <a:pt x="353187" y="228600"/>
                </a:lnTo>
                <a:lnTo>
                  <a:pt x="330581" y="160846"/>
                </a:lnTo>
                <a:lnTo>
                  <a:pt x="318643" y="160846"/>
                </a:lnTo>
                <a:lnTo>
                  <a:pt x="341249" y="228600"/>
                </a:lnTo>
                <a:lnTo>
                  <a:pt x="341249" y="228600"/>
                </a:lnTo>
                <a:close/>
                <a:moveTo>
                  <a:pt x="363919" y="228600"/>
                </a:moveTo>
                <a:lnTo>
                  <a:pt x="375857" y="228600"/>
                </a:lnTo>
                <a:lnTo>
                  <a:pt x="353251" y="160846"/>
                </a:lnTo>
                <a:lnTo>
                  <a:pt x="341313" y="160846"/>
                </a:lnTo>
                <a:lnTo>
                  <a:pt x="363919" y="228600"/>
                </a:lnTo>
                <a:lnTo>
                  <a:pt x="363919" y="228600"/>
                </a:lnTo>
                <a:close/>
                <a:moveTo>
                  <a:pt x="300545" y="206502"/>
                </a:moveTo>
                <a:lnTo>
                  <a:pt x="307911" y="228600"/>
                </a:lnTo>
                <a:lnTo>
                  <a:pt x="300545" y="228600"/>
                </a:lnTo>
                <a:lnTo>
                  <a:pt x="300545" y="206502"/>
                </a:lnTo>
                <a:lnTo>
                  <a:pt x="300545" y="206502"/>
                </a:lnTo>
                <a:close/>
                <a:moveTo>
                  <a:pt x="603694" y="168275"/>
                </a:moveTo>
                <a:lnTo>
                  <a:pt x="635444" y="137985"/>
                </a:lnTo>
                <a:lnTo>
                  <a:pt x="626301" y="128079"/>
                </a:lnTo>
                <a:lnTo>
                  <a:pt x="634555" y="120396"/>
                </a:lnTo>
                <a:lnTo>
                  <a:pt x="666051" y="154559"/>
                </a:lnTo>
                <a:lnTo>
                  <a:pt x="657733" y="162179"/>
                </a:lnTo>
                <a:lnTo>
                  <a:pt x="647382" y="150940"/>
                </a:lnTo>
                <a:lnTo>
                  <a:pt x="609346" y="187261"/>
                </a:lnTo>
                <a:cubicBezTo>
                  <a:pt x="615759" y="190754"/>
                  <a:pt x="621601" y="195135"/>
                  <a:pt x="626682" y="200216"/>
                </a:cubicBezTo>
                <a:cubicBezTo>
                  <a:pt x="633158" y="206692"/>
                  <a:pt x="638429" y="214313"/>
                  <a:pt x="642176" y="222758"/>
                </a:cubicBezTo>
                <a:lnTo>
                  <a:pt x="688975" y="203327"/>
                </a:lnTo>
                <a:lnTo>
                  <a:pt x="660844" y="199199"/>
                </a:lnTo>
                <a:lnTo>
                  <a:pt x="660844" y="175323"/>
                </a:lnTo>
                <a:lnTo>
                  <a:pt x="703580" y="175323"/>
                </a:lnTo>
                <a:lnTo>
                  <a:pt x="714629" y="98806"/>
                </a:lnTo>
                <a:lnTo>
                  <a:pt x="726821" y="98806"/>
                </a:lnTo>
                <a:lnTo>
                  <a:pt x="726821" y="175323"/>
                </a:lnTo>
                <a:lnTo>
                  <a:pt x="726821" y="183324"/>
                </a:lnTo>
                <a:lnTo>
                  <a:pt x="726821" y="187706"/>
                </a:lnTo>
                <a:lnTo>
                  <a:pt x="736473" y="183705"/>
                </a:lnTo>
                <a:lnTo>
                  <a:pt x="736473" y="40132"/>
                </a:lnTo>
                <a:lnTo>
                  <a:pt x="643826" y="40132"/>
                </a:lnTo>
                <a:lnTo>
                  <a:pt x="603694" y="168275"/>
                </a:lnTo>
                <a:lnTo>
                  <a:pt x="603694" y="168275"/>
                </a:lnTo>
                <a:close/>
                <a:moveTo>
                  <a:pt x="821309" y="228600"/>
                </a:moveTo>
                <a:cubicBezTo>
                  <a:pt x="815022" y="222314"/>
                  <a:pt x="806323" y="218440"/>
                  <a:pt x="796671" y="218440"/>
                </a:cubicBezTo>
                <a:cubicBezTo>
                  <a:pt x="787082" y="218440"/>
                  <a:pt x="778383" y="222314"/>
                  <a:pt x="772096" y="228600"/>
                </a:cubicBezTo>
                <a:cubicBezTo>
                  <a:pt x="765810" y="234886"/>
                  <a:pt x="761936" y="243586"/>
                  <a:pt x="761936" y="253238"/>
                </a:cubicBezTo>
                <a:cubicBezTo>
                  <a:pt x="761936" y="262827"/>
                  <a:pt x="765810" y="271526"/>
                  <a:pt x="772096" y="277813"/>
                </a:cubicBezTo>
                <a:cubicBezTo>
                  <a:pt x="778383" y="284099"/>
                  <a:pt x="787082" y="288036"/>
                  <a:pt x="796671" y="288036"/>
                </a:cubicBezTo>
                <a:cubicBezTo>
                  <a:pt x="806259" y="288036"/>
                  <a:pt x="814959" y="284163"/>
                  <a:pt x="821309" y="277813"/>
                </a:cubicBezTo>
                <a:cubicBezTo>
                  <a:pt x="827595" y="271526"/>
                  <a:pt x="831532" y="262827"/>
                  <a:pt x="831532" y="253238"/>
                </a:cubicBezTo>
                <a:cubicBezTo>
                  <a:pt x="831469" y="243586"/>
                  <a:pt x="827595" y="234886"/>
                  <a:pt x="821309" y="228600"/>
                </a:cubicBezTo>
                <a:lnTo>
                  <a:pt x="821309" y="228600"/>
                </a:lnTo>
                <a:close/>
                <a:moveTo>
                  <a:pt x="598297" y="228600"/>
                </a:moveTo>
                <a:cubicBezTo>
                  <a:pt x="592010" y="222314"/>
                  <a:pt x="583311" y="218440"/>
                  <a:pt x="573659" y="218440"/>
                </a:cubicBezTo>
                <a:cubicBezTo>
                  <a:pt x="564070" y="218440"/>
                  <a:pt x="555307" y="222314"/>
                  <a:pt x="549021" y="228600"/>
                </a:cubicBezTo>
                <a:cubicBezTo>
                  <a:pt x="542734" y="234886"/>
                  <a:pt x="538861" y="243586"/>
                  <a:pt x="538861" y="253238"/>
                </a:cubicBezTo>
                <a:cubicBezTo>
                  <a:pt x="538861" y="262827"/>
                  <a:pt x="542734" y="271526"/>
                  <a:pt x="549021" y="277813"/>
                </a:cubicBezTo>
                <a:cubicBezTo>
                  <a:pt x="555307" y="284099"/>
                  <a:pt x="564007" y="288036"/>
                  <a:pt x="573659" y="288036"/>
                </a:cubicBezTo>
                <a:cubicBezTo>
                  <a:pt x="583247" y="288036"/>
                  <a:pt x="591947" y="284163"/>
                  <a:pt x="598297" y="277813"/>
                </a:cubicBezTo>
                <a:cubicBezTo>
                  <a:pt x="604583" y="271526"/>
                  <a:pt x="608457" y="262827"/>
                  <a:pt x="608457" y="253238"/>
                </a:cubicBezTo>
                <a:cubicBezTo>
                  <a:pt x="608457" y="243586"/>
                  <a:pt x="604583" y="234886"/>
                  <a:pt x="598297" y="228600"/>
                </a:cubicBezTo>
                <a:close/>
              </a:path>
            </a:pathLst>
          </a:custGeom>
          <a:solidFill>
            <a:schemeClr val="accent1"/>
          </a:solidFill>
          <a:ln w="6350" cap="flat">
            <a:noFill/>
            <a:prstDash val="solid"/>
            <a:miter/>
          </a:ln>
        </p:spPr>
        <p:txBody>
          <a:bodyPr rtlCol="0" anchor="ctr"/>
          <a:lstStyle/>
          <a:p>
            <a:endParaRPr lang="de-DE"/>
          </a:p>
        </p:txBody>
      </p:sp>
      <p:grpSp>
        <p:nvGrpSpPr>
          <p:cNvPr id="2" name="Grupo 1">
            <a:extLst>
              <a:ext uri="{FF2B5EF4-FFF2-40B4-BE49-F238E27FC236}">
                <a16:creationId xmlns:a16="http://schemas.microsoft.com/office/drawing/2014/main" id="{E894AAC2-F8BF-4864-935C-4806ADB4A6D6}"/>
              </a:ext>
            </a:extLst>
          </p:cNvPr>
          <p:cNvGrpSpPr/>
          <p:nvPr/>
        </p:nvGrpSpPr>
        <p:grpSpPr>
          <a:xfrm>
            <a:off x="8991600" y="2699039"/>
            <a:ext cx="1101752" cy="653761"/>
            <a:chOff x="8991600" y="2699039"/>
            <a:chExt cx="1101752" cy="653761"/>
          </a:xfrm>
        </p:grpSpPr>
        <p:grpSp>
          <p:nvGrpSpPr>
            <p:cNvPr id="373" name="Grafik 2">
              <a:extLst>
                <a:ext uri="{FF2B5EF4-FFF2-40B4-BE49-F238E27FC236}">
                  <a16:creationId xmlns:a16="http://schemas.microsoft.com/office/drawing/2014/main" id="{FE29C572-7687-4F9F-A944-2F181B7A8042}"/>
                </a:ext>
              </a:extLst>
            </p:cNvPr>
            <p:cNvGrpSpPr/>
            <p:nvPr/>
          </p:nvGrpSpPr>
          <p:grpSpPr>
            <a:xfrm>
              <a:off x="8991600" y="2699039"/>
              <a:ext cx="622046" cy="635952"/>
              <a:chOff x="4449635" y="4386008"/>
              <a:chExt cx="622046" cy="635952"/>
            </a:xfrm>
            <a:solidFill>
              <a:schemeClr val="accent1"/>
            </a:solidFill>
          </p:grpSpPr>
          <p:sp>
            <p:nvSpPr>
              <p:cNvPr id="374" name="Freihandform 510">
                <a:extLst>
                  <a:ext uri="{FF2B5EF4-FFF2-40B4-BE49-F238E27FC236}">
                    <a16:creationId xmlns:a16="http://schemas.microsoft.com/office/drawing/2014/main" id="{9040ABC8-BD1C-453D-83E3-FEC29DE2961D}"/>
                  </a:ext>
                </a:extLst>
              </p:cNvPr>
              <p:cNvSpPr/>
              <p:nvPr/>
            </p:nvSpPr>
            <p:spPr>
              <a:xfrm>
                <a:off x="4449635" y="4410837"/>
                <a:ext cx="622046" cy="611123"/>
              </a:xfrm>
              <a:custGeom>
                <a:avLst/>
                <a:gdLst>
                  <a:gd name="connsiteX0" fmla="*/ 621919 w 622046"/>
                  <a:gd name="connsiteY0" fmla="*/ 351155 h 611123"/>
                  <a:gd name="connsiteX1" fmla="*/ 621284 w 622046"/>
                  <a:gd name="connsiteY1" fmla="*/ 347726 h 611123"/>
                  <a:gd name="connsiteX2" fmla="*/ 621221 w 622046"/>
                  <a:gd name="connsiteY2" fmla="*/ 347535 h 611123"/>
                  <a:gd name="connsiteX3" fmla="*/ 621221 w 622046"/>
                  <a:gd name="connsiteY3" fmla="*/ 347535 h 611123"/>
                  <a:gd name="connsiteX4" fmla="*/ 563118 w 622046"/>
                  <a:gd name="connsiteY4" fmla="*/ 202565 h 611123"/>
                  <a:gd name="connsiteX5" fmla="*/ 553466 w 622046"/>
                  <a:gd name="connsiteY5" fmla="*/ 196024 h 611123"/>
                  <a:gd name="connsiteX6" fmla="*/ 346964 w 622046"/>
                  <a:gd name="connsiteY6" fmla="*/ 196024 h 611123"/>
                  <a:gd name="connsiteX7" fmla="*/ 321374 w 622046"/>
                  <a:gd name="connsiteY7" fmla="*/ 151765 h 611123"/>
                  <a:gd name="connsiteX8" fmla="*/ 321374 w 622046"/>
                  <a:gd name="connsiteY8" fmla="*/ 138621 h 611123"/>
                  <a:gd name="connsiteX9" fmla="*/ 352489 w 622046"/>
                  <a:gd name="connsiteY9" fmla="*/ 144716 h 611123"/>
                  <a:gd name="connsiteX10" fmla="*/ 411163 w 622046"/>
                  <a:gd name="connsiteY10" fmla="*/ 120396 h 611123"/>
                  <a:gd name="connsiteX11" fmla="*/ 411163 w 622046"/>
                  <a:gd name="connsiteY11" fmla="*/ 105728 h 611123"/>
                  <a:gd name="connsiteX12" fmla="*/ 367157 w 622046"/>
                  <a:gd name="connsiteY12" fmla="*/ 61722 h 611123"/>
                  <a:gd name="connsiteX13" fmla="*/ 380555 w 622046"/>
                  <a:gd name="connsiteY13" fmla="*/ 48323 h 611123"/>
                  <a:gd name="connsiteX14" fmla="*/ 365887 w 622046"/>
                  <a:gd name="connsiteY14" fmla="*/ 33655 h 611123"/>
                  <a:gd name="connsiteX15" fmla="*/ 352489 w 622046"/>
                  <a:gd name="connsiteY15" fmla="*/ 47054 h 611123"/>
                  <a:gd name="connsiteX16" fmla="*/ 308483 w 622046"/>
                  <a:gd name="connsiteY16" fmla="*/ 3048 h 611123"/>
                  <a:gd name="connsiteX17" fmla="*/ 293815 w 622046"/>
                  <a:gd name="connsiteY17" fmla="*/ 3048 h 611123"/>
                  <a:gd name="connsiteX18" fmla="*/ 269494 w 622046"/>
                  <a:gd name="connsiteY18" fmla="*/ 61659 h 611123"/>
                  <a:gd name="connsiteX19" fmla="*/ 300609 w 622046"/>
                  <a:gd name="connsiteY19" fmla="*/ 126302 h 611123"/>
                  <a:gd name="connsiteX20" fmla="*/ 300609 w 622046"/>
                  <a:gd name="connsiteY20" fmla="*/ 151638 h 611123"/>
                  <a:gd name="connsiteX21" fmla="*/ 274955 w 622046"/>
                  <a:gd name="connsiteY21" fmla="*/ 195897 h 611123"/>
                  <a:gd name="connsiteX22" fmla="*/ 68517 w 622046"/>
                  <a:gd name="connsiteY22" fmla="*/ 195897 h 611123"/>
                  <a:gd name="connsiteX23" fmla="*/ 58865 w 622046"/>
                  <a:gd name="connsiteY23" fmla="*/ 202438 h 611123"/>
                  <a:gd name="connsiteX24" fmla="*/ 699 w 622046"/>
                  <a:gd name="connsiteY24" fmla="*/ 347599 h 611123"/>
                  <a:gd name="connsiteX25" fmla="*/ 64 w 622046"/>
                  <a:gd name="connsiteY25" fmla="*/ 351091 h 611123"/>
                  <a:gd name="connsiteX26" fmla="*/ 0 w 622046"/>
                  <a:gd name="connsiteY26" fmla="*/ 351472 h 611123"/>
                  <a:gd name="connsiteX27" fmla="*/ 0 w 622046"/>
                  <a:gd name="connsiteY27" fmla="*/ 600773 h 611123"/>
                  <a:gd name="connsiteX28" fmla="*/ 10351 w 622046"/>
                  <a:gd name="connsiteY28" fmla="*/ 611124 h 611123"/>
                  <a:gd name="connsiteX29" fmla="*/ 196977 w 622046"/>
                  <a:gd name="connsiteY29" fmla="*/ 611124 h 611123"/>
                  <a:gd name="connsiteX30" fmla="*/ 269558 w 622046"/>
                  <a:gd name="connsiteY30" fmla="*/ 611124 h 611123"/>
                  <a:gd name="connsiteX31" fmla="*/ 352489 w 622046"/>
                  <a:gd name="connsiteY31" fmla="*/ 611124 h 611123"/>
                  <a:gd name="connsiteX32" fmla="*/ 425069 w 622046"/>
                  <a:gd name="connsiteY32" fmla="*/ 611124 h 611123"/>
                  <a:gd name="connsiteX33" fmla="*/ 611696 w 622046"/>
                  <a:gd name="connsiteY33" fmla="*/ 611124 h 611123"/>
                  <a:gd name="connsiteX34" fmla="*/ 622046 w 622046"/>
                  <a:gd name="connsiteY34" fmla="*/ 600773 h 611123"/>
                  <a:gd name="connsiteX35" fmla="*/ 622046 w 622046"/>
                  <a:gd name="connsiteY35" fmla="*/ 351472 h 611123"/>
                  <a:gd name="connsiteX36" fmla="*/ 621919 w 622046"/>
                  <a:gd name="connsiteY36" fmla="*/ 351155 h 611123"/>
                  <a:gd name="connsiteX37" fmla="*/ 290195 w 622046"/>
                  <a:gd name="connsiteY37" fmla="*/ 61785 h 611123"/>
                  <a:gd name="connsiteX38" fmla="*/ 301689 w 622046"/>
                  <a:gd name="connsiteY38" fmla="*/ 25717 h 611123"/>
                  <a:gd name="connsiteX39" fmla="*/ 388430 w 622046"/>
                  <a:gd name="connsiteY39" fmla="*/ 112459 h 611123"/>
                  <a:gd name="connsiteX40" fmla="*/ 352361 w 622046"/>
                  <a:gd name="connsiteY40" fmla="*/ 123952 h 611123"/>
                  <a:gd name="connsiteX41" fmla="*/ 290195 w 622046"/>
                  <a:gd name="connsiteY41" fmla="*/ 61785 h 611123"/>
                  <a:gd name="connsiteX42" fmla="*/ 244920 w 622046"/>
                  <a:gd name="connsiteY42" fmla="*/ 289369 h 611123"/>
                  <a:gd name="connsiteX43" fmla="*/ 300609 w 622046"/>
                  <a:gd name="connsiteY43" fmla="*/ 289369 h 611123"/>
                  <a:gd name="connsiteX44" fmla="*/ 300609 w 622046"/>
                  <a:gd name="connsiteY44" fmla="*/ 341185 h 611123"/>
                  <a:gd name="connsiteX45" fmla="*/ 214948 w 622046"/>
                  <a:gd name="connsiteY45" fmla="*/ 341185 h 611123"/>
                  <a:gd name="connsiteX46" fmla="*/ 244920 w 622046"/>
                  <a:gd name="connsiteY46" fmla="*/ 289369 h 611123"/>
                  <a:gd name="connsiteX47" fmla="*/ 321310 w 622046"/>
                  <a:gd name="connsiteY47" fmla="*/ 289369 h 611123"/>
                  <a:gd name="connsiteX48" fmla="*/ 376999 w 622046"/>
                  <a:gd name="connsiteY48" fmla="*/ 289369 h 611123"/>
                  <a:gd name="connsiteX49" fmla="*/ 407035 w 622046"/>
                  <a:gd name="connsiteY49" fmla="*/ 341185 h 611123"/>
                  <a:gd name="connsiteX50" fmla="*/ 321374 w 622046"/>
                  <a:gd name="connsiteY50" fmla="*/ 341185 h 611123"/>
                  <a:gd name="connsiteX51" fmla="*/ 321374 w 622046"/>
                  <a:gd name="connsiteY51" fmla="*/ 289369 h 611123"/>
                  <a:gd name="connsiteX52" fmla="*/ 546418 w 622046"/>
                  <a:gd name="connsiteY52" fmla="*/ 216789 h 611123"/>
                  <a:gd name="connsiteX53" fmla="*/ 596265 w 622046"/>
                  <a:gd name="connsiteY53" fmla="*/ 341185 h 611123"/>
                  <a:gd name="connsiteX54" fmla="*/ 430974 w 622046"/>
                  <a:gd name="connsiteY54" fmla="*/ 341185 h 611123"/>
                  <a:gd name="connsiteX55" fmla="*/ 358966 w 622046"/>
                  <a:gd name="connsiteY55" fmla="*/ 216789 h 611123"/>
                  <a:gd name="connsiteX56" fmla="*/ 546418 w 622046"/>
                  <a:gd name="connsiteY56" fmla="*/ 216789 h 611123"/>
                  <a:gd name="connsiteX57" fmla="*/ 364998 w 622046"/>
                  <a:gd name="connsiteY57" fmla="*/ 268605 h 611123"/>
                  <a:gd name="connsiteX58" fmla="*/ 321310 w 622046"/>
                  <a:gd name="connsiteY58" fmla="*/ 268605 h 611123"/>
                  <a:gd name="connsiteX59" fmla="*/ 321310 w 622046"/>
                  <a:gd name="connsiteY59" fmla="*/ 193167 h 611123"/>
                  <a:gd name="connsiteX60" fmla="*/ 364998 w 622046"/>
                  <a:gd name="connsiteY60" fmla="*/ 268605 h 611123"/>
                  <a:gd name="connsiteX61" fmla="*/ 300609 w 622046"/>
                  <a:gd name="connsiteY61" fmla="*/ 268605 h 611123"/>
                  <a:gd name="connsiteX62" fmla="*/ 256921 w 622046"/>
                  <a:gd name="connsiteY62" fmla="*/ 268605 h 611123"/>
                  <a:gd name="connsiteX63" fmla="*/ 300609 w 622046"/>
                  <a:gd name="connsiteY63" fmla="*/ 193167 h 611123"/>
                  <a:gd name="connsiteX64" fmla="*/ 300609 w 622046"/>
                  <a:gd name="connsiteY64" fmla="*/ 268605 h 611123"/>
                  <a:gd name="connsiteX65" fmla="*/ 75502 w 622046"/>
                  <a:gd name="connsiteY65" fmla="*/ 216789 h 611123"/>
                  <a:gd name="connsiteX66" fmla="*/ 262954 w 622046"/>
                  <a:gd name="connsiteY66" fmla="*/ 216789 h 611123"/>
                  <a:gd name="connsiteX67" fmla="*/ 190945 w 622046"/>
                  <a:gd name="connsiteY67" fmla="*/ 341185 h 611123"/>
                  <a:gd name="connsiteX68" fmla="*/ 107633 w 622046"/>
                  <a:gd name="connsiteY68" fmla="*/ 341185 h 611123"/>
                  <a:gd name="connsiteX69" fmla="*/ 25654 w 622046"/>
                  <a:gd name="connsiteY69" fmla="*/ 341185 h 611123"/>
                  <a:gd name="connsiteX70" fmla="*/ 75502 w 622046"/>
                  <a:gd name="connsiteY70" fmla="*/ 216789 h 611123"/>
                  <a:gd name="connsiteX71" fmla="*/ 20701 w 622046"/>
                  <a:gd name="connsiteY71" fmla="*/ 361950 h 611123"/>
                  <a:gd name="connsiteX72" fmla="*/ 103632 w 622046"/>
                  <a:gd name="connsiteY72" fmla="*/ 361950 h 611123"/>
                  <a:gd name="connsiteX73" fmla="*/ 186563 w 622046"/>
                  <a:gd name="connsiteY73" fmla="*/ 361950 h 611123"/>
                  <a:gd name="connsiteX74" fmla="*/ 186563 w 622046"/>
                  <a:gd name="connsiteY74" fmla="*/ 590550 h 611123"/>
                  <a:gd name="connsiteX75" fmla="*/ 20701 w 622046"/>
                  <a:gd name="connsiteY75" fmla="*/ 590550 h 611123"/>
                  <a:gd name="connsiteX76" fmla="*/ 20701 w 622046"/>
                  <a:gd name="connsiteY76" fmla="*/ 361950 h 611123"/>
                  <a:gd name="connsiteX77" fmla="*/ 207264 w 622046"/>
                  <a:gd name="connsiteY77" fmla="*/ 361950 h 611123"/>
                  <a:gd name="connsiteX78" fmla="*/ 414592 w 622046"/>
                  <a:gd name="connsiteY78" fmla="*/ 361950 h 611123"/>
                  <a:gd name="connsiteX79" fmla="*/ 414592 w 622046"/>
                  <a:gd name="connsiteY79" fmla="*/ 590550 h 611123"/>
                  <a:gd name="connsiteX80" fmla="*/ 362776 w 622046"/>
                  <a:gd name="connsiteY80" fmla="*/ 590550 h 611123"/>
                  <a:gd name="connsiteX81" fmla="*/ 362776 w 622046"/>
                  <a:gd name="connsiteY81" fmla="*/ 507111 h 611123"/>
                  <a:gd name="connsiteX82" fmla="*/ 383540 w 622046"/>
                  <a:gd name="connsiteY82" fmla="*/ 507111 h 611123"/>
                  <a:gd name="connsiteX83" fmla="*/ 383540 w 622046"/>
                  <a:gd name="connsiteY83" fmla="*/ 486347 h 611123"/>
                  <a:gd name="connsiteX84" fmla="*/ 352425 w 622046"/>
                  <a:gd name="connsiteY84" fmla="*/ 486347 h 611123"/>
                  <a:gd name="connsiteX85" fmla="*/ 269494 w 622046"/>
                  <a:gd name="connsiteY85" fmla="*/ 486347 h 611123"/>
                  <a:gd name="connsiteX86" fmla="*/ 238379 w 622046"/>
                  <a:gd name="connsiteY86" fmla="*/ 486347 h 611123"/>
                  <a:gd name="connsiteX87" fmla="*/ 238379 w 622046"/>
                  <a:gd name="connsiteY87" fmla="*/ 507111 h 611123"/>
                  <a:gd name="connsiteX88" fmla="*/ 259143 w 622046"/>
                  <a:gd name="connsiteY88" fmla="*/ 507111 h 611123"/>
                  <a:gd name="connsiteX89" fmla="*/ 259143 w 622046"/>
                  <a:gd name="connsiteY89" fmla="*/ 590550 h 611123"/>
                  <a:gd name="connsiteX90" fmla="*/ 207328 w 622046"/>
                  <a:gd name="connsiteY90" fmla="*/ 590550 h 611123"/>
                  <a:gd name="connsiteX91" fmla="*/ 207328 w 622046"/>
                  <a:gd name="connsiteY91" fmla="*/ 361950 h 611123"/>
                  <a:gd name="connsiteX92" fmla="*/ 279845 w 622046"/>
                  <a:gd name="connsiteY92" fmla="*/ 590550 h 611123"/>
                  <a:gd name="connsiteX93" fmla="*/ 279845 w 622046"/>
                  <a:gd name="connsiteY93" fmla="*/ 507111 h 611123"/>
                  <a:gd name="connsiteX94" fmla="*/ 342074 w 622046"/>
                  <a:gd name="connsiteY94" fmla="*/ 507111 h 611123"/>
                  <a:gd name="connsiteX95" fmla="*/ 342074 w 622046"/>
                  <a:gd name="connsiteY95" fmla="*/ 590550 h 611123"/>
                  <a:gd name="connsiteX96" fmla="*/ 279845 w 622046"/>
                  <a:gd name="connsiteY96" fmla="*/ 590550 h 611123"/>
                  <a:gd name="connsiteX97" fmla="*/ 601218 w 622046"/>
                  <a:gd name="connsiteY97" fmla="*/ 590550 h 611123"/>
                  <a:gd name="connsiteX98" fmla="*/ 435356 w 622046"/>
                  <a:gd name="connsiteY98" fmla="*/ 590550 h 611123"/>
                  <a:gd name="connsiteX99" fmla="*/ 435356 w 622046"/>
                  <a:gd name="connsiteY99" fmla="*/ 361950 h 611123"/>
                  <a:gd name="connsiteX100" fmla="*/ 601218 w 622046"/>
                  <a:gd name="connsiteY100" fmla="*/ 361950 h 611123"/>
                  <a:gd name="connsiteX101" fmla="*/ 601218 w 622046"/>
                  <a:gd name="connsiteY101" fmla="*/ 590550 h 61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22046" h="611123">
                    <a:moveTo>
                      <a:pt x="621919" y="351155"/>
                    </a:moveTo>
                    <a:cubicBezTo>
                      <a:pt x="621855" y="350012"/>
                      <a:pt x="621729" y="348805"/>
                      <a:pt x="621284" y="347726"/>
                    </a:cubicBezTo>
                    <a:lnTo>
                      <a:pt x="621221" y="347535"/>
                    </a:lnTo>
                    <a:cubicBezTo>
                      <a:pt x="621221" y="347535"/>
                      <a:pt x="621221" y="347535"/>
                      <a:pt x="621221" y="347535"/>
                    </a:cubicBezTo>
                    <a:lnTo>
                      <a:pt x="563118" y="202565"/>
                    </a:lnTo>
                    <a:cubicBezTo>
                      <a:pt x="561530" y="198628"/>
                      <a:pt x="557721" y="196024"/>
                      <a:pt x="553466" y="196024"/>
                    </a:cubicBezTo>
                    <a:lnTo>
                      <a:pt x="346964" y="196024"/>
                    </a:lnTo>
                    <a:lnTo>
                      <a:pt x="321374" y="151765"/>
                    </a:lnTo>
                    <a:lnTo>
                      <a:pt x="321374" y="138621"/>
                    </a:lnTo>
                    <a:cubicBezTo>
                      <a:pt x="330962" y="142557"/>
                      <a:pt x="341503" y="144716"/>
                      <a:pt x="352489" y="144716"/>
                    </a:cubicBezTo>
                    <a:cubicBezTo>
                      <a:pt x="374650" y="144716"/>
                      <a:pt x="395478" y="136080"/>
                      <a:pt x="411163" y="120396"/>
                    </a:cubicBezTo>
                    <a:cubicBezTo>
                      <a:pt x="415227" y="116332"/>
                      <a:pt x="415227" y="109791"/>
                      <a:pt x="411163" y="105728"/>
                    </a:cubicBezTo>
                    <a:lnTo>
                      <a:pt x="367157" y="61722"/>
                    </a:lnTo>
                    <a:lnTo>
                      <a:pt x="380555" y="48323"/>
                    </a:lnTo>
                    <a:lnTo>
                      <a:pt x="365887" y="33655"/>
                    </a:lnTo>
                    <a:lnTo>
                      <a:pt x="352489" y="47054"/>
                    </a:lnTo>
                    <a:lnTo>
                      <a:pt x="308483" y="3048"/>
                    </a:lnTo>
                    <a:cubicBezTo>
                      <a:pt x="304419" y="-1016"/>
                      <a:pt x="297879" y="-1016"/>
                      <a:pt x="293815" y="3048"/>
                    </a:cubicBezTo>
                    <a:cubicBezTo>
                      <a:pt x="278130" y="18732"/>
                      <a:pt x="269494" y="39560"/>
                      <a:pt x="269494" y="61659"/>
                    </a:cubicBezTo>
                    <a:cubicBezTo>
                      <a:pt x="269494" y="87757"/>
                      <a:pt x="281686" y="111061"/>
                      <a:pt x="300609" y="126302"/>
                    </a:cubicBezTo>
                    <a:lnTo>
                      <a:pt x="300609" y="151638"/>
                    </a:lnTo>
                    <a:lnTo>
                      <a:pt x="274955" y="195897"/>
                    </a:lnTo>
                    <a:lnTo>
                      <a:pt x="68517" y="195897"/>
                    </a:lnTo>
                    <a:cubicBezTo>
                      <a:pt x="64262" y="195897"/>
                      <a:pt x="60452" y="198501"/>
                      <a:pt x="58865" y="202438"/>
                    </a:cubicBezTo>
                    <a:lnTo>
                      <a:pt x="699" y="347599"/>
                    </a:lnTo>
                    <a:cubicBezTo>
                      <a:pt x="254" y="348742"/>
                      <a:pt x="64" y="349885"/>
                      <a:pt x="64" y="351091"/>
                    </a:cubicBezTo>
                    <a:cubicBezTo>
                      <a:pt x="64" y="351218"/>
                      <a:pt x="0" y="351346"/>
                      <a:pt x="0" y="351472"/>
                    </a:cubicBezTo>
                    <a:lnTo>
                      <a:pt x="0" y="600773"/>
                    </a:lnTo>
                    <a:cubicBezTo>
                      <a:pt x="0" y="606488"/>
                      <a:pt x="4636" y="611124"/>
                      <a:pt x="10351" y="611124"/>
                    </a:cubicBezTo>
                    <a:lnTo>
                      <a:pt x="196977" y="611124"/>
                    </a:lnTo>
                    <a:lnTo>
                      <a:pt x="269558" y="611124"/>
                    </a:lnTo>
                    <a:lnTo>
                      <a:pt x="352489" y="611124"/>
                    </a:lnTo>
                    <a:lnTo>
                      <a:pt x="425069" y="611124"/>
                    </a:lnTo>
                    <a:lnTo>
                      <a:pt x="611696" y="611124"/>
                    </a:lnTo>
                    <a:cubicBezTo>
                      <a:pt x="617411" y="611124"/>
                      <a:pt x="622046" y="606488"/>
                      <a:pt x="622046" y="600773"/>
                    </a:cubicBezTo>
                    <a:lnTo>
                      <a:pt x="622046" y="351472"/>
                    </a:lnTo>
                    <a:cubicBezTo>
                      <a:pt x="621983" y="351409"/>
                      <a:pt x="621919" y="351282"/>
                      <a:pt x="621919" y="351155"/>
                    </a:cubicBezTo>
                    <a:close/>
                    <a:moveTo>
                      <a:pt x="290195" y="61785"/>
                    </a:moveTo>
                    <a:cubicBezTo>
                      <a:pt x="290195" y="48704"/>
                      <a:pt x="294196" y="36195"/>
                      <a:pt x="301689" y="25717"/>
                    </a:cubicBezTo>
                    <a:lnTo>
                      <a:pt x="388430" y="112459"/>
                    </a:lnTo>
                    <a:cubicBezTo>
                      <a:pt x="377952" y="119888"/>
                      <a:pt x="365506" y="123952"/>
                      <a:pt x="352361" y="123952"/>
                    </a:cubicBezTo>
                    <a:cubicBezTo>
                      <a:pt x="318135" y="124016"/>
                      <a:pt x="290195" y="96075"/>
                      <a:pt x="290195" y="61785"/>
                    </a:cubicBezTo>
                    <a:close/>
                    <a:moveTo>
                      <a:pt x="244920" y="289369"/>
                    </a:moveTo>
                    <a:lnTo>
                      <a:pt x="300609" y="289369"/>
                    </a:lnTo>
                    <a:lnTo>
                      <a:pt x="300609" y="341185"/>
                    </a:lnTo>
                    <a:lnTo>
                      <a:pt x="214948" y="341185"/>
                    </a:lnTo>
                    <a:lnTo>
                      <a:pt x="244920" y="289369"/>
                    </a:lnTo>
                    <a:close/>
                    <a:moveTo>
                      <a:pt x="321310" y="289369"/>
                    </a:moveTo>
                    <a:lnTo>
                      <a:pt x="376999" y="289369"/>
                    </a:lnTo>
                    <a:lnTo>
                      <a:pt x="407035" y="341185"/>
                    </a:lnTo>
                    <a:lnTo>
                      <a:pt x="321374" y="341185"/>
                    </a:lnTo>
                    <a:lnTo>
                      <a:pt x="321374" y="289369"/>
                    </a:lnTo>
                    <a:close/>
                    <a:moveTo>
                      <a:pt x="546418" y="216789"/>
                    </a:moveTo>
                    <a:lnTo>
                      <a:pt x="596265" y="341185"/>
                    </a:lnTo>
                    <a:lnTo>
                      <a:pt x="430974" y="341185"/>
                    </a:lnTo>
                    <a:lnTo>
                      <a:pt x="358966" y="216789"/>
                    </a:lnTo>
                    <a:lnTo>
                      <a:pt x="546418" y="216789"/>
                    </a:lnTo>
                    <a:close/>
                    <a:moveTo>
                      <a:pt x="364998" y="268605"/>
                    </a:moveTo>
                    <a:lnTo>
                      <a:pt x="321310" y="268605"/>
                    </a:lnTo>
                    <a:lnTo>
                      <a:pt x="321310" y="193167"/>
                    </a:lnTo>
                    <a:lnTo>
                      <a:pt x="364998" y="268605"/>
                    </a:lnTo>
                    <a:close/>
                    <a:moveTo>
                      <a:pt x="300609" y="268605"/>
                    </a:moveTo>
                    <a:lnTo>
                      <a:pt x="256921" y="268605"/>
                    </a:lnTo>
                    <a:lnTo>
                      <a:pt x="300609" y="193167"/>
                    </a:lnTo>
                    <a:lnTo>
                      <a:pt x="300609" y="268605"/>
                    </a:lnTo>
                    <a:close/>
                    <a:moveTo>
                      <a:pt x="75502" y="216789"/>
                    </a:moveTo>
                    <a:lnTo>
                      <a:pt x="262954" y="216789"/>
                    </a:lnTo>
                    <a:lnTo>
                      <a:pt x="190945" y="341185"/>
                    </a:lnTo>
                    <a:lnTo>
                      <a:pt x="107633" y="341185"/>
                    </a:lnTo>
                    <a:lnTo>
                      <a:pt x="25654" y="341185"/>
                    </a:lnTo>
                    <a:lnTo>
                      <a:pt x="75502" y="216789"/>
                    </a:lnTo>
                    <a:close/>
                    <a:moveTo>
                      <a:pt x="20701" y="361950"/>
                    </a:moveTo>
                    <a:lnTo>
                      <a:pt x="103632" y="361950"/>
                    </a:lnTo>
                    <a:lnTo>
                      <a:pt x="186563" y="361950"/>
                    </a:lnTo>
                    <a:lnTo>
                      <a:pt x="186563" y="590550"/>
                    </a:lnTo>
                    <a:lnTo>
                      <a:pt x="20701" y="590550"/>
                    </a:lnTo>
                    <a:lnTo>
                      <a:pt x="20701" y="361950"/>
                    </a:lnTo>
                    <a:close/>
                    <a:moveTo>
                      <a:pt x="207264" y="361950"/>
                    </a:moveTo>
                    <a:lnTo>
                      <a:pt x="414592" y="361950"/>
                    </a:lnTo>
                    <a:lnTo>
                      <a:pt x="414592" y="590550"/>
                    </a:lnTo>
                    <a:lnTo>
                      <a:pt x="362776" y="590550"/>
                    </a:lnTo>
                    <a:lnTo>
                      <a:pt x="362776" y="507111"/>
                    </a:lnTo>
                    <a:lnTo>
                      <a:pt x="383540" y="507111"/>
                    </a:lnTo>
                    <a:lnTo>
                      <a:pt x="383540" y="486347"/>
                    </a:lnTo>
                    <a:lnTo>
                      <a:pt x="352425" y="486347"/>
                    </a:lnTo>
                    <a:lnTo>
                      <a:pt x="269494" y="486347"/>
                    </a:lnTo>
                    <a:lnTo>
                      <a:pt x="238379" y="486347"/>
                    </a:lnTo>
                    <a:lnTo>
                      <a:pt x="238379" y="507111"/>
                    </a:lnTo>
                    <a:lnTo>
                      <a:pt x="259143" y="507111"/>
                    </a:lnTo>
                    <a:lnTo>
                      <a:pt x="259143" y="590550"/>
                    </a:lnTo>
                    <a:lnTo>
                      <a:pt x="207328" y="590550"/>
                    </a:lnTo>
                    <a:lnTo>
                      <a:pt x="207328" y="361950"/>
                    </a:lnTo>
                    <a:close/>
                    <a:moveTo>
                      <a:pt x="279845" y="590550"/>
                    </a:moveTo>
                    <a:lnTo>
                      <a:pt x="279845" y="507111"/>
                    </a:lnTo>
                    <a:lnTo>
                      <a:pt x="342074" y="507111"/>
                    </a:lnTo>
                    <a:lnTo>
                      <a:pt x="342074" y="590550"/>
                    </a:lnTo>
                    <a:lnTo>
                      <a:pt x="279845" y="590550"/>
                    </a:lnTo>
                    <a:close/>
                    <a:moveTo>
                      <a:pt x="601218" y="590550"/>
                    </a:moveTo>
                    <a:lnTo>
                      <a:pt x="435356" y="590550"/>
                    </a:lnTo>
                    <a:lnTo>
                      <a:pt x="435356" y="361950"/>
                    </a:lnTo>
                    <a:lnTo>
                      <a:pt x="601218" y="361950"/>
                    </a:lnTo>
                    <a:lnTo>
                      <a:pt x="601218" y="590550"/>
                    </a:lnTo>
                    <a:close/>
                  </a:path>
                </a:pathLst>
              </a:custGeom>
              <a:grpFill/>
              <a:ln w="6350" cap="flat">
                <a:noFill/>
                <a:prstDash val="solid"/>
                <a:miter/>
              </a:ln>
            </p:spPr>
            <p:txBody>
              <a:bodyPr rtlCol="0" anchor="ctr"/>
              <a:lstStyle/>
              <a:p>
                <a:endParaRPr lang="de-DE"/>
              </a:p>
            </p:txBody>
          </p:sp>
          <p:sp>
            <p:nvSpPr>
              <p:cNvPr id="375" name="Freihandform 511">
                <a:extLst>
                  <a:ext uri="{FF2B5EF4-FFF2-40B4-BE49-F238E27FC236}">
                    <a16:creationId xmlns:a16="http://schemas.microsoft.com/office/drawing/2014/main" id="{34393D30-DA94-4831-ADE9-D25E016FED5E}"/>
                  </a:ext>
                </a:extLst>
              </p:cNvPr>
              <p:cNvSpPr/>
              <p:nvPr/>
            </p:nvSpPr>
            <p:spPr>
              <a:xfrm>
                <a:off x="4916106" y="4793488"/>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65 h 82930"/>
                  <a:gd name="connsiteX10" fmla="*/ 82931 w 103632"/>
                  <a:gd name="connsiteY10" fmla="*/ 20765 h 82930"/>
                  <a:gd name="connsiteX11" fmla="*/ 82931 w 103632"/>
                  <a:gd name="connsiteY11" fmla="*/ 62230 h 82930"/>
                  <a:gd name="connsiteX12" fmla="*/ 20701 w 103632"/>
                  <a:gd name="connsiteY12" fmla="*/ 62230 h 82930"/>
                  <a:gd name="connsiteX13" fmla="*/ 20701 w 103632"/>
                  <a:gd name="connsiteY13"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6"/>
                      <a:pt x="103632" y="72580"/>
                    </a:cubicBezTo>
                    <a:lnTo>
                      <a:pt x="103632" y="10351"/>
                    </a:lnTo>
                    <a:cubicBezTo>
                      <a:pt x="103632" y="4635"/>
                      <a:pt x="98997" y="0"/>
                      <a:pt x="93282" y="0"/>
                    </a:cubicBezTo>
                    <a:lnTo>
                      <a:pt x="10351" y="0"/>
                    </a:lnTo>
                    <a:cubicBezTo>
                      <a:pt x="4635" y="0"/>
                      <a:pt x="0" y="4635"/>
                      <a:pt x="0" y="10351"/>
                    </a:cubicBezTo>
                    <a:lnTo>
                      <a:pt x="0" y="72580"/>
                    </a:lnTo>
                    <a:cubicBezTo>
                      <a:pt x="0" y="78296"/>
                      <a:pt x="4635" y="82931"/>
                      <a:pt x="10351" y="82931"/>
                    </a:cubicBezTo>
                    <a:close/>
                    <a:moveTo>
                      <a:pt x="20701" y="20765"/>
                    </a:moveTo>
                    <a:lnTo>
                      <a:pt x="82931" y="20765"/>
                    </a:lnTo>
                    <a:lnTo>
                      <a:pt x="82931" y="62230"/>
                    </a:lnTo>
                    <a:lnTo>
                      <a:pt x="20701" y="62230"/>
                    </a:lnTo>
                    <a:lnTo>
                      <a:pt x="20701" y="20765"/>
                    </a:lnTo>
                    <a:close/>
                  </a:path>
                </a:pathLst>
              </a:custGeom>
              <a:grpFill/>
              <a:ln w="6350" cap="flat">
                <a:noFill/>
                <a:prstDash val="solid"/>
                <a:miter/>
              </a:ln>
            </p:spPr>
            <p:txBody>
              <a:bodyPr rtlCol="0" anchor="ctr"/>
              <a:lstStyle/>
              <a:p>
                <a:endParaRPr lang="de-DE"/>
              </a:p>
            </p:txBody>
          </p:sp>
          <p:sp>
            <p:nvSpPr>
              <p:cNvPr id="376" name="Freihandform 512">
                <a:extLst>
                  <a:ext uri="{FF2B5EF4-FFF2-40B4-BE49-F238E27FC236}">
                    <a16:creationId xmlns:a16="http://schemas.microsoft.com/office/drawing/2014/main" id="{65DCAA85-91F2-44E8-A6A7-BAE0CB9CF3AE}"/>
                  </a:ext>
                </a:extLst>
              </p:cNvPr>
              <p:cNvSpPr/>
              <p:nvPr/>
            </p:nvSpPr>
            <p:spPr>
              <a:xfrm>
                <a:off x="4916106" y="4897183"/>
                <a:ext cx="103632" cy="82930"/>
              </a:xfrm>
              <a:custGeom>
                <a:avLst/>
                <a:gdLst>
                  <a:gd name="connsiteX0" fmla="*/ 10351 w 103632"/>
                  <a:gd name="connsiteY0" fmla="*/ 82931 h 82930"/>
                  <a:gd name="connsiteX1" fmla="*/ 93282 w 103632"/>
                  <a:gd name="connsiteY1" fmla="*/ 82931 h 82930"/>
                  <a:gd name="connsiteX2" fmla="*/ 103632 w 103632"/>
                  <a:gd name="connsiteY2" fmla="*/ 72580 h 82930"/>
                  <a:gd name="connsiteX3" fmla="*/ 103632 w 103632"/>
                  <a:gd name="connsiteY3" fmla="*/ 10351 h 82930"/>
                  <a:gd name="connsiteX4" fmla="*/ 93282 w 103632"/>
                  <a:gd name="connsiteY4" fmla="*/ 0 h 82930"/>
                  <a:gd name="connsiteX5" fmla="*/ 10351 w 103632"/>
                  <a:gd name="connsiteY5" fmla="*/ 0 h 82930"/>
                  <a:gd name="connsiteX6" fmla="*/ 0 w 103632"/>
                  <a:gd name="connsiteY6" fmla="*/ 10351 h 82930"/>
                  <a:gd name="connsiteX7" fmla="*/ 0 w 103632"/>
                  <a:gd name="connsiteY7" fmla="*/ 72580 h 82930"/>
                  <a:gd name="connsiteX8" fmla="*/ 10351 w 103632"/>
                  <a:gd name="connsiteY8" fmla="*/ 82931 h 82930"/>
                  <a:gd name="connsiteX9" fmla="*/ 20701 w 103632"/>
                  <a:gd name="connsiteY9" fmla="*/ 20701 h 82930"/>
                  <a:gd name="connsiteX10" fmla="*/ 82931 w 103632"/>
                  <a:gd name="connsiteY10" fmla="*/ 20701 h 82930"/>
                  <a:gd name="connsiteX11" fmla="*/ 82931 w 103632"/>
                  <a:gd name="connsiteY11" fmla="*/ 62166 h 82930"/>
                  <a:gd name="connsiteX12" fmla="*/ 20701 w 103632"/>
                  <a:gd name="connsiteY12" fmla="*/ 62166 h 82930"/>
                  <a:gd name="connsiteX13" fmla="*/ 20701 w 103632"/>
                  <a:gd name="connsiteY13" fmla="*/ 20701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10351" y="82931"/>
                    </a:moveTo>
                    <a:lnTo>
                      <a:pt x="93282" y="82931"/>
                    </a:lnTo>
                    <a:cubicBezTo>
                      <a:pt x="98997" y="82931"/>
                      <a:pt x="103632" y="78295"/>
                      <a:pt x="103632" y="72580"/>
                    </a:cubicBezTo>
                    <a:lnTo>
                      <a:pt x="103632" y="10351"/>
                    </a:lnTo>
                    <a:cubicBezTo>
                      <a:pt x="103632" y="4635"/>
                      <a:pt x="98997" y="0"/>
                      <a:pt x="93282" y="0"/>
                    </a:cubicBezTo>
                    <a:lnTo>
                      <a:pt x="10351" y="0"/>
                    </a:lnTo>
                    <a:cubicBezTo>
                      <a:pt x="4635" y="0"/>
                      <a:pt x="0" y="4635"/>
                      <a:pt x="0" y="10351"/>
                    </a:cubicBezTo>
                    <a:lnTo>
                      <a:pt x="0" y="72580"/>
                    </a:lnTo>
                    <a:cubicBezTo>
                      <a:pt x="0" y="78295"/>
                      <a:pt x="4635" y="82931"/>
                      <a:pt x="10351" y="82931"/>
                    </a:cubicBezTo>
                    <a:close/>
                    <a:moveTo>
                      <a:pt x="20701" y="20701"/>
                    </a:moveTo>
                    <a:lnTo>
                      <a:pt x="82931" y="20701"/>
                    </a:lnTo>
                    <a:lnTo>
                      <a:pt x="82931" y="62166"/>
                    </a:lnTo>
                    <a:lnTo>
                      <a:pt x="20701" y="62166"/>
                    </a:lnTo>
                    <a:lnTo>
                      <a:pt x="20701" y="20701"/>
                    </a:lnTo>
                    <a:close/>
                  </a:path>
                </a:pathLst>
              </a:custGeom>
              <a:grpFill/>
              <a:ln w="6350" cap="flat">
                <a:noFill/>
                <a:prstDash val="solid"/>
                <a:miter/>
              </a:ln>
            </p:spPr>
            <p:txBody>
              <a:bodyPr rtlCol="0" anchor="ctr"/>
              <a:lstStyle/>
              <a:p>
                <a:endParaRPr lang="de-DE"/>
              </a:p>
            </p:txBody>
          </p:sp>
          <p:sp>
            <p:nvSpPr>
              <p:cNvPr id="377" name="Freihandform 513">
                <a:extLst>
                  <a:ext uri="{FF2B5EF4-FFF2-40B4-BE49-F238E27FC236}">
                    <a16:creationId xmlns:a16="http://schemas.microsoft.com/office/drawing/2014/main" id="{EBE1A7C1-F8E7-4B9C-967E-4299EFE4EBAC}"/>
                  </a:ext>
                </a:extLst>
              </p:cNvPr>
              <p:cNvSpPr/>
              <p:nvPr/>
            </p:nvSpPr>
            <p:spPr>
              <a:xfrm>
                <a:off x="4501451" y="4793488"/>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230 h 82930"/>
                  <a:gd name="connsiteX10" fmla="*/ 20638 w 103632"/>
                  <a:gd name="connsiteY10" fmla="*/ 62230 h 82930"/>
                  <a:gd name="connsiteX11" fmla="*/ 20638 w 103632"/>
                  <a:gd name="connsiteY11" fmla="*/ 20765 h 82930"/>
                  <a:gd name="connsiteX12" fmla="*/ 82867 w 103632"/>
                  <a:gd name="connsiteY12" fmla="*/ 20765 h 82930"/>
                  <a:gd name="connsiteX13" fmla="*/ 82867 w 103632"/>
                  <a:gd name="connsiteY13" fmla="*/ 62230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6"/>
                      <a:pt x="4635" y="82931"/>
                      <a:pt x="10351" y="82931"/>
                    </a:cubicBezTo>
                    <a:lnTo>
                      <a:pt x="93282" y="82931"/>
                    </a:lnTo>
                    <a:cubicBezTo>
                      <a:pt x="98996" y="82931"/>
                      <a:pt x="103632" y="78296"/>
                      <a:pt x="103632" y="72580"/>
                    </a:cubicBezTo>
                    <a:lnTo>
                      <a:pt x="103632" y="10351"/>
                    </a:lnTo>
                    <a:cubicBezTo>
                      <a:pt x="103632" y="4635"/>
                      <a:pt x="98996" y="0"/>
                      <a:pt x="93282" y="0"/>
                    </a:cubicBezTo>
                    <a:close/>
                    <a:moveTo>
                      <a:pt x="82867" y="62230"/>
                    </a:moveTo>
                    <a:lnTo>
                      <a:pt x="20638" y="62230"/>
                    </a:lnTo>
                    <a:lnTo>
                      <a:pt x="20638" y="20765"/>
                    </a:lnTo>
                    <a:lnTo>
                      <a:pt x="82867" y="20765"/>
                    </a:lnTo>
                    <a:lnTo>
                      <a:pt x="82867" y="62230"/>
                    </a:lnTo>
                    <a:close/>
                  </a:path>
                </a:pathLst>
              </a:custGeom>
              <a:grpFill/>
              <a:ln w="6350" cap="flat">
                <a:noFill/>
                <a:prstDash val="solid"/>
                <a:miter/>
              </a:ln>
            </p:spPr>
            <p:txBody>
              <a:bodyPr rtlCol="0" anchor="ctr"/>
              <a:lstStyle/>
              <a:p>
                <a:endParaRPr lang="de-DE"/>
              </a:p>
            </p:txBody>
          </p:sp>
          <p:sp>
            <p:nvSpPr>
              <p:cNvPr id="378" name="Freihandform 514">
                <a:extLst>
                  <a:ext uri="{FF2B5EF4-FFF2-40B4-BE49-F238E27FC236}">
                    <a16:creationId xmlns:a16="http://schemas.microsoft.com/office/drawing/2014/main" id="{2A82839F-7430-4FFB-A91A-0B0E83B67696}"/>
                  </a:ext>
                </a:extLst>
              </p:cNvPr>
              <p:cNvSpPr/>
              <p:nvPr/>
            </p:nvSpPr>
            <p:spPr>
              <a:xfrm>
                <a:off x="4501451" y="4897183"/>
                <a:ext cx="103632" cy="82930"/>
              </a:xfrm>
              <a:custGeom>
                <a:avLst/>
                <a:gdLst>
                  <a:gd name="connsiteX0" fmla="*/ 93282 w 103632"/>
                  <a:gd name="connsiteY0" fmla="*/ 0 h 82930"/>
                  <a:gd name="connsiteX1" fmla="*/ 10351 w 103632"/>
                  <a:gd name="connsiteY1" fmla="*/ 0 h 82930"/>
                  <a:gd name="connsiteX2" fmla="*/ 0 w 103632"/>
                  <a:gd name="connsiteY2" fmla="*/ 10351 h 82930"/>
                  <a:gd name="connsiteX3" fmla="*/ 0 w 103632"/>
                  <a:gd name="connsiteY3" fmla="*/ 72580 h 82930"/>
                  <a:gd name="connsiteX4" fmla="*/ 10351 w 103632"/>
                  <a:gd name="connsiteY4" fmla="*/ 82931 h 82930"/>
                  <a:gd name="connsiteX5" fmla="*/ 93282 w 103632"/>
                  <a:gd name="connsiteY5" fmla="*/ 82931 h 82930"/>
                  <a:gd name="connsiteX6" fmla="*/ 103632 w 103632"/>
                  <a:gd name="connsiteY6" fmla="*/ 72580 h 82930"/>
                  <a:gd name="connsiteX7" fmla="*/ 103632 w 103632"/>
                  <a:gd name="connsiteY7" fmla="*/ 10351 h 82930"/>
                  <a:gd name="connsiteX8" fmla="*/ 93282 w 103632"/>
                  <a:gd name="connsiteY8" fmla="*/ 0 h 82930"/>
                  <a:gd name="connsiteX9" fmla="*/ 82867 w 103632"/>
                  <a:gd name="connsiteY9" fmla="*/ 62166 h 82930"/>
                  <a:gd name="connsiteX10" fmla="*/ 20638 w 103632"/>
                  <a:gd name="connsiteY10" fmla="*/ 62166 h 82930"/>
                  <a:gd name="connsiteX11" fmla="*/ 20638 w 103632"/>
                  <a:gd name="connsiteY11" fmla="*/ 20701 h 82930"/>
                  <a:gd name="connsiteX12" fmla="*/ 82867 w 103632"/>
                  <a:gd name="connsiteY12" fmla="*/ 20701 h 82930"/>
                  <a:gd name="connsiteX13" fmla="*/ 82867 w 103632"/>
                  <a:gd name="connsiteY13" fmla="*/ 62166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632" h="82930">
                    <a:moveTo>
                      <a:pt x="93282" y="0"/>
                    </a:moveTo>
                    <a:lnTo>
                      <a:pt x="10351" y="0"/>
                    </a:lnTo>
                    <a:cubicBezTo>
                      <a:pt x="4635" y="0"/>
                      <a:pt x="0" y="4635"/>
                      <a:pt x="0" y="10351"/>
                    </a:cubicBezTo>
                    <a:lnTo>
                      <a:pt x="0" y="72580"/>
                    </a:lnTo>
                    <a:cubicBezTo>
                      <a:pt x="0" y="78295"/>
                      <a:pt x="4635" y="82931"/>
                      <a:pt x="10351" y="82931"/>
                    </a:cubicBezTo>
                    <a:lnTo>
                      <a:pt x="93282" y="82931"/>
                    </a:lnTo>
                    <a:cubicBezTo>
                      <a:pt x="98996" y="82931"/>
                      <a:pt x="103632" y="78295"/>
                      <a:pt x="103632" y="72580"/>
                    </a:cubicBezTo>
                    <a:lnTo>
                      <a:pt x="103632" y="10351"/>
                    </a:lnTo>
                    <a:cubicBezTo>
                      <a:pt x="103632" y="4635"/>
                      <a:pt x="98996" y="0"/>
                      <a:pt x="93282" y="0"/>
                    </a:cubicBezTo>
                    <a:close/>
                    <a:moveTo>
                      <a:pt x="82867" y="62166"/>
                    </a:moveTo>
                    <a:lnTo>
                      <a:pt x="20638" y="62166"/>
                    </a:lnTo>
                    <a:lnTo>
                      <a:pt x="20638" y="20701"/>
                    </a:lnTo>
                    <a:lnTo>
                      <a:pt x="82867" y="20701"/>
                    </a:lnTo>
                    <a:lnTo>
                      <a:pt x="82867" y="62166"/>
                    </a:lnTo>
                    <a:close/>
                  </a:path>
                </a:pathLst>
              </a:custGeom>
              <a:grpFill/>
              <a:ln w="6350" cap="flat">
                <a:noFill/>
                <a:prstDash val="solid"/>
                <a:miter/>
              </a:ln>
            </p:spPr>
            <p:txBody>
              <a:bodyPr rtlCol="0" anchor="ctr"/>
              <a:lstStyle/>
              <a:p>
                <a:endParaRPr lang="de-DE"/>
              </a:p>
            </p:txBody>
          </p:sp>
          <p:sp>
            <p:nvSpPr>
              <p:cNvPr id="379" name="Freihandform 515">
                <a:extLst>
                  <a:ext uri="{FF2B5EF4-FFF2-40B4-BE49-F238E27FC236}">
                    <a16:creationId xmlns:a16="http://schemas.microsoft.com/office/drawing/2014/main" id="{D372F04D-8C6C-447A-BF70-18B77D1BFCE3}"/>
                  </a:ext>
                </a:extLst>
              </p:cNvPr>
              <p:cNvSpPr/>
              <p:nvPr/>
            </p:nvSpPr>
            <p:spPr>
              <a:xfrm>
                <a:off x="4719129" y="4793488"/>
                <a:ext cx="82930" cy="82930"/>
              </a:xfrm>
              <a:custGeom>
                <a:avLst/>
                <a:gdLst>
                  <a:gd name="connsiteX0" fmla="*/ 41466 w 82930"/>
                  <a:gd name="connsiteY0" fmla="*/ 82931 h 82930"/>
                  <a:gd name="connsiteX1" fmla="*/ 82931 w 82930"/>
                  <a:gd name="connsiteY1" fmla="*/ 41465 h 82930"/>
                  <a:gd name="connsiteX2" fmla="*/ 41466 w 82930"/>
                  <a:gd name="connsiteY2" fmla="*/ 0 h 82930"/>
                  <a:gd name="connsiteX3" fmla="*/ 0 w 82930"/>
                  <a:gd name="connsiteY3" fmla="*/ 41465 h 82930"/>
                  <a:gd name="connsiteX4" fmla="*/ 41466 w 82930"/>
                  <a:gd name="connsiteY4" fmla="*/ 82931 h 82930"/>
                  <a:gd name="connsiteX5" fmla="*/ 41466 w 82930"/>
                  <a:gd name="connsiteY5" fmla="*/ 20765 h 82930"/>
                  <a:gd name="connsiteX6" fmla="*/ 62230 w 82930"/>
                  <a:gd name="connsiteY6" fmla="*/ 41529 h 82930"/>
                  <a:gd name="connsiteX7" fmla="*/ 41466 w 82930"/>
                  <a:gd name="connsiteY7" fmla="*/ 62293 h 82930"/>
                  <a:gd name="connsiteX8" fmla="*/ 20701 w 82930"/>
                  <a:gd name="connsiteY8" fmla="*/ 41529 h 82930"/>
                  <a:gd name="connsiteX9" fmla="*/ 41466 w 82930"/>
                  <a:gd name="connsiteY9" fmla="*/ 20765 h 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30" h="82930">
                    <a:moveTo>
                      <a:pt x="41466" y="82931"/>
                    </a:moveTo>
                    <a:cubicBezTo>
                      <a:pt x="64326" y="82931"/>
                      <a:pt x="82931" y="64326"/>
                      <a:pt x="82931" y="41465"/>
                    </a:cubicBezTo>
                    <a:cubicBezTo>
                      <a:pt x="82931" y="18605"/>
                      <a:pt x="64326" y="0"/>
                      <a:pt x="41466" y="0"/>
                    </a:cubicBezTo>
                    <a:cubicBezTo>
                      <a:pt x="18605" y="0"/>
                      <a:pt x="0" y="18605"/>
                      <a:pt x="0" y="41465"/>
                    </a:cubicBezTo>
                    <a:cubicBezTo>
                      <a:pt x="0" y="64326"/>
                      <a:pt x="18605" y="82931"/>
                      <a:pt x="41466" y="82931"/>
                    </a:cubicBezTo>
                    <a:close/>
                    <a:moveTo>
                      <a:pt x="41466" y="20765"/>
                    </a:moveTo>
                    <a:cubicBezTo>
                      <a:pt x="52896" y="20765"/>
                      <a:pt x="62230" y="30099"/>
                      <a:pt x="62230" y="41529"/>
                    </a:cubicBezTo>
                    <a:cubicBezTo>
                      <a:pt x="62230" y="52959"/>
                      <a:pt x="52959" y="62293"/>
                      <a:pt x="41466" y="62293"/>
                    </a:cubicBezTo>
                    <a:cubicBezTo>
                      <a:pt x="29972" y="62293"/>
                      <a:pt x="20701" y="52959"/>
                      <a:pt x="20701" y="41529"/>
                    </a:cubicBezTo>
                    <a:cubicBezTo>
                      <a:pt x="20701" y="30035"/>
                      <a:pt x="30036" y="20765"/>
                      <a:pt x="41466" y="20765"/>
                    </a:cubicBezTo>
                    <a:close/>
                  </a:path>
                </a:pathLst>
              </a:custGeom>
              <a:grpFill/>
              <a:ln w="6350" cap="flat">
                <a:noFill/>
                <a:prstDash val="solid"/>
                <a:miter/>
              </a:ln>
            </p:spPr>
            <p:txBody>
              <a:bodyPr rtlCol="0" anchor="ctr"/>
              <a:lstStyle/>
              <a:p>
                <a:endParaRPr lang="de-DE"/>
              </a:p>
            </p:txBody>
          </p:sp>
          <p:sp>
            <p:nvSpPr>
              <p:cNvPr id="380" name="Freihandform 516">
                <a:extLst>
                  <a:ext uri="{FF2B5EF4-FFF2-40B4-BE49-F238E27FC236}">
                    <a16:creationId xmlns:a16="http://schemas.microsoft.com/office/drawing/2014/main" id="{008D29C2-A2CD-4E31-BDCB-D350B6A79867}"/>
                  </a:ext>
                </a:extLst>
              </p:cNvPr>
              <p:cNvSpPr/>
              <p:nvPr/>
            </p:nvSpPr>
            <p:spPr>
              <a:xfrm>
                <a:off x="4840096" y="4421822"/>
                <a:ext cx="26813" cy="58674"/>
              </a:xfrm>
              <a:custGeom>
                <a:avLst/>
                <a:gdLst>
                  <a:gd name="connsiteX0" fmla="*/ 14669 w 26813"/>
                  <a:gd name="connsiteY0" fmla="*/ 58674 h 58674"/>
                  <a:gd name="connsiteX1" fmla="*/ 14669 w 26813"/>
                  <a:gd name="connsiteY1" fmla="*/ 0 h 58674"/>
                  <a:gd name="connsiteX2" fmla="*/ 0 w 26813"/>
                  <a:gd name="connsiteY2" fmla="*/ 14668 h 58674"/>
                  <a:gd name="connsiteX3" fmla="*/ 0 w 26813"/>
                  <a:gd name="connsiteY3" fmla="*/ 44006 h 58674"/>
                  <a:gd name="connsiteX4" fmla="*/ 14669 w 26813"/>
                  <a:gd name="connsiteY4" fmla="*/ 58674 h 5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3" h="58674">
                    <a:moveTo>
                      <a:pt x="14669" y="58674"/>
                    </a:moveTo>
                    <a:cubicBezTo>
                      <a:pt x="30861" y="42482"/>
                      <a:pt x="30861" y="16193"/>
                      <a:pt x="14669" y="0"/>
                    </a:cubicBezTo>
                    <a:lnTo>
                      <a:pt x="0" y="14668"/>
                    </a:lnTo>
                    <a:cubicBezTo>
                      <a:pt x="8065" y="22733"/>
                      <a:pt x="8065" y="35941"/>
                      <a:pt x="0" y="44006"/>
                    </a:cubicBezTo>
                    <a:lnTo>
                      <a:pt x="14669" y="58674"/>
                    </a:lnTo>
                    <a:close/>
                  </a:path>
                </a:pathLst>
              </a:custGeom>
              <a:grpFill/>
              <a:ln w="6350" cap="flat">
                <a:noFill/>
                <a:prstDash val="solid"/>
                <a:miter/>
              </a:ln>
            </p:spPr>
            <p:txBody>
              <a:bodyPr rtlCol="0" anchor="ctr"/>
              <a:lstStyle/>
              <a:p>
                <a:endParaRPr lang="de-DE"/>
              </a:p>
            </p:txBody>
          </p:sp>
          <p:sp>
            <p:nvSpPr>
              <p:cNvPr id="381" name="Freihandform 517">
                <a:extLst>
                  <a:ext uri="{FF2B5EF4-FFF2-40B4-BE49-F238E27FC236}">
                    <a16:creationId xmlns:a16="http://schemas.microsoft.com/office/drawing/2014/main" id="{4F55BC12-003D-4A88-84D4-5BAC2DBD2B2E}"/>
                  </a:ext>
                </a:extLst>
              </p:cNvPr>
              <p:cNvSpPr/>
              <p:nvPr/>
            </p:nvSpPr>
            <p:spPr>
              <a:xfrm>
                <a:off x="4883213" y="4403597"/>
                <a:ext cx="32892" cy="88011"/>
              </a:xfrm>
              <a:custGeom>
                <a:avLst/>
                <a:gdLst>
                  <a:gd name="connsiteX0" fmla="*/ 14668 w 32892"/>
                  <a:gd name="connsiteY0" fmla="*/ 88011 h 88011"/>
                  <a:gd name="connsiteX1" fmla="*/ 32893 w 32892"/>
                  <a:gd name="connsiteY1" fmla="*/ 44005 h 88011"/>
                  <a:gd name="connsiteX2" fmla="*/ 14668 w 32892"/>
                  <a:gd name="connsiteY2" fmla="*/ 0 h 88011"/>
                  <a:gd name="connsiteX3" fmla="*/ 0 w 32892"/>
                  <a:gd name="connsiteY3" fmla="*/ 14668 h 88011"/>
                  <a:gd name="connsiteX4" fmla="*/ 12128 w 32892"/>
                  <a:gd name="connsiteY4" fmla="*/ 44005 h 88011"/>
                  <a:gd name="connsiteX5" fmla="*/ 0 w 32892"/>
                  <a:gd name="connsiteY5" fmla="*/ 73343 h 88011"/>
                  <a:gd name="connsiteX6" fmla="*/ 14668 w 32892"/>
                  <a:gd name="connsiteY6" fmla="*/ 88011 h 8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2" h="88011">
                    <a:moveTo>
                      <a:pt x="14668" y="88011"/>
                    </a:moveTo>
                    <a:cubicBezTo>
                      <a:pt x="26416" y="76264"/>
                      <a:pt x="32893" y="60643"/>
                      <a:pt x="32893" y="44005"/>
                    </a:cubicBezTo>
                    <a:cubicBezTo>
                      <a:pt x="32893" y="27432"/>
                      <a:pt x="26416" y="11811"/>
                      <a:pt x="14668" y="0"/>
                    </a:cubicBezTo>
                    <a:lnTo>
                      <a:pt x="0" y="14668"/>
                    </a:lnTo>
                    <a:cubicBezTo>
                      <a:pt x="7810" y="22543"/>
                      <a:pt x="12128" y="32893"/>
                      <a:pt x="12128" y="44005"/>
                    </a:cubicBezTo>
                    <a:cubicBezTo>
                      <a:pt x="12128" y="55055"/>
                      <a:pt x="7810" y="65468"/>
                      <a:pt x="0" y="73343"/>
                    </a:cubicBezTo>
                    <a:lnTo>
                      <a:pt x="14668" y="88011"/>
                    </a:lnTo>
                    <a:close/>
                  </a:path>
                </a:pathLst>
              </a:custGeom>
              <a:grpFill/>
              <a:ln w="6350" cap="flat">
                <a:noFill/>
                <a:prstDash val="solid"/>
                <a:miter/>
              </a:ln>
            </p:spPr>
            <p:txBody>
              <a:bodyPr rtlCol="0" anchor="ctr"/>
              <a:lstStyle/>
              <a:p>
                <a:endParaRPr lang="de-DE" dirty="0"/>
              </a:p>
            </p:txBody>
          </p:sp>
          <p:sp>
            <p:nvSpPr>
              <p:cNvPr id="382" name="Freihandform 518">
                <a:extLst>
                  <a:ext uri="{FF2B5EF4-FFF2-40B4-BE49-F238E27FC236}">
                    <a16:creationId xmlns:a16="http://schemas.microsoft.com/office/drawing/2014/main" id="{2160A650-DAC0-4DC4-82C7-CFD989D5062D}"/>
                  </a:ext>
                </a:extLst>
              </p:cNvPr>
              <p:cNvSpPr/>
              <p:nvPr/>
            </p:nvSpPr>
            <p:spPr>
              <a:xfrm>
                <a:off x="4920996" y="4386008"/>
                <a:ext cx="40195" cy="123189"/>
              </a:xfrm>
              <a:custGeom>
                <a:avLst/>
                <a:gdLst>
                  <a:gd name="connsiteX0" fmla="*/ 14668 w 40195"/>
                  <a:gd name="connsiteY0" fmla="*/ 123190 h 123189"/>
                  <a:gd name="connsiteX1" fmla="*/ 40195 w 40195"/>
                  <a:gd name="connsiteY1" fmla="*/ 61595 h 123189"/>
                  <a:gd name="connsiteX2" fmla="*/ 14668 w 40195"/>
                  <a:gd name="connsiteY2" fmla="*/ 0 h 123189"/>
                  <a:gd name="connsiteX3" fmla="*/ 0 w 40195"/>
                  <a:gd name="connsiteY3" fmla="*/ 14668 h 123189"/>
                  <a:gd name="connsiteX4" fmla="*/ 19431 w 40195"/>
                  <a:gd name="connsiteY4" fmla="*/ 61595 h 123189"/>
                  <a:gd name="connsiteX5" fmla="*/ 0 w 40195"/>
                  <a:gd name="connsiteY5" fmla="*/ 108521 h 123189"/>
                  <a:gd name="connsiteX6" fmla="*/ 14668 w 40195"/>
                  <a:gd name="connsiteY6" fmla="*/ 123190 h 12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123189">
                    <a:moveTo>
                      <a:pt x="14668" y="123190"/>
                    </a:moveTo>
                    <a:cubicBezTo>
                      <a:pt x="31115" y="106743"/>
                      <a:pt x="40195" y="84899"/>
                      <a:pt x="40195" y="61595"/>
                    </a:cubicBezTo>
                    <a:cubicBezTo>
                      <a:pt x="40195" y="38354"/>
                      <a:pt x="31115" y="16446"/>
                      <a:pt x="14668" y="0"/>
                    </a:cubicBezTo>
                    <a:lnTo>
                      <a:pt x="0" y="14668"/>
                    </a:lnTo>
                    <a:cubicBezTo>
                      <a:pt x="12573" y="27241"/>
                      <a:pt x="19431" y="43878"/>
                      <a:pt x="19431" y="61595"/>
                    </a:cubicBezTo>
                    <a:cubicBezTo>
                      <a:pt x="19431" y="79311"/>
                      <a:pt x="12509" y="95948"/>
                      <a:pt x="0" y="108521"/>
                    </a:cubicBezTo>
                    <a:lnTo>
                      <a:pt x="14668" y="123190"/>
                    </a:lnTo>
                    <a:close/>
                  </a:path>
                </a:pathLst>
              </a:custGeom>
              <a:grpFill/>
              <a:ln w="6350" cap="flat">
                <a:noFill/>
                <a:prstDash val="solid"/>
                <a:miter/>
              </a:ln>
            </p:spPr>
            <p:txBody>
              <a:bodyPr rtlCol="0" anchor="ctr"/>
              <a:lstStyle/>
              <a:p>
                <a:endParaRPr lang="de-DE"/>
              </a:p>
            </p:txBody>
          </p:sp>
        </p:grpSp>
        <p:sp>
          <p:nvSpPr>
            <p:cNvPr id="384" name="Freihandform 55">
              <a:extLst>
                <a:ext uri="{FF2B5EF4-FFF2-40B4-BE49-F238E27FC236}">
                  <a16:creationId xmlns:a16="http://schemas.microsoft.com/office/drawing/2014/main" id="{18A75B45-B5EF-4443-9D03-D9BC0C6309D8}"/>
                </a:ext>
              </a:extLst>
            </p:cNvPr>
            <p:cNvSpPr/>
            <p:nvPr/>
          </p:nvSpPr>
          <p:spPr>
            <a:xfrm>
              <a:off x="9688775" y="3124716"/>
              <a:ext cx="404577" cy="228084"/>
            </a:xfrm>
            <a:custGeom>
              <a:avLst/>
              <a:gdLst>
                <a:gd name="connsiteX0" fmla="*/ 59817 w 422275"/>
                <a:gd name="connsiteY0" fmla="*/ 118364 h 238061"/>
                <a:gd name="connsiteX1" fmla="*/ 422275 w 422275"/>
                <a:gd name="connsiteY1" fmla="*/ 118364 h 238061"/>
                <a:gd name="connsiteX2" fmla="*/ 422275 w 422275"/>
                <a:gd name="connsiteY2" fmla="*/ 238062 h 238061"/>
                <a:gd name="connsiteX3" fmla="*/ 59817 w 422275"/>
                <a:gd name="connsiteY3" fmla="*/ 238062 h 238061"/>
                <a:gd name="connsiteX4" fmla="*/ 0 w 422275"/>
                <a:gd name="connsiteY4" fmla="*/ 178245 h 238061"/>
                <a:gd name="connsiteX5" fmla="*/ 0 w 422275"/>
                <a:gd name="connsiteY5" fmla="*/ 178245 h 238061"/>
                <a:gd name="connsiteX6" fmla="*/ 59817 w 422275"/>
                <a:gd name="connsiteY6" fmla="*/ 118364 h 238061"/>
                <a:gd name="connsiteX7" fmla="*/ 59817 w 422275"/>
                <a:gd name="connsiteY7" fmla="*/ 118364 h 238061"/>
                <a:gd name="connsiteX8" fmla="*/ 149479 w 422275"/>
                <a:gd name="connsiteY8" fmla="*/ 24384 h 238061"/>
                <a:gd name="connsiteX9" fmla="*/ 149479 w 422275"/>
                <a:gd name="connsiteY9" fmla="*/ 52896 h 238061"/>
                <a:gd name="connsiteX10" fmla="*/ 125857 w 422275"/>
                <a:gd name="connsiteY10" fmla="*/ 52896 h 238061"/>
                <a:gd name="connsiteX11" fmla="*/ 125857 w 422275"/>
                <a:gd name="connsiteY11" fmla="*/ 24384 h 238061"/>
                <a:gd name="connsiteX12" fmla="*/ 87947 w 422275"/>
                <a:gd name="connsiteY12" fmla="*/ 24384 h 238061"/>
                <a:gd name="connsiteX13" fmla="*/ 87947 w 422275"/>
                <a:gd name="connsiteY13" fmla="*/ 76645 h 238061"/>
                <a:gd name="connsiteX14" fmla="*/ 188151 w 422275"/>
                <a:gd name="connsiteY14" fmla="*/ 76645 h 238061"/>
                <a:gd name="connsiteX15" fmla="*/ 188151 w 422275"/>
                <a:gd name="connsiteY15" fmla="*/ 24384 h 238061"/>
                <a:gd name="connsiteX16" fmla="*/ 149479 w 422275"/>
                <a:gd name="connsiteY16" fmla="*/ 24384 h 238061"/>
                <a:gd name="connsiteX17" fmla="*/ 149479 w 422275"/>
                <a:gd name="connsiteY17" fmla="*/ 24384 h 238061"/>
                <a:gd name="connsiteX18" fmla="*/ 75819 w 422275"/>
                <a:gd name="connsiteY18" fmla="*/ 0 h 238061"/>
                <a:gd name="connsiteX19" fmla="*/ 200342 w 422275"/>
                <a:gd name="connsiteY19" fmla="*/ 0 h 238061"/>
                <a:gd name="connsiteX20" fmla="*/ 212471 w 422275"/>
                <a:gd name="connsiteY20" fmla="*/ 0 h 238061"/>
                <a:gd name="connsiteX21" fmla="*/ 212471 w 422275"/>
                <a:gd name="connsiteY21" fmla="*/ 12192 h 238061"/>
                <a:gd name="connsiteX22" fmla="*/ 212471 w 422275"/>
                <a:gd name="connsiteY22" fmla="*/ 88773 h 238061"/>
                <a:gd name="connsiteX23" fmla="*/ 212471 w 422275"/>
                <a:gd name="connsiteY23" fmla="*/ 100965 h 238061"/>
                <a:gd name="connsiteX24" fmla="*/ 200342 w 422275"/>
                <a:gd name="connsiteY24" fmla="*/ 100965 h 238061"/>
                <a:gd name="connsiteX25" fmla="*/ 75819 w 422275"/>
                <a:gd name="connsiteY25" fmla="*/ 100965 h 238061"/>
                <a:gd name="connsiteX26" fmla="*/ 63627 w 422275"/>
                <a:gd name="connsiteY26" fmla="*/ 100965 h 238061"/>
                <a:gd name="connsiteX27" fmla="*/ 63627 w 422275"/>
                <a:gd name="connsiteY27" fmla="*/ 88773 h 238061"/>
                <a:gd name="connsiteX28" fmla="*/ 63627 w 422275"/>
                <a:gd name="connsiteY28" fmla="*/ 12192 h 238061"/>
                <a:gd name="connsiteX29" fmla="*/ 63627 w 422275"/>
                <a:gd name="connsiteY29" fmla="*/ 0 h 238061"/>
                <a:gd name="connsiteX30" fmla="*/ 75819 w 422275"/>
                <a:gd name="connsiteY30" fmla="*/ 0 h 238061"/>
                <a:gd name="connsiteX31" fmla="*/ 75819 w 422275"/>
                <a:gd name="connsiteY31" fmla="*/ 0 h 238061"/>
                <a:gd name="connsiteX32" fmla="*/ 340931 w 422275"/>
                <a:gd name="connsiteY32" fmla="*/ 24384 h 238061"/>
                <a:gd name="connsiteX33" fmla="*/ 340931 w 422275"/>
                <a:gd name="connsiteY33" fmla="*/ 52896 h 238061"/>
                <a:gd name="connsiteX34" fmla="*/ 317309 w 422275"/>
                <a:gd name="connsiteY34" fmla="*/ 52896 h 238061"/>
                <a:gd name="connsiteX35" fmla="*/ 317309 w 422275"/>
                <a:gd name="connsiteY35" fmla="*/ 24384 h 238061"/>
                <a:gd name="connsiteX36" fmla="*/ 279400 w 422275"/>
                <a:gd name="connsiteY36" fmla="*/ 24384 h 238061"/>
                <a:gd name="connsiteX37" fmla="*/ 279400 w 422275"/>
                <a:gd name="connsiteY37" fmla="*/ 76645 h 238061"/>
                <a:gd name="connsiteX38" fmla="*/ 379603 w 422275"/>
                <a:gd name="connsiteY38" fmla="*/ 76645 h 238061"/>
                <a:gd name="connsiteX39" fmla="*/ 379603 w 422275"/>
                <a:gd name="connsiteY39" fmla="*/ 24384 h 238061"/>
                <a:gd name="connsiteX40" fmla="*/ 340931 w 422275"/>
                <a:gd name="connsiteY40" fmla="*/ 24384 h 238061"/>
                <a:gd name="connsiteX41" fmla="*/ 340931 w 422275"/>
                <a:gd name="connsiteY41" fmla="*/ 24384 h 238061"/>
                <a:gd name="connsiteX42" fmla="*/ 267271 w 422275"/>
                <a:gd name="connsiteY42" fmla="*/ 0 h 238061"/>
                <a:gd name="connsiteX43" fmla="*/ 391795 w 422275"/>
                <a:gd name="connsiteY43" fmla="*/ 0 h 238061"/>
                <a:gd name="connsiteX44" fmla="*/ 403987 w 422275"/>
                <a:gd name="connsiteY44" fmla="*/ 0 h 238061"/>
                <a:gd name="connsiteX45" fmla="*/ 403987 w 422275"/>
                <a:gd name="connsiteY45" fmla="*/ 12192 h 238061"/>
                <a:gd name="connsiteX46" fmla="*/ 403987 w 422275"/>
                <a:gd name="connsiteY46" fmla="*/ 88773 h 238061"/>
                <a:gd name="connsiteX47" fmla="*/ 403987 w 422275"/>
                <a:gd name="connsiteY47" fmla="*/ 100965 h 238061"/>
                <a:gd name="connsiteX48" fmla="*/ 391795 w 422275"/>
                <a:gd name="connsiteY48" fmla="*/ 100965 h 238061"/>
                <a:gd name="connsiteX49" fmla="*/ 267271 w 422275"/>
                <a:gd name="connsiteY49" fmla="*/ 100965 h 238061"/>
                <a:gd name="connsiteX50" fmla="*/ 255079 w 422275"/>
                <a:gd name="connsiteY50" fmla="*/ 100965 h 238061"/>
                <a:gd name="connsiteX51" fmla="*/ 255079 w 422275"/>
                <a:gd name="connsiteY51" fmla="*/ 88773 h 238061"/>
                <a:gd name="connsiteX52" fmla="*/ 255079 w 422275"/>
                <a:gd name="connsiteY52" fmla="*/ 12192 h 238061"/>
                <a:gd name="connsiteX53" fmla="*/ 255079 w 422275"/>
                <a:gd name="connsiteY53" fmla="*/ 0 h 238061"/>
                <a:gd name="connsiteX54" fmla="*/ 267271 w 422275"/>
                <a:gd name="connsiteY54" fmla="*/ 0 h 238061"/>
                <a:gd name="connsiteX55" fmla="*/ 267271 w 422275"/>
                <a:gd name="connsiteY55" fmla="*/ 0 h 238061"/>
                <a:gd name="connsiteX56" fmla="*/ 362267 w 422275"/>
                <a:gd name="connsiteY56" fmla="*/ 150241 h 238061"/>
                <a:gd name="connsiteX57" fmla="*/ 335661 w 422275"/>
                <a:gd name="connsiteY57" fmla="*/ 176848 h 238061"/>
                <a:gd name="connsiteX58" fmla="*/ 362267 w 422275"/>
                <a:gd name="connsiteY58" fmla="*/ 203454 h 238061"/>
                <a:gd name="connsiteX59" fmla="*/ 388874 w 422275"/>
                <a:gd name="connsiteY59" fmla="*/ 176848 h 238061"/>
                <a:gd name="connsiteX60" fmla="*/ 362267 w 422275"/>
                <a:gd name="connsiteY60" fmla="*/ 150241 h 238061"/>
                <a:gd name="connsiteX61" fmla="*/ 362267 w 422275"/>
                <a:gd name="connsiteY61" fmla="*/ 150241 h 238061"/>
                <a:gd name="connsiteX62" fmla="*/ 65405 w 422275"/>
                <a:gd name="connsiteY62" fmla="*/ 150241 h 238061"/>
                <a:gd name="connsiteX63" fmla="*/ 38799 w 422275"/>
                <a:gd name="connsiteY63" fmla="*/ 176848 h 238061"/>
                <a:gd name="connsiteX64" fmla="*/ 65405 w 422275"/>
                <a:gd name="connsiteY64" fmla="*/ 203454 h 238061"/>
                <a:gd name="connsiteX65" fmla="*/ 92012 w 422275"/>
                <a:gd name="connsiteY65" fmla="*/ 176848 h 238061"/>
                <a:gd name="connsiteX66" fmla="*/ 65405 w 422275"/>
                <a:gd name="connsiteY66" fmla="*/ 150241 h 238061"/>
                <a:gd name="connsiteX67" fmla="*/ 65405 w 422275"/>
                <a:gd name="connsiteY67" fmla="*/ 150241 h 238061"/>
                <a:gd name="connsiteX68" fmla="*/ 163131 w 422275"/>
                <a:gd name="connsiteY68" fmla="*/ 150241 h 238061"/>
                <a:gd name="connsiteX69" fmla="*/ 136525 w 422275"/>
                <a:gd name="connsiteY69" fmla="*/ 176848 h 238061"/>
                <a:gd name="connsiteX70" fmla="*/ 163131 w 422275"/>
                <a:gd name="connsiteY70" fmla="*/ 203454 h 238061"/>
                <a:gd name="connsiteX71" fmla="*/ 189738 w 422275"/>
                <a:gd name="connsiteY71" fmla="*/ 176848 h 238061"/>
                <a:gd name="connsiteX72" fmla="*/ 163131 w 422275"/>
                <a:gd name="connsiteY72" fmla="*/ 150241 h 238061"/>
                <a:gd name="connsiteX73" fmla="*/ 163131 w 422275"/>
                <a:gd name="connsiteY73" fmla="*/ 150241 h 238061"/>
                <a:gd name="connsiteX74" fmla="*/ 264224 w 422275"/>
                <a:gd name="connsiteY74" fmla="*/ 150241 h 238061"/>
                <a:gd name="connsiteX75" fmla="*/ 237617 w 422275"/>
                <a:gd name="connsiteY75" fmla="*/ 176848 h 238061"/>
                <a:gd name="connsiteX76" fmla="*/ 264224 w 422275"/>
                <a:gd name="connsiteY76" fmla="*/ 203454 h 238061"/>
                <a:gd name="connsiteX77" fmla="*/ 290830 w 422275"/>
                <a:gd name="connsiteY77" fmla="*/ 176848 h 238061"/>
                <a:gd name="connsiteX78" fmla="*/ 264224 w 422275"/>
                <a:gd name="connsiteY78" fmla="*/ 150241 h 2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22275" h="238061">
                  <a:moveTo>
                    <a:pt x="59817" y="118364"/>
                  </a:moveTo>
                  <a:lnTo>
                    <a:pt x="422275" y="118364"/>
                  </a:lnTo>
                  <a:lnTo>
                    <a:pt x="422275" y="238062"/>
                  </a:lnTo>
                  <a:lnTo>
                    <a:pt x="59817" y="238062"/>
                  </a:lnTo>
                  <a:cubicBezTo>
                    <a:pt x="26924" y="238062"/>
                    <a:pt x="0" y="211138"/>
                    <a:pt x="0" y="178245"/>
                  </a:cubicBezTo>
                  <a:lnTo>
                    <a:pt x="0" y="178245"/>
                  </a:lnTo>
                  <a:cubicBezTo>
                    <a:pt x="-63" y="145288"/>
                    <a:pt x="26860" y="118364"/>
                    <a:pt x="59817" y="118364"/>
                  </a:cubicBezTo>
                  <a:lnTo>
                    <a:pt x="59817" y="118364"/>
                  </a:lnTo>
                  <a:close/>
                  <a:moveTo>
                    <a:pt x="149479" y="24384"/>
                  </a:moveTo>
                  <a:lnTo>
                    <a:pt x="149479" y="52896"/>
                  </a:lnTo>
                  <a:lnTo>
                    <a:pt x="125857" y="52896"/>
                  </a:lnTo>
                  <a:lnTo>
                    <a:pt x="125857" y="24384"/>
                  </a:lnTo>
                  <a:lnTo>
                    <a:pt x="87947" y="24384"/>
                  </a:lnTo>
                  <a:lnTo>
                    <a:pt x="87947" y="76645"/>
                  </a:lnTo>
                  <a:lnTo>
                    <a:pt x="188151" y="76645"/>
                  </a:lnTo>
                  <a:lnTo>
                    <a:pt x="188151" y="24384"/>
                  </a:lnTo>
                  <a:lnTo>
                    <a:pt x="149479" y="24384"/>
                  </a:lnTo>
                  <a:lnTo>
                    <a:pt x="149479" y="24384"/>
                  </a:lnTo>
                  <a:close/>
                  <a:moveTo>
                    <a:pt x="75819" y="0"/>
                  </a:moveTo>
                  <a:lnTo>
                    <a:pt x="200342" y="0"/>
                  </a:lnTo>
                  <a:lnTo>
                    <a:pt x="212471" y="0"/>
                  </a:lnTo>
                  <a:lnTo>
                    <a:pt x="212471" y="12192"/>
                  </a:lnTo>
                  <a:lnTo>
                    <a:pt x="212471" y="88773"/>
                  </a:lnTo>
                  <a:lnTo>
                    <a:pt x="212471" y="100965"/>
                  </a:lnTo>
                  <a:lnTo>
                    <a:pt x="200342" y="100965"/>
                  </a:lnTo>
                  <a:lnTo>
                    <a:pt x="75819" y="100965"/>
                  </a:lnTo>
                  <a:lnTo>
                    <a:pt x="63627" y="100965"/>
                  </a:lnTo>
                  <a:lnTo>
                    <a:pt x="63627" y="88773"/>
                  </a:lnTo>
                  <a:lnTo>
                    <a:pt x="63627" y="12192"/>
                  </a:lnTo>
                  <a:lnTo>
                    <a:pt x="63627" y="0"/>
                  </a:lnTo>
                  <a:lnTo>
                    <a:pt x="75819" y="0"/>
                  </a:lnTo>
                  <a:lnTo>
                    <a:pt x="75819" y="0"/>
                  </a:lnTo>
                  <a:close/>
                  <a:moveTo>
                    <a:pt x="340931" y="24384"/>
                  </a:moveTo>
                  <a:lnTo>
                    <a:pt x="340931" y="52896"/>
                  </a:lnTo>
                  <a:lnTo>
                    <a:pt x="317309" y="52896"/>
                  </a:lnTo>
                  <a:lnTo>
                    <a:pt x="317309" y="24384"/>
                  </a:lnTo>
                  <a:lnTo>
                    <a:pt x="279400" y="24384"/>
                  </a:lnTo>
                  <a:lnTo>
                    <a:pt x="279400" y="76645"/>
                  </a:lnTo>
                  <a:lnTo>
                    <a:pt x="379603" y="76645"/>
                  </a:lnTo>
                  <a:lnTo>
                    <a:pt x="379603" y="24384"/>
                  </a:lnTo>
                  <a:lnTo>
                    <a:pt x="340931" y="24384"/>
                  </a:lnTo>
                  <a:lnTo>
                    <a:pt x="340931" y="24384"/>
                  </a:lnTo>
                  <a:close/>
                  <a:moveTo>
                    <a:pt x="267271" y="0"/>
                  </a:moveTo>
                  <a:lnTo>
                    <a:pt x="391795" y="0"/>
                  </a:lnTo>
                  <a:lnTo>
                    <a:pt x="403987" y="0"/>
                  </a:lnTo>
                  <a:lnTo>
                    <a:pt x="403987" y="12192"/>
                  </a:lnTo>
                  <a:lnTo>
                    <a:pt x="403987" y="88773"/>
                  </a:lnTo>
                  <a:lnTo>
                    <a:pt x="403987" y="100965"/>
                  </a:lnTo>
                  <a:lnTo>
                    <a:pt x="391795" y="100965"/>
                  </a:lnTo>
                  <a:lnTo>
                    <a:pt x="267271" y="100965"/>
                  </a:lnTo>
                  <a:lnTo>
                    <a:pt x="255079" y="100965"/>
                  </a:lnTo>
                  <a:lnTo>
                    <a:pt x="255079" y="88773"/>
                  </a:lnTo>
                  <a:lnTo>
                    <a:pt x="255079" y="12192"/>
                  </a:lnTo>
                  <a:lnTo>
                    <a:pt x="255079" y="0"/>
                  </a:lnTo>
                  <a:lnTo>
                    <a:pt x="267271" y="0"/>
                  </a:lnTo>
                  <a:lnTo>
                    <a:pt x="267271" y="0"/>
                  </a:lnTo>
                  <a:close/>
                  <a:moveTo>
                    <a:pt x="362267" y="150241"/>
                  </a:moveTo>
                  <a:cubicBezTo>
                    <a:pt x="347599" y="150241"/>
                    <a:pt x="335661" y="162116"/>
                    <a:pt x="335661" y="176848"/>
                  </a:cubicBezTo>
                  <a:cubicBezTo>
                    <a:pt x="335661" y="191516"/>
                    <a:pt x="347536" y="203454"/>
                    <a:pt x="362267" y="203454"/>
                  </a:cubicBezTo>
                  <a:cubicBezTo>
                    <a:pt x="376936" y="203454"/>
                    <a:pt x="388874" y="191580"/>
                    <a:pt x="388874" y="176848"/>
                  </a:cubicBezTo>
                  <a:cubicBezTo>
                    <a:pt x="388811" y="162179"/>
                    <a:pt x="376936" y="150241"/>
                    <a:pt x="362267" y="150241"/>
                  </a:cubicBezTo>
                  <a:lnTo>
                    <a:pt x="362267" y="150241"/>
                  </a:lnTo>
                  <a:close/>
                  <a:moveTo>
                    <a:pt x="65405" y="150241"/>
                  </a:moveTo>
                  <a:cubicBezTo>
                    <a:pt x="50737" y="150241"/>
                    <a:pt x="38799" y="162116"/>
                    <a:pt x="38799" y="176848"/>
                  </a:cubicBezTo>
                  <a:cubicBezTo>
                    <a:pt x="38799" y="191516"/>
                    <a:pt x="50737" y="203454"/>
                    <a:pt x="65405" y="203454"/>
                  </a:cubicBezTo>
                  <a:cubicBezTo>
                    <a:pt x="80074" y="203454"/>
                    <a:pt x="92012" y="191580"/>
                    <a:pt x="92012" y="176848"/>
                  </a:cubicBezTo>
                  <a:cubicBezTo>
                    <a:pt x="92012" y="162179"/>
                    <a:pt x="80137" y="150241"/>
                    <a:pt x="65405" y="150241"/>
                  </a:cubicBezTo>
                  <a:lnTo>
                    <a:pt x="65405" y="150241"/>
                  </a:lnTo>
                  <a:close/>
                  <a:moveTo>
                    <a:pt x="163131" y="150241"/>
                  </a:moveTo>
                  <a:cubicBezTo>
                    <a:pt x="148463" y="150241"/>
                    <a:pt x="136525" y="162116"/>
                    <a:pt x="136525" y="176848"/>
                  </a:cubicBezTo>
                  <a:cubicBezTo>
                    <a:pt x="136525" y="191516"/>
                    <a:pt x="148400" y="203454"/>
                    <a:pt x="163131" y="203454"/>
                  </a:cubicBezTo>
                  <a:cubicBezTo>
                    <a:pt x="177800" y="203454"/>
                    <a:pt x="189738" y="191580"/>
                    <a:pt x="189738" y="176848"/>
                  </a:cubicBezTo>
                  <a:cubicBezTo>
                    <a:pt x="189738" y="162179"/>
                    <a:pt x="177800" y="150241"/>
                    <a:pt x="163131" y="150241"/>
                  </a:cubicBezTo>
                  <a:lnTo>
                    <a:pt x="163131" y="150241"/>
                  </a:lnTo>
                  <a:close/>
                  <a:moveTo>
                    <a:pt x="264224" y="150241"/>
                  </a:moveTo>
                  <a:cubicBezTo>
                    <a:pt x="249555" y="150241"/>
                    <a:pt x="237617" y="162116"/>
                    <a:pt x="237617" y="176848"/>
                  </a:cubicBezTo>
                  <a:cubicBezTo>
                    <a:pt x="237617" y="191516"/>
                    <a:pt x="249492" y="203454"/>
                    <a:pt x="264224" y="203454"/>
                  </a:cubicBezTo>
                  <a:cubicBezTo>
                    <a:pt x="278955" y="203454"/>
                    <a:pt x="290830" y="191580"/>
                    <a:pt x="290830" y="176848"/>
                  </a:cubicBezTo>
                  <a:cubicBezTo>
                    <a:pt x="290767" y="162179"/>
                    <a:pt x="278892" y="150241"/>
                    <a:pt x="264224" y="150241"/>
                  </a:cubicBezTo>
                  <a:close/>
                </a:path>
              </a:pathLst>
            </a:custGeom>
            <a:solidFill>
              <a:schemeClr val="accent1"/>
            </a:solidFill>
            <a:ln w="6350" cap="flat">
              <a:noFill/>
              <a:prstDash val="solid"/>
              <a:miter/>
            </a:ln>
          </p:spPr>
          <p:txBody>
            <a:bodyPr rtlCol="0" anchor="ctr"/>
            <a:lstStyle/>
            <a:p>
              <a:endParaRPr lang="de-DE" dirty="0"/>
            </a:p>
          </p:txBody>
        </p:sp>
      </p:grpSp>
      <p:sp>
        <p:nvSpPr>
          <p:cNvPr id="385" name="Freihandform 72">
            <a:extLst>
              <a:ext uri="{FF2B5EF4-FFF2-40B4-BE49-F238E27FC236}">
                <a16:creationId xmlns:a16="http://schemas.microsoft.com/office/drawing/2014/main" id="{461D029C-F159-417D-B2DA-7F1A9A5257FB}"/>
              </a:ext>
            </a:extLst>
          </p:cNvPr>
          <p:cNvSpPr/>
          <p:nvPr/>
        </p:nvSpPr>
        <p:spPr>
          <a:xfrm>
            <a:off x="7714299" y="3752292"/>
            <a:ext cx="835193" cy="314231"/>
          </a:xfrm>
          <a:custGeom>
            <a:avLst/>
            <a:gdLst>
              <a:gd name="connsiteX0" fmla="*/ 491807 w 871727"/>
              <a:gd name="connsiteY0" fmla="*/ 200533 h 327977"/>
              <a:gd name="connsiteX1" fmla="*/ 520382 w 871727"/>
              <a:gd name="connsiteY1" fmla="*/ 200533 h 327977"/>
              <a:gd name="connsiteX2" fmla="*/ 520700 w 871727"/>
              <a:gd name="connsiteY2" fmla="*/ 200216 h 327977"/>
              <a:gd name="connsiteX3" fmla="*/ 558038 w 871727"/>
              <a:gd name="connsiteY3" fmla="*/ 179896 h 327977"/>
              <a:gd name="connsiteX4" fmla="*/ 609917 w 871727"/>
              <a:gd name="connsiteY4" fmla="*/ 14097 h 327977"/>
              <a:gd name="connsiteX5" fmla="*/ 614363 w 871727"/>
              <a:gd name="connsiteY5" fmla="*/ 0 h 327977"/>
              <a:gd name="connsiteX6" fmla="*/ 629094 w 871727"/>
              <a:gd name="connsiteY6" fmla="*/ 0 h 327977"/>
              <a:gd name="connsiteX7" fmla="*/ 756539 w 871727"/>
              <a:gd name="connsiteY7" fmla="*/ 0 h 327977"/>
              <a:gd name="connsiteX8" fmla="*/ 776605 w 871727"/>
              <a:gd name="connsiteY8" fmla="*/ 0 h 327977"/>
              <a:gd name="connsiteX9" fmla="*/ 776605 w 871727"/>
              <a:gd name="connsiteY9" fmla="*/ 20066 h 327977"/>
              <a:gd name="connsiteX10" fmla="*/ 776605 w 871727"/>
              <a:gd name="connsiteY10" fmla="*/ 176276 h 327977"/>
              <a:gd name="connsiteX11" fmla="*/ 822452 w 871727"/>
              <a:gd name="connsiteY11" fmla="*/ 176276 h 327977"/>
              <a:gd name="connsiteX12" fmla="*/ 822452 w 871727"/>
              <a:gd name="connsiteY12" fmla="*/ 182690 h 327977"/>
              <a:gd name="connsiteX13" fmla="*/ 849757 w 871727"/>
              <a:gd name="connsiteY13" fmla="*/ 200152 h 327977"/>
              <a:gd name="connsiteX14" fmla="*/ 871728 w 871727"/>
              <a:gd name="connsiteY14" fmla="*/ 253111 h 327977"/>
              <a:gd name="connsiteX15" fmla="*/ 849757 w 871727"/>
              <a:gd name="connsiteY15" fmla="*/ 306070 h 327977"/>
              <a:gd name="connsiteX16" fmla="*/ 796798 w 871727"/>
              <a:gd name="connsiteY16" fmla="*/ 327978 h 327977"/>
              <a:gd name="connsiteX17" fmla="*/ 743839 w 871727"/>
              <a:gd name="connsiteY17" fmla="*/ 306070 h 327977"/>
              <a:gd name="connsiteX18" fmla="*/ 726440 w 871727"/>
              <a:gd name="connsiteY18" fmla="*/ 278892 h 327977"/>
              <a:gd name="connsiteX19" fmla="*/ 644144 w 871727"/>
              <a:gd name="connsiteY19" fmla="*/ 278892 h 327977"/>
              <a:gd name="connsiteX20" fmla="*/ 626745 w 871727"/>
              <a:gd name="connsiteY20" fmla="*/ 306070 h 327977"/>
              <a:gd name="connsiteX21" fmla="*/ 573786 w 871727"/>
              <a:gd name="connsiteY21" fmla="*/ 327978 h 327977"/>
              <a:gd name="connsiteX22" fmla="*/ 520827 w 871727"/>
              <a:gd name="connsiteY22" fmla="*/ 306070 h 327977"/>
              <a:gd name="connsiteX23" fmla="*/ 506603 w 871727"/>
              <a:gd name="connsiteY23" fmla="*/ 286258 h 327977"/>
              <a:gd name="connsiteX24" fmla="*/ 491934 w 871727"/>
              <a:gd name="connsiteY24" fmla="*/ 286258 h 327977"/>
              <a:gd name="connsiteX25" fmla="*/ 491934 w 871727"/>
              <a:gd name="connsiteY25" fmla="*/ 295783 h 327977"/>
              <a:gd name="connsiteX26" fmla="*/ 311150 w 871727"/>
              <a:gd name="connsiteY26" fmla="*/ 283401 h 327977"/>
              <a:gd name="connsiteX27" fmla="*/ 311150 w 871727"/>
              <a:gd name="connsiteY27" fmla="*/ 263335 h 327977"/>
              <a:gd name="connsiteX28" fmla="*/ 444436 w 871727"/>
              <a:gd name="connsiteY28" fmla="*/ 263335 h 327977"/>
              <a:gd name="connsiteX29" fmla="*/ 444436 w 871727"/>
              <a:gd name="connsiteY29" fmla="*/ 37148 h 327977"/>
              <a:gd name="connsiteX30" fmla="*/ 491934 w 871727"/>
              <a:gd name="connsiteY30" fmla="*/ 37148 h 327977"/>
              <a:gd name="connsiteX31" fmla="*/ 491934 w 871727"/>
              <a:gd name="connsiteY31" fmla="*/ 200533 h 327977"/>
              <a:gd name="connsiteX32" fmla="*/ 491807 w 871727"/>
              <a:gd name="connsiteY32" fmla="*/ 200533 h 327977"/>
              <a:gd name="connsiteX33" fmla="*/ 8890 w 871727"/>
              <a:gd name="connsiteY33" fmla="*/ 277685 h 327977"/>
              <a:gd name="connsiteX34" fmla="*/ 228981 w 871727"/>
              <a:gd name="connsiteY34" fmla="*/ 277685 h 327977"/>
              <a:gd name="connsiteX35" fmla="*/ 237807 w 871727"/>
              <a:gd name="connsiteY35" fmla="*/ 277685 h 327977"/>
              <a:gd name="connsiteX36" fmla="*/ 237807 w 871727"/>
              <a:gd name="connsiteY36" fmla="*/ 286576 h 327977"/>
              <a:gd name="connsiteX37" fmla="*/ 237807 w 871727"/>
              <a:gd name="connsiteY37" fmla="*/ 315214 h 327977"/>
              <a:gd name="connsiteX38" fmla="*/ 237807 w 871727"/>
              <a:gd name="connsiteY38" fmla="*/ 324104 h 327977"/>
              <a:gd name="connsiteX39" fmla="*/ 228981 w 871727"/>
              <a:gd name="connsiteY39" fmla="*/ 324104 h 327977"/>
              <a:gd name="connsiteX40" fmla="*/ 8890 w 871727"/>
              <a:gd name="connsiteY40" fmla="*/ 324104 h 327977"/>
              <a:gd name="connsiteX41" fmla="*/ 0 w 871727"/>
              <a:gd name="connsiteY41" fmla="*/ 324104 h 327977"/>
              <a:gd name="connsiteX42" fmla="*/ 0 w 871727"/>
              <a:gd name="connsiteY42" fmla="*/ 315214 h 327977"/>
              <a:gd name="connsiteX43" fmla="*/ 0 w 871727"/>
              <a:gd name="connsiteY43" fmla="*/ 286576 h 327977"/>
              <a:gd name="connsiteX44" fmla="*/ 0 w 871727"/>
              <a:gd name="connsiteY44" fmla="*/ 277685 h 327977"/>
              <a:gd name="connsiteX45" fmla="*/ 8890 w 871727"/>
              <a:gd name="connsiteY45" fmla="*/ 277685 h 327977"/>
              <a:gd name="connsiteX46" fmla="*/ 8890 w 871727"/>
              <a:gd name="connsiteY46" fmla="*/ 277685 h 327977"/>
              <a:gd name="connsiteX47" fmla="*/ 124015 w 871727"/>
              <a:gd name="connsiteY47" fmla="*/ 295402 h 327977"/>
              <a:gd name="connsiteX48" fmla="*/ 124015 w 871727"/>
              <a:gd name="connsiteY48" fmla="*/ 306324 h 327977"/>
              <a:gd name="connsiteX49" fmla="*/ 220154 w 871727"/>
              <a:gd name="connsiteY49" fmla="*/ 306324 h 327977"/>
              <a:gd name="connsiteX50" fmla="*/ 220154 w 871727"/>
              <a:gd name="connsiteY50" fmla="*/ 295402 h 327977"/>
              <a:gd name="connsiteX51" fmla="*/ 124015 w 871727"/>
              <a:gd name="connsiteY51" fmla="*/ 295402 h 327977"/>
              <a:gd name="connsiteX52" fmla="*/ 124015 w 871727"/>
              <a:gd name="connsiteY52" fmla="*/ 295402 h 327977"/>
              <a:gd name="connsiteX53" fmla="*/ 108394 w 871727"/>
              <a:gd name="connsiteY53" fmla="*/ 306324 h 327977"/>
              <a:gd name="connsiteX54" fmla="*/ 108394 w 871727"/>
              <a:gd name="connsiteY54" fmla="*/ 295402 h 327977"/>
              <a:gd name="connsiteX55" fmla="*/ 17780 w 871727"/>
              <a:gd name="connsiteY55" fmla="*/ 295402 h 327977"/>
              <a:gd name="connsiteX56" fmla="*/ 17780 w 871727"/>
              <a:gd name="connsiteY56" fmla="*/ 306324 h 327977"/>
              <a:gd name="connsiteX57" fmla="*/ 108394 w 871727"/>
              <a:gd name="connsiteY57" fmla="*/ 306324 h 327977"/>
              <a:gd name="connsiteX58" fmla="*/ 108394 w 871727"/>
              <a:gd name="connsiteY58" fmla="*/ 306324 h 327977"/>
              <a:gd name="connsiteX59" fmla="*/ 173164 w 871727"/>
              <a:gd name="connsiteY59" fmla="*/ 41973 h 327977"/>
              <a:gd name="connsiteX60" fmla="*/ 55372 w 871727"/>
              <a:gd name="connsiteY60" fmla="*/ 41973 h 327977"/>
              <a:gd name="connsiteX61" fmla="*/ 45148 w 871727"/>
              <a:gd name="connsiteY61" fmla="*/ 41973 h 327977"/>
              <a:gd name="connsiteX62" fmla="*/ 45148 w 871727"/>
              <a:gd name="connsiteY62" fmla="*/ 52134 h 327977"/>
              <a:gd name="connsiteX63" fmla="*/ 45148 w 871727"/>
              <a:gd name="connsiteY63" fmla="*/ 140272 h 327977"/>
              <a:gd name="connsiteX64" fmla="*/ 45148 w 871727"/>
              <a:gd name="connsiteY64" fmla="*/ 150432 h 327977"/>
              <a:gd name="connsiteX65" fmla="*/ 55372 w 871727"/>
              <a:gd name="connsiteY65" fmla="*/ 150432 h 327977"/>
              <a:gd name="connsiteX66" fmla="*/ 173164 w 871727"/>
              <a:gd name="connsiteY66" fmla="*/ 150432 h 327977"/>
              <a:gd name="connsiteX67" fmla="*/ 183388 w 871727"/>
              <a:gd name="connsiteY67" fmla="*/ 150432 h 327977"/>
              <a:gd name="connsiteX68" fmla="*/ 183388 w 871727"/>
              <a:gd name="connsiteY68" fmla="*/ 140272 h 327977"/>
              <a:gd name="connsiteX69" fmla="*/ 183388 w 871727"/>
              <a:gd name="connsiteY69" fmla="*/ 52134 h 327977"/>
              <a:gd name="connsiteX70" fmla="*/ 183388 w 871727"/>
              <a:gd name="connsiteY70" fmla="*/ 41973 h 327977"/>
              <a:gd name="connsiteX71" fmla="*/ 173164 w 871727"/>
              <a:gd name="connsiteY71" fmla="*/ 41973 h 327977"/>
              <a:gd name="connsiteX72" fmla="*/ 173164 w 871727"/>
              <a:gd name="connsiteY72" fmla="*/ 41973 h 327977"/>
              <a:gd name="connsiteX73" fmla="*/ 140970 w 871727"/>
              <a:gd name="connsiteY73" fmla="*/ 62357 h 327977"/>
              <a:gd name="connsiteX74" fmla="*/ 163004 w 871727"/>
              <a:gd name="connsiteY74" fmla="*/ 128460 h 327977"/>
              <a:gd name="connsiteX75" fmla="*/ 163004 w 871727"/>
              <a:gd name="connsiteY75" fmla="*/ 130111 h 327977"/>
              <a:gd name="connsiteX76" fmla="*/ 151574 w 871727"/>
              <a:gd name="connsiteY76" fmla="*/ 130111 h 327977"/>
              <a:gd name="connsiteX77" fmla="*/ 128968 w 871727"/>
              <a:gd name="connsiteY77" fmla="*/ 62357 h 327977"/>
              <a:gd name="connsiteX78" fmla="*/ 140970 w 871727"/>
              <a:gd name="connsiteY78" fmla="*/ 62357 h 327977"/>
              <a:gd name="connsiteX79" fmla="*/ 140970 w 871727"/>
              <a:gd name="connsiteY79" fmla="*/ 62357 h 327977"/>
              <a:gd name="connsiteX80" fmla="*/ 163004 w 871727"/>
              <a:gd name="connsiteY80" fmla="*/ 96393 h 327977"/>
              <a:gd name="connsiteX81" fmla="*/ 151701 w 871727"/>
              <a:gd name="connsiteY81" fmla="*/ 62421 h 327977"/>
              <a:gd name="connsiteX82" fmla="*/ 163004 w 871727"/>
              <a:gd name="connsiteY82" fmla="*/ 62421 h 327977"/>
              <a:gd name="connsiteX83" fmla="*/ 163004 w 871727"/>
              <a:gd name="connsiteY83" fmla="*/ 96393 h 327977"/>
              <a:gd name="connsiteX84" fmla="*/ 163004 w 871727"/>
              <a:gd name="connsiteY84" fmla="*/ 96393 h 327977"/>
              <a:gd name="connsiteX85" fmla="*/ 73025 w 871727"/>
              <a:gd name="connsiteY85" fmla="*/ 62357 h 327977"/>
              <a:gd name="connsiteX86" fmla="*/ 95631 w 871727"/>
              <a:gd name="connsiteY86" fmla="*/ 130111 h 327977"/>
              <a:gd name="connsiteX87" fmla="*/ 83693 w 871727"/>
              <a:gd name="connsiteY87" fmla="*/ 130111 h 327977"/>
              <a:gd name="connsiteX88" fmla="*/ 65595 w 871727"/>
              <a:gd name="connsiteY88" fmla="*/ 75946 h 327977"/>
              <a:gd name="connsiteX89" fmla="*/ 65595 w 871727"/>
              <a:gd name="connsiteY89" fmla="*/ 62357 h 327977"/>
              <a:gd name="connsiteX90" fmla="*/ 73025 w 871727"/>
              <a:gd name="connsiteY90" fmla="*/ 62357 h 327977"/>
              <a:gd name="connsiteX91" fmla="*/ 73025 w 871727"/>
              <a:gd name="connsiteY91" fmla="*/ 62357 h 327977"/>
              <a:gd name="connsiteX92" fmla="*/ 106299 w 871727"/>
              <a:gd name="connsiteY92" fmla="*/ 130111 h 327977"/>
              <a:gd name="connsiteX93" fmla="*/ 83693 w 871727"/>
              <a:gd name="connsiteY93" fmla="*/ 62357 h 327977"/>
              <a:gd name="connsiteX94" fmla="*/ 95631 w 871727"/>
              <a:gd name="connsiteY94" fmla="*/ 62357 h 327977"/>
              <a:gd name="connsiteX95" fmla="*/ 118237 w 871727"/>
              <a:gd name="connsiteY95" fmla="*/ 130111 h 327977"/>
              <a:gd name="connsiteX96" fmla="*/ 106299 w 871727"/>
              <a:gd name="connsiteY96" fmla="*/ 130111 h 327977"/>
              <a:gd name="connsiteX97" fmla="*/ 106299 w 871727"/>
              <a:gd name="connsiteY97" fmla="*/ 130111 h 327977"/>
              <a:gd name="connsiteX98" fmla="*/ 128968 w 871727"/>
              <a:gd name="connsiteY98" fmla="*/ 130111 h 327977"/>
              <a:gd name="connsiteX99" fmla="*/ 106363 w 871727"/>
              <a:gd name="connsiteY99" fmla="*/ 62357 h 327977"/>
              <a:gd name="connsiteX100" fmla="*/ 118301 w 871727"/>
              <a:gd name="connsiteY100" fmla="*/ 62357 h 327977"/>
              <a:gd name="connsiteX101" fmla="*/ 140907 w 871727"/>
              <a:gd name="connsiteY101" fmla="*/ 130111 h 327977"/>
              <a:gd name="connsiteX102" fmla="*/ 128968 w 871727"/>
              <a:gd name="connsiteY102" fmla="*/ 130111 h 327977"/>
              <a:gd name="connsiteX103" fmla="*/ 128968 w 871727"/>
              <a:gd name="connsiteY103" fmla="*/ 130111 h 327977"/>
              <a:gd name="connsiteX104" fmla="*/ 65595 w 871727"/>
              <a:gd name="connsiteY104" fmla="*/ 108014 h 327977"/>
              <a:gd name="connsiteX105" fmla="*/ 72961 w 871727"/>
              <a:gd name="connsiteY105" fmla="*/ 130111 h 327977"/>
              <a:gd name="connsiteX106" fmla="*/ 65595 w 871727"/>
              <a:gd name="connsiteY106" fmla="*/ 130111 h 327977"/>
              <a:gd name="connsiteX107" fmla="*/ 65595 w 871727"/>
              <a:gd name="connsiteY107" fmla="*/ 108014 h 327977"/>
              <a:gd name="connsiteX108" fmla="*/ 65595 w 871727"/>
              <a:gd name="connsiteY108" fmla="*/ 108014 h 327977"/>
              <a:gd name="connsiteX109" fmla="*/ 173164 w 871727"/>
              <a:gd name="connsiteY109" fmla="*/ 161861 h 327977"/>
              <a:gd name="connsiteX110" fmla="*/ 55372 w 871727"/>
              <a:gd name="connsiteY110" fmla="*/ 161861 h 327977"/>
              <a:gd name="connsiteX111" fmla="*/ 45148 w 871727"/>
              <a:gd name="connsiteY111" fmla="*/ 161861 h 327977"/>
              <a:gd name="connsiteX112" fmla="*/ 45148 w 871727"/>
              <a:gd name="connsiteY112" fmla="*/ 172085 h 327977"/>
              <a:gd name="connsiteX113" fmla="*/ 45148 w 871727"/>
              <a:gd name="connsiteY113" fmla="*/ 260223 h 327977"/>
              <a:gd name="connsiteX114" fmla="*/ 45148 w 871727"/>
              <a:gd name="connsiteY114" fmla="*/ 270447 h 327977"/>
              <a:gd name="connsiteX115" fmla="*/ 55372 w 871727"/>
              <a:gd name="connsiteY115" fmla="*/ 270447 h 327977"/>
              <a:gd name="connsiteX116" fmla="*/ 173164 w 871727"/>
              <a:gd name="connsiteY116" fmla="*/ 270447 h 327977"/>
              <a:gd name="connsiteX117" fmla="*/ 183388 w 871727"/>
              <a:gd name="connsiteY117" fmla="*/ 270447 h 327977"/>
              <a:gd name="connsiteX118" fmla="*/ 183388 w 871727"/>
              <a:gd name="connsiteY118" fmla="*/ 260223 h 327977"/>
              <a:gd name="connsiteX119" fmla="*/ 183388 w 871727"/>
              <a:gd name="connsiteY119" fmla="*/ 172085 h 327977"/>
              <a:gd name="connsiteX120" fmla="*/ 183388 w 871727"/>
              <a:gd name="connsiteY120" fmla="*/ 161861 h 327977"/>
              <a:gd name="connsiteX121" fmla="*/ 173164 w 871727"/>
              <a:gd name="connsiteY121" fmla="*/ 161861 h 327977"/>
              <a:gd name="connsiteX122" fmla="*/ 173164 w 871727"/>
              <a:gd name="connsiteY122" fmla="*/ 161861 h 327977"/>
              <a:gd name="connsiteX123" fmla="*/ 140970 w 871727"/>
              <a:gd name="connsiteY123" fmla="*/ 182245 h 327977"/>
              <a:gd name="connsiteX124" fmla="*/ 163004 w 871727"/>
              <a:gd name="connsiteY124" fmla="*/ 248285 h 327977"/>
              <a:gd name="connsiteX125" fmla="*/ 163004 w 871727"/>
              <a:gd name="connsiteY125" fmla="*/ 249936 h 327977"/>
              <a:gd name="connsiteX126" fmla="*/ 151574 w 871727"/>
              <a:gd name="connsiteY126" fmla="*/ 249936 h 327977"/>
              <a:gd name="connsiteX127" fmla="*/ 128968 w 871727"/>
              <a:gd name="connsiteY127" fmla="*/ 182182 h 327977"/>
              <a:gd name="connsiteX128" fmla="*/ 140970 w 871727"/>
              <a:gd name="connsiteY128" fmla="*/ 182182 h 327977"/>
              <a:gd name="connsiteX129" fmla="*/ 140970 w 871727"/>
              <a:gd name="connsiteY129" fmla="*/ 182245 h 327977"/>
              <a:gd name="connsiteX130" fmla="*/ 163004 w 871727"/>
              <a:gd name="connsiteY130" fmla="*/ 216217 h 327977"/>
              <a:gd name="connsiteX131" fmla="*/ 151701 w 871727"/>
              <a:gd name="connsiteY131" fmla="*/ 182245 h 327977"/>
              <a:gd name="connsiteX132" fmla="*/ 163004 w 871727"/>
              <a:gd name="connsiteY132" fmla="*/ 182245 h 327977"/>
              <a:gd name="connsiteX133" fmla="*/ 163004 w 871727"/>
              <a:gd name="connsiteY133" fmla="*/ 216217 h 327977"/>
              <a:gd name="connsiteX134" fmla="*/ 163004 w 871727"/>
              <a:gd name="connsiteY134" fmla="*/ 216217 h 327977"/>
              <a:gd name="connsiteX135" fmla="*/ 73025 w 871727"/>
              <a:gd name="connsiteY135" fmla="*/ 182245 h 327977"/>
              <a:gd name="connsiteX136" fmla="*/ 95631 w 871727"/>
              <a:gd name="connsiteY136" fmla="*/ 249999 h 327977"/>
              <a:gd name="connsiteX137" fmla="*/ 83693 w 871727"/>
              <a:gd name="connsiteY137" fmla="*/ 249999 h 327977"/>
              <a:gd name="connsiteX138" fmla="*/ 65595 w 871727"/>
              <a:gd name="connsiteY138" fmla="*/ 195834 h 327977"/>
              <a:gd name="connsiteX139" fmla="*/ 65595 w 871727"/>
              <a:gd name="connsiteY139" fmla="*/ 182245 h 327977"/>
              <a:gd name="connsiteX140" fmla="*/ 73025 w 871727"/>
              <a:gd name="connsiteY140" fmla="*/ 182245 h 327977"/>
              <a:gd name="connsiteX141" fmla="*/ 73025 w 871727"/>
              <a:gd name="connsiteY141" fmla="*/ 182245 h 327977"/>
              <a:gd name="connsiteX142" fmla="*/ 106299 w 871727"/>
              <a:gd name="connsiteY142" fmla="*/ 249999 h 327977"/>
              <a:gd name="connsiteX143" fmla="*/ 83693 w 871727"/>
              <a:gd name="connsiteY143" fmla="*/ 182245 h 327977"/>
              <a:gd name="connsiteX144" fmla="*/ 95631 w 871727"/>
              <a:gd name="connsiteY144" fmla="*/ 182245 h 327977"/>
              <a:gd name="connsiteX145" fmla="*/ 118237 w 871727"/>
              <a:gd name="connsiteY145" fmla="*/ 249999 h 327977"/>
              <a:gd name="connsiteX146" fmla="*/ 106299 w 871727"/>
              <a:gd name="connsiteY146" fmla="*/ 249999 h 327977"/>
              <a:gd name="connsiteX147" fmla="*/ 106299 w 871727"/>
              <a:gd name="connsiteY147" fmla="*/ 249999 h 327977"/>
              <a:gd name="connsiteX148" fmla="*/ 128968 w 871727"/>
              <a:gd name="connsiteY148" fmla="*/ 249999 h 327977"/>
              <a:gd name="connsiteX149" fmla="*/ 106363 w 871727"/>
              <a:gd name="connsiteY149" fmla="*/ 182245 h 327977"/>
              <a:gd name="connsiteX150" fmla="*/ 118301 w 871727"/>
              <a:gd name="connsiteY150" fmla="*/ 182245 h 327977"/>
              <a:gd name="connsiteX151" fmla="*/ 140907 w 871727"/>
              <a:gd name="connsiteY151" fmla="*/ 249999 h 327977"/>
              <a:gd name="connsiteX152" fmla="*/ 128968 w 871727"/>
              <a:gd name="connsiteY152" fmla="*/ 249999 h 327977"/>
              <a:gd name="connsiteX153" fmla="*/ 128968 w 871727"/>
              <a:gd name="connsiteY153" fmla="*/ 249999 h 327977"/>
              <a:gd name="connsiteX154" fmla="*/ 65595 w 871727"/>
              <a:gd name="connsiteY154" fmla="*/ 227902 h 327977"/>
              <a:gd name="connsiteX155" fmla="*/ 72961 w 871727"/>
              <a:gd name="connsiteY155" fmla="*/ 249999 h 327977"/>
              <a:gd name="connsiteX156" fmla="*/ 65595 w 871727"/>
              <a:gd name="connsiteY156" fmla="*/ 249999 h 327977"/>
              <a:gd name="connsiteX157" fmla="*/ 65595 w 871727"/>
              <a:gd name="connsiteY157" fmla="*/ 227902 h 327977"/>
              <a:gd name="connsiteX158" fmla="*/ 65595 w 871727"/>
              <a:gd name="connsiteY158" fmla="*/ 227902 h 327977"/>
              <a:gd name="connsiteX159" fmla="*/ 408178 w 871727"/>
              <a:gd name="connsiteY159" fmla="*/ 15939 h 327977"/>
              <a:gd name="connsiteX160" fmla="*/ 290385 w 871727"/>
              <a:gd name="connsiteY160" fmla="*/ 15939 h 327977"/>
              <a:gd name="connsiteX161" fmla="*/ 280226 w 871727"/>
              <a:gd name="connsiteY161" fmla="*/ 15939 h 327977"/>
              <a:gd name="connsiteX162" fmla="*/ 280226 w 871727"/>
              <a:gd name="connsiteY162" fmla="*/ 26098 h 327977"/>
              <a:gd name="connsiteX163" fmla="*/ 280226 w 871727"/>
              <a:gd name="connsiteY163" fmla="*/ 114236 h 327977"/>
              <a:gd name="connsiteX164" fmla="*/ 280226 w 871727"/>
              <a:gd name="connsiteY164" fmla="*/ 124397 h 327977"/>
              <a:gd name="connsiteX165" fmla="*/ 290385 w 871727"/>
              <a:gd name="connsiteY165" fmla="*/ 124397 h 327977"/>
              <a:gd name="connsiteX166" fmla="*/ 408178 w 871727"/>
              <a:gd name="connsiteY166" fmla="*/ 124397 h 327977"/>
              <a:gd name="connsiteX167" fmla="*/ 418401 w 871727"/>
              <a:gd name="connsiteY167" fmla="*/ 124397 h 327977"/>
              <a:gd name="connsiteX168" fmla="*/ 418401 w 871727"/>
              <a:gd name="connsiteY168" fmla="*/ 114236 h 327977"/>
              <a:gd name="connsiteX169" fmla="*/ 418401 w 871727"/>
              <a:gd name="connsiteY169" fmla="*/ 26098 h 327977"/>
              <a:gd name="connsiteX170" fmla="*/ 418401 w 871727"/>
              <a:gd name="connsiteY170" fmla="*/ 15939 h 327977"/>
              <a:gd name="connsiteX171" fmla="*/ 408178 w 871727"/>
              <a:gd name="connsiteY171" fmla="*/ 15939 h 327977"/>
              <a:gd name="connsiteX172" fmla="*/ 408178 w 871727"/>
              <a:gd name="connsiteY172" fmla="*/ 15939 h 327977"/>
              <a:gd name="connsiteX173" fmla="*/ 375920 w 871727"/>
              <a:gd name="connsiteY173" fmla="*/ 36259 h 327977"/>
              <a:gd name="connsiteX174" fmla="*/ 363982 w 871727"/>
              <a:gd name="connsiteY174" fmla="*/ 36259 h 327977"/>
              <a:gd name="connsiteX175" fmla="*/ 386588 w 871727"/>
              <a:gd name="connsiteY175" fmla="*/ 104013 h 327977"/>
              <a:gd name="connsiteX176" fmla="*/ 398018 w 871727"/>
              <a:gd name="connsiteY176" fmla="*/ 104013 h 327977"/>
              <a:gd name="connsiteX177" fmla="*/ 398018 w 871727"/>
              <a:gd name="connsiteY177" fmla="*/ 102362 h 327977"/>
              <a:gd name="connsiteX178" fmla="*/ 375920 w 871727"/>
              <a:gd name="connsiteY178" fmla="*/ 36259 h 327977"/>
              <a:gd name="connsiteX179" fmla="*/ 375920 w 871727"/>
              <a:gd name="connsiteY179" fmla="*/ 36259 h 327977"/>
              <a:gd name="connsiteX180" fmla="*/ 397954 w 871727"/>
              <a:gd name="connsiteY180" fmla="*/ 70295 h 327977"/>
              <a:gd name="connsiteX181" fmla="*/ 397954 w 871727"/>
              <a:gd name="connsiteY181" fmla="*/ 36259 h 327977"/>
              <a:gd name="connsiteX182" fmla="*/ 386651 w 871727"/>
              <a:gd name="connsiteY182" fmla="*/ 36259 h 327977"/>
              <a:gd name="connsiteX183" fmla="*/ 397954 w 871727"/>
              <a:gd name="connsiteY183" fmla="*/ 70295 h 327977"/>
              <a:gd name="connsiteX184" fmla="*/ 397954 w 871727"/>
              <a:gd name="connsiteY184" fmla="*/ 70295 h 327977"/>
              <a:gd name="connsiteX185" fmla="*/ 307975 w 871727"/>
              <a:gd name="connsiteY185" fmla="*/ 36259 h 327977"/>
              <a:gd name="connsiteX186" fmla="*/ 300545 w 871727"/>
              <a:gd name="connsiteY186" fmla="*/ 36259 h 327977"/>
              <a:gd name="connsiteX187" fmla="*/ 300545 w 871727"/>
              <a:gd name="connsiteY187" fmla="*/ 49848 h 327977"/>
              <a:gd name="connsiteX188" fmla="*/ 318579 w 871727"/>
              <a:gd name="connsiteY188" fmla="*/ 104013 h 327977"/>
              <a:gd name="connsiteX189" fmla="*/ 330517 w 871727"/>
              <a:gd name="connsiteY189" fmla="*/ 104013 h 327977"/>
              <a:gd name="connsiteX190" fmla="*/ 307975 w 871727"/>
              <a:gd name="connsiteY190" fmla="*/ 36259 h 327977"/>
              <a:gd name="connsiteX191" fmla="*/ 307975 w 871727"/>
              <a:gd name="connsiteY191" fmla="*/ 36259 h 327977"/>
              <a:gd name="connsiteX192" fmla="*/ 341249 w 871727"/>
              <a:gd name="connsiteY192" fmla="*/ 104013 h 327977"/>
              <a:gd name="connsiteX193" fmla="*/ 353187 w 871727"/>
              <a:gd name="connsiteY193" fmla="*/ 104013 h 327977"/>
              <a:gd name="connsiteX194" fmla="*/ 330581 w 871727"/>
              <a:gd name="connsiteY194" fmla="*/ 36259 h 327977"/>
              <a:gd name="connsiteX195" fmla="*/ 318643 w 871727"/>
              <a:gd name="connsiteY195" fmla="*/ 36259 h 327977"/>
              <a:gd name="connsiteX196" fmla="*/ 341249 w 871727"/>
              <a:gd name="connsiteY196" fmla="*/ 104013 h 327977"/>
              <a:gd name="connsiteX197" fmla="*/ 341249 w 871727"/>
              <a:gd name="connsiteY197" fmla="*/ 104013 h 327977"/>
              <a:gd name="connsiteX198" fmla="*/ 363919 w 871727"/>
              <a:gd name="connsiteY198" fmla="*/ 104013 h 327977"/>
              <a:gd name="connsiteX199" fmla="*/ 375857 w 871727"/>
              <a:gd name="connsiteY199" fmla="*/ 104013 h 327977"/>
              <a:gd name="connsiteX200" fmla="*/ 353251 w 871727"/>
              <a:gd name="connsiteY200" fmla="*/ 36259 h 327977"/>
              <a:gd name="connsiteX201" fmla="*/ 341313 w 871727"/>
              <a:gd name="connsiteY201" fmla="*/ 36259 h 327977"/>
              <a:gd name="connsiteX202" fmla="*/ 363919 w 871727"/>
              <a:gd name="connsiteY202" fmla="*/ 104013 h 327977"/>
              <a:gd name="connsiteX203" fmla="*/ 363919 w 871727"/>
              <a:gd name="connsiteY203" fmla="*/ 104013 h 327977"/>
              <a:gd name="connsiteX204" fmla="*/ 300545 w 871727"/>
              <a:gd name="connsiteY204" fmla="*/ 81979 h 327977"/>
              <a:gd name="connsiteX205" fmla="*/ 307911 w 871727"/>
              <a:gd name="connsiteY205" fmla="*/ 104077 h 327977"/>
              <a:gd name="connsiteX206" fmla="*/ 300545 w 871727"/>
              <a:gd name="connsiteY206" fmla="*/ 104077 h 327977"/>
              <a:gd name="connsiteX207" fmla="*/ 300545 w 871727"/>
              <a:gd name="connsiteY207" fmla="*/ 81979 h 327977"/>
              <a:gd name="connsiteX208" fmla="*/ 300545 w 871727"/>
              <a:gd name="connsiteY208" fmla="*/ 81979 h 327977"/>
              <a:gd name="connsiteX209" fmla="*/ 408178 w 871727"/>
              <a:gd name="connsiteY209" fmla="*/ 140462 h 327977"/>
              <a:gd name="connsiteX210" fmla="*/ 290385 w 871727"/>
              <a:gd name="connsiteY210" fmla="*/ 140462 h 327977"/>
              <a:gd name="connsiteX211" fmla="*/ 280226 w 871727"/>
              <a:gd name="connsiteY211" fmla="*/ 140462 h 327977"/>
              <a:gd name="connsiteX212" fmla="*/ 280226 w 871727"/>
              <a:gd name="connsiteY212" fmla="*/ 150685 h 327977"/>
              <a:gd name="connsiteX213" fmla="*/ 280226 w 871727"/>
              <a:gd name="connsiteY213" fmla="*/ 238823 h 327977"/>
              <a:gd name="connsiteX214" fmla="*/ 280226 w 871727"/>
              <a:gd name="connsiteY214" fmla="*/ 249047 h 327977"/>
              <a:gd name="connsiteX215" fmla="*/ 290385 w 871727"/>
              <a:gd name="connsiteY215" fmla="*/ 249047 h 327977"/>
              <a:gd name="connsiteX216" fmla="*/ 408178 w 871727"/>
              <a:gd name="connsiteY216" fmla="*/ 249047 h 327977"/>
              <a:gd name="connsiteX217" fmla="*/ 418401 w 871727"/>
              <a:gd name="connsiteY217" fmla="*/ 249047 h 327977"/>
              <a:gd name="connsiteX218" fmla="*/ 418401 w 871727"/>
              <a:gd name="connsiteY218" fmla="*/ 238823 h 327977"/>
              <a:gd name="connsiteX219" fmla="*/ 418401 w 871727"/>
              <a:gd name="connsiteY219" fmla="*/ 150685 h 327977"/>
              <a:gd name="connsiteX220" fmla="*/ 418401 w 871727"/>
              <a:gd name="connsiteY220" fmla="*/ 140462 h 327977"/>
              <a:gd name="connsiteX221" fmla="*/ 408178 w 871727"/>
              <a:gd name="connsiteY221" fmla="*/ 140462 h 327977"/>
              <a:gd name="connsiteX222" fmla="*/ 408178 w 871727"/>
              <a:gd name="connsiteY222" fmla="*/ 140462 h 327977"/>
              <a:gd name="connsiteX223" fmla="*/ 375920 w 871727"/>
              <a:gd name="connsiteY223" fmla="*/ 160846 h 327977"/>
              <a:gd name="connsiteX224" fmla="*/ 363982 w 871727"/>
              <a:gd name="connsiteY224" fmla="*/ 160846 h 327977"/>
              <a:gd name="connsiteX225" fmla="*/ 386588 w 871727"/>
              <a:gd name="connsiteY225" fmla="*/ 228600 h 327977"/>
              <a:gd name="connsiteX226" fmla="*/ 398018 w 871727"/>
              <a:gd name="connsiteY226" fmla="*/ 228600 h 327977"/>
              <a:gd name="connsiteX227" fmla="*/ 398018 w 871727"/>
              <a:gd name="connsiteY227" fmla="*/ 226949 h 327977"/>
              <a:gd name="connsiteX228" fmla="*/ 375920 w 871727"/>
              <a:gd name="connsiteY228" fmla="*/ 160846 h 327977"/>
              <a:gd name="connsiteX229" fmla="*/ 375920 w 871727"/>
              <a:gd name="connsiteY229" fmla="*/ 160846 h 327977"/>
              <a:gd name="connsiteX230" fmla="*/ 397954 w 871727"/>
              <a:gd name="connsiteY230" fmla="*/ 194818 h 327977"/>
              <a:gd name="connsiteX231" fmla="*/ 397954 w 871727"/>
              <a:gd name="connsiteY231" fmla="*/ 160846 h 327977"/>
              <a:gd name="connsiteX232" fmla="*/ 386651 w 871727"/>
              <a:gd name="connsiteY232" fmla="*/ 160846 h 327977"/>
              <a:gd name="connsiteX233" fmla="*/ 397954 w 871727"/>
              <a:gd name="connsiteY233" fmla="*/ 194818 h 327977"/>
              <a:gd name="connsiteX234" fmla="*/ 397954 w 871727"/>
              <a:gd name="connsiteY234" fmla="*/ 194818 h 327977"/>
              <a:gd name="connsiteX235" fmla="*/ 307975 w 871727"/>
              <a:gd name="connsiteY235" fmla="*/ 160846 h 327977"/>
              <a:gd name="connsiteX236" fmla="*/ 300545 w 871727"/>
              <a:gd name="connsiteY236" fmla="*/ 160846 h 327977"/>
              <a:gd name="connsiteX237" fmla="*/ 300545 w 871727"/>
              <a:gd name="connsiteY237" fmla="*/ 174435 h 327977"/>
              <a:gd name="connsiteX238" fmla="*/ 318579 w 871727"/>
              <a:gd name="connsiteY238" fmla="*/ 228600 h 327977"/>
              <a:gd name="connsiteX239" fmla="*/ 330517 w 871727"/>
              <a:gd name="connsiteY239" fmla="*/ 228600 h 327977"/>
              <a:gd name="connsiteX240" fmla="*/ 307975 w 871727"/>
              <a:gd name="connsiteY240" fmla="*/ 160846 h 327977"/>
              <a:gd name="connsiteX241" fmla="*/ 307975 w 871727"/>
              <a:gd name="connsiteY241" fmla="*/ 160846 h 327977"/>
              <a:gd name="connsiteX242" fmla="*/ 341249 w 871727"/>
              <a:gd name="connsiteY242" fmla="*/ 228600 h 327977"/>
              <a:gd name="connsiteX243" fmla="*/ 353187 w 871727"/>
              <a:gd name="connsiteY243" fmla="*/ 228600 h 327977"/>
              <a:gd name="connsiteX244" fmla="*/ 330581 w 871727"/>
              <a:gd name="connsiteY244" fmla="*/ 160846 h 327977"/>
              <a:gd name="connsiteX245" fmla="*/ 318643 w 871727"/>
              <a:gd name="connsiteY245" fmla="*/ 160846 h 327977"/>
              <a:gd name="connsiteX246" fmla="*/ 341249 w 871727"/>
              <a:gd name="connsiteY246" fmla="*/ 228600 h 327977"/>
              <a:gd name="connsiteX247" fmla="*/ 341249 w 871727"/>
              <a:gd name="connsiteY247" fmla="*/ 228600 h 327977"/>
              <a:gd name="connsiteX248" fmla="*/ 363919 w 871727"/>
              <a:gd name="connsiteY248" fmla="*/ 228600 h 327977"/>
              <a:gd name="connsiteX249" fmla="*/ 375857 w 871727"/>
              <a:gd name="connsiteY249" fmla="*/ 228600 h 327977"/>
              <a:gd name="connsiteX250" fmla="*/ 353251 w 871727"/>
              <a:gd name="connsiteY250" fmla="*/ 160846 h 327977"/>
              <a:gd name="connsiteX251" fmla="*/ 341313 w 871727"/>
              <a:gd name="connsiteY251" fmla="*/ 160846 h 327977"/>
              <a:gd name="connsiteX252" fmla="*/ 363919 w 871727"/>
              <a:gd name="connsiteY252" fmla="*/ 228600 h 327977"/>
              <a:gd name="connsiteX253" fmla="*/ 363919 w 871727"/>
              <a:gd name="connsiteY253" fmla="*/ 228600 h 327977"/>
              <a:gd name="connsiteX254" fmla="*/ 300545 w 871727"/>
              <a:gd name="connsiteY254" fmla="*/ 206502 h 327977"/>
              <a:gd name="connsiteX255" fmla="*/ 307911 w 871727"/>
              <a:gd name="connsiteY255" fmla="*/ 228600 h 327977"/>
              <a:gd name="connsiteX256" fmla="*/ 300545 w 871727"/>
              <a:gd name="connsiteY256" fmla="*/ 228600 h 327977"/>
              <a:gd name="connsiteX257" fmla="*/ 300545 w 871727"/>
              <a:gd name="connsiteY257" fmla="*/ 206502 h 327977"/>
              <a:gd name="connsiteX258" fmla="*/ 300545 w 871727"/>
              <a:gd name="connsiteY258" fmla="*/ 206502 h 327977"/>
              <a:gd name="connsiteX259" fmla="*/ 603694 w 871727"/>
              <a:gd name="connsiteY259" fmla="*/ 168275 h 327977"/>
              <a:gd name="connsiteX260" fmla="*/ 635444 w 871727"/>
              <a:gd name="connsiteY260" fmla="*/ 137985 h 327977"/>
              <a:gd name="connsiteX261" fmla="*/ 626301 w 871727"/>
              <a:gd name="connsiteY261" fmla="*/ 128079 h 327977"/>
              <a:gd name="connsiteX262" fmla="*/ 634555 w 871727"/>
              <a:gd name="connsiteY262" fmla="*/ 120396 h 327977"/>
              <a:gd name="connsiteX263" fmla="*/ 666051 w 871727"/>
              <a:gd name="connsiteY263" fmla="*/ 154559 h 327977"/>
              <a:gd name="connsiteX264" fmla="*/ 657733 w 871727"/>
              <a:gd name="connsiteY264" fmla="*/ 162179 h 327977"/>
              <a:gd name="connsiteX265" fmla="*/ 647382 w 871727"/>
              <a:gd name="connsiteY265" fmla="*/ 150940 h 327977"/>
              <a:gd name="connsiteX266" fmla="*/ 609346 w 871727"/>
              <a:gd name="connsiteY266" fmla="*/ 187261 h 327977"/>
              <a:gd name="connsiteX267" fmla="*/ 626682 w 871727"/>
              <a:gd name="connsiteY267" fmla="*/ 200216 h 327977"/>
              <a:gd name="connsiteX268" fmla="*/ 642176 w 871727"/>
              <a:gd name="connsiteY268" fmla="*/ 222758 h 327977"/>
              <a:gd name="connsiteX269" fmla="*/ 688975 w 871727"/>
              <a:gd name="connsiteY269" fmla="*/ 203327 h 327977"/>
              <a:gd name="connsiteX270" fmla="*/ 660844 w 871727"/>
              <a:gd name="connsiteY270" fmla="*/ 199199 h 327977"/>
              <a:gd name="connsiteX271" fmla="*/ 660844 w 871727"/>
              <a:gd name="connsiteY271" fmla="*/ 175323 h 327977"/>
              <a:gd name="connsiteX272" fmla="*/ 703580 w 871727"/>
              <a:gd name="connsiteY272" fmla="*/ 175323 h 327977"/>
              <a:gd name="connsiteX273" fmla="*/ 714629 w 871727"/>
              <a:gd name="connsiteY273" fmla="*/ 98806 h 327977"/>
              <a:gd name="connsiteX274" fmla="*/ 726821 w 871727"/>
              <a:gd name="connsiteY274" fmla="*/ 98806 h 327977"/>
              <a:gd name="connsiteX275" fmla="*/ 726821 w 871727"/>
              <a:gd name="connsiteY275" fmla="*/ 175323 h 327977"/>
              <a:gd name="connsiteX276" fmla="*/ 726821 w 871727"/>
              <a:gd name="connsiteY276" fmla="*/ 183324 h 327977"/>
              <a:gd name="connsiteX277" fmla="*/ 726821 w 871727"/>
              <a:gd name="connsiteY277" fmla="*/ 187706 h 327977"/>
              <a:gd name="connsiteX278" fmla="*/ 736473 w 871727"/>
              <a:gd name="connsiteY278" fmla="*/ 183705 h 327977"/>
              <a:gd name="connsiteX279" fmla="*/ 736473 w 871727"/>
              <a:gd name="connsiteY279" fmla="*/ 40132 h 327977"/>
              <a:gd name="connsiteX280" fmla="*/ 643826 w 871727"/>
              <a:gd name="connsiteY280" fmla="*/ 40132 h 327977"/>
              <a:gd name="connsiteX281" fmla="*/ 603694 w 871727"/>
              <a:gd name="connsiteY281" fmla="*/ 168275 h 327977"/>
              <a:gd name="connsiteX282" fmla="*/ 603694 w 871727"/>
              <a:gd name="connsiteY282" fmla="*/ 168275 h 327977"/>
              <a:gd name="connsiteX283" fmla="*/ 821309 w 871727"/>
              <a:gd name="connsiteY283" fmla="*/ 228600 h 327977"/>
              <a:gd name="connsiteX284" fmla="*/ 796671 w 871727"/>
              <a:gd name="connsiteY284" fmla="*/ 218440 h 327977"/>
              <a:gd name="connsiteX285" fmla="*/ 772096 w 871727"/>
              <a:gd name="connsiteY285" fmla="*/ 228600 h 327977"/>
              <a:gd name="connsiteX286" fmla="*/ 761936 w 871727"/>
              <a:gd name="connsiteY286" fmla="*/ 253238 h 327977"/>
              <a:gd name="connsiteX287" fmla="*/ 772096 w 871727"/>
              <a:gd name="connsiteY287" fmla="*/ 277813 h 327977"/>
              <a:gd name="connsiteX288" fmla="*/ 796671 w 871727"/>
              <a:gd name="connsiteY288" fmla="*/ 288036 h 327977"/>
              <a:gd name="connsiteX289" fmla="*/ 821309 w 871727"/>
              <a:gd name="connsiteY289" fmla="*/ 277813 h 327977"/>
              <a:gd name="connsiteX290" fmla="*/ 831532 w 871727"/>
              <a:gd name="connsiteY290" fmla="*/ 253238 h 327977"/>
              <a:gd name="connsiteX291" fmla="*/ 821309 w 871727"/>
              <a:gd name="connsiteY291" fmla="*/ 228600 h 327977"/>
              <a:gd name="connsiteX292" fmla="*/ 821309 w 871727"/>
              <a:gd name="connsiteY292" fmla="*/ 228600 h 327977"/>
              <a:gd name="connsiteX293" fmla="*/ 598297 w 871727"/>
              <a:gd name="connsiteY293" fmla="*/ 228600 h 327977"/>
              <a:gd name="connsiteX294" fmla="*/ 573659 w 871727"/>
              <a:gd name="connsiteY294" fmla="*/ 218440 h 327977"/>
              <a:gd name="connsiteX295" fmla="*/ 549021 w 871727"/>
              <a:gd name="connsiteY295" fmla="*/ 228600 h 327977"/>
              <a:gd name="connsiteX296" fmla="*/ 538861 w 871727"/>
              <a:gd name="connsiteY296" fmla="*/ 253238 h 327977"/>
              <a:gd name="connsiteX297" fmla="*/ 549021 w 871727"/>
              <a:gd name="connsiteY297" fmla="*/ 277813 h 327977"/>
              <a:gd name="connsiteX298" fmla="*/ 573659 w 871727"/>
              <a:gd name="connsiteY298" fmla="*/ 288036 h 327977"/>
              <a:gd name="connsiteX299" fmla="*/ 598297 w 871727"/>
              <a:gd name="connsiteY299" fmla="*/ 277813 h 327977"/>
              <a:gd name="connsiteX300" fmla="*/ 608457 w 871727"/>
              <a:gd name="connsiteY300" fmla="*/ 253238 h 327977"/>
              <a:gd name="connsiteX301" fmla="*/ 598297 w 871727"/>
              <a:gd name="connsiteY301" fmla="*/ 228600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871727" h="327977">
                <a:moveTo>
                  <a:pt x="491807" y="200533"/>
                </a:moveTo>
                <a:lnTo>
                  <a:pt x="520382" y="200533"/>
                </a:lnTo>
                <a:lnTo>
                  <a:pt x="520700" y="200216"/>
                </a:lnTo>
                <a:cubicBezTo>
                  <a:pt x="530733" y="190183"/>
                  <a:pt x="543623" y="182943"/>
                  <a:pt x="558038" y="179896"/>
                </a:cubicBezTo>
                <a:lnTo>
                  <a:pt x="609917" y="14097"/>
                </a:lnTo>
                <a:lnTo>
                  <a:pt x="614363" y="0"/>
                </a:lnTo>
                <a:lnTo>
                  <a:pt x="629094" y="0"/>
                </a:lnTo>
                <a:lnTo>
                  <a:pt x="756539" y="0"/>
                </a:lnTo>
                <a:lnTo>
                  <a:pt x="776605" y="0"/>
                </a:lnTo>
                <a:lnTo>
                  <a:pt x="776605" y="20066"/>
                </a:lnTo>
                <a:lnTo>
                  <a:pt x="776605" y="176276"/>
                </a:lnTo>
                <a:lnTo>
                  <a:pt x="822452" y="176276"/>
                </a:lnTo>
                <a:lnTo>
                  <a:pt x="822452" y="182690"/>
                </a:lnTo>
                <a:cubicBezTo>
                  <a:pt x="832802" y="186499"/>
                  <a:pt x="842073" y="192468"/>
                  <a:pt x="849757" y="200152"/>
                </a:cubicBezTo>
                <a:cubicBezTo>
                  <a:pt x="863346" y="213741"/>
                  <a:pt x="871728" y="232410"/>
                  <a:pt x="871728" y="253111"/>
                </a:cubicBezTo>
                <a:cubicBezTo>
                  <a:pt x="871728" y="273812"/>
                  <a:pt x="863346" y="292545"/>
                  <a:pt x="849757" y="306070"/>
                </a:cubicBezTo>
                <a:cubicBezTo>
                  <a:pt x="836168" y="319659"/>
                  <a:pt x="817435" y="327978"/>
                  <a:pt x="796798" y="327978"/>
                </a:cubicBezTo>
                <a:cubicBezTo>
                  <a:pt x="776160" y="327978"/>
                  <a:pt x="757364" y="319596"/>
                  <a:pt x="743839" y="306070"/>
                </a:cubicBezTo>
                <a:cubicBezTo>
                  <a:pt x="736219" y="298450"/>
                  <a:pt x="730250" y="289179"/>
                  <a:pt x="726440" y="278892"/>
                </a:cubicBezTo>
                <a:lnTo>
                  <a:pt x="644144" y="278892"/>
                </a:lnTo>
                <a:cubicBezTo>
                  <a:pt x="640397" y="289179"/>
                  <a:pt x="634365" y="298450"/>
                  <a:pt x="626745" y="306070"/>
                </a:cubicBezTo>
                <a:cubicBezTo>
                  <a:pt x="613156" y="319659"/>
                  <a:pt x="594423" y="327978"/>
                  <a:pt x="573786" y="327978"/>
                </a:cubicBezTo>
                <a:cubicBezTo>
                  <a:pt x="553085" y="327978"/>
                  <a:pt x="534352" y="319596"/>
                  <a:pt x="520827" y="306070"/>
                </a:cubicBezTo>
                <a:cubicBezTo>
                  <a:pt x="515048" y="300292"/>
                  <a:pt x="510222" y="293624"/>
                  <a:pt x="506603" y="286258"/>
                </a:cubicBezTo>
                <a:lnTo>
                  <a:pt x="491934" y="286258"/>
                </a:lnTo>
                <a:lnTo>
                  <a:pt x="491934" y="295783"/>
                </a:lnTo>
                <a:lnTo>
                  <a:pt x="311150" y="283401"/>
                </a:lnTo>
                <a:lnTo>
                  <a:pt x="311150" y="263335"/>
                </a:lnTo>
                <a:lnTo>
                  <a:pt x="444436" y="263335"/>
                </a:lnTo>
                <a:lnTo>
                  <a:pt x="444436" y="37148"/>
                </a:lnTo>
                <a:lnTo>
                  <a:pt x="491934" y="37148"/>
                </a:lnTo>
                <a:lnTo>
                  <a:pt x="491934" y="200533"/>
                </a:lnTo>
                <a:lnTo>
                  <a:pt x="491807" y="200533"/>
                </a:lnTo>
                <a:close/>
                <a:moveTo>
                  <a:pt x="8890" y="277685"/>
                </a:moveTo>
                <a:lnTo>
                  <a:pt x="228981" y="277685"/>
                </a:lnTo>
                <a:lnTo>
                  <a:pt x="237807" y="277685"/>
                </a:lnTo>
                <a:lnTo>
                  <a:pt x="237807" y="286576"/>
                </a:lnTo>
                <a:lnTo>
                  <a:pt x="237807" y="315214"/>
                </a:lnTo>
                <a:lnTo>
                  <a:pt x="237807" y="324104"/>
                </a:lnTo>
                <a:lnTo>
                  <a:pt x="228981" y="324104"/>
                </a:lnTo>
                <a:lnTo>
                  <a:pt x="8890" y="324104"/>
                </a:lnTo>
                <a:lnTo>
                  <a:pt x="0" y="324104"/>
                </a:lnTo>
                <a:lnTo>
                  <a:pt x="0" y="315214"/>
                </a:lnTo>
                <a:lnTo>
                  <a:pt x="0" y="286576"/>
                </a:lnTo>
                <a:lnTo>
                  <a:pt x="0" y="277685"/>
                </a:lnTo>
                <a:lnTo>
                  <a:pt x="8890" y="277685"/>
                </a:lnTo>
                <a:lnTo>
                  <a:pt x="8890" y="277685"/>
                </a:lnTo>
                <a:close/>
                <a:moveTo>
                  <a:pt x="124015" y="295402"/>
                </a:moveTo>
                <a:lnTo>
                  <a:pt x="124015" y="306324"/>
                </a:lnTo>
                <a:lnTo>
                  <a:pt x="220154" y="306324"/>
                </a:lnTo>
                <a:lnTo>
                  <a:pt x="220154" y="295402"/>
                </a:lnTo>
                <a:lnTo>
                  <a:pt x="124015" y="295402"/>
                </a:lnTo>
                <a:lnTo>
                  <a:pt x="124015" y="295402"/>
                </a:lnTo>
                <a:close/>
                <a:moveTo>
                  <a:pt x="108394" y="306324"/>
                </a:moveTo>
                <a:lnTo>
                  <a:pt x="108394" y="295402"/>
                </a:lnTo>
                <a:lnTo>
                  <a:pt x="17780" y="295402"/>
                </a:lnTo>
                <a:lnTo>
                  <a:pt x="17780" y="306324"/>
                </a:lnTo>
                <a:lnTo>
                  <a:pt x="108394" y="306324"/>
                </a:lnTo>
                <a:lnTo>
                  <a:pt x="108394" y="306324"/>
                </a:lnTo>
                <a:close/>
                <a:moveTo>
                  <a:pt x="173164" y="41973"/>
                </a:moveTo>
                <a:lnTo>
                  <a:pt x="55372" y="41973"/>
                </a:lnTo>
                <a:lnTo>
                  <a:pt x="45148" y="41973"/>
                </a:lnTo>
                <a:lnTo>
                  <a:pt x="45148" y="52134"/>
                </a:lnTo>
                <a:lnTo>
                  <a:pt x="45148" y="140272"/>
                </a:lnTo>
                <a:lnTo>
                  <a:pt x="45148" y="150432"/>
                </a:lnTo>
                <a:lnTo>
                  <a:pt x="55372" y="150432"/>
                </a:lnTo>
                <a:lnTo>
                  <a:pt x="173164" y="150432"/>
                </a:lnTo>
                <a:lnTo>
                  <a:pt x="183388" y="150432"/>
                </a:lnTo>
                <a:lnTo>
                  <a:pt x="183388" y="140272"/>
                </a:lnTo>
                <a:lnTo>
                  <a:pt x="183388" y="52134"/>
                </a:lnTo>
                <a:lnTo>
                  <a:pt x="183388" y="41973"/>
                </a:lnTo>
                <a:lnTo>
                  <a:pt x="173164" y="41973"/>
                </a:lnTo>
                <a:lnTo>
                  <a:pt x="173164" y="41973"/>
                </a:lnTo>
                <a:close/>
                <a:moveTo>
                  <a:pt x="140970" y="62357"/>
                </a:moveTo>
                <a:lnTo>
                  <a:pt x="163004" y="128460"/>
                </a:lnTo>
                <a:lnTo>
                  <a:pt x="163004" y="130111"/>
                </a:lnTo>
                <a:lnTo>
                  <a:pt x="151574" y="130111"/>
                </a:lnTo>
                <a:lnTo>
                  <a:pt x="128968" y="62357"/>
                </a:lnTo>
                <a:lnTo>
                  <a:pt x="140970" y="62357"/>
                </a:lnTo>
                <a:lnTo>
                  <a:pt x="140970" y="62357"/>
                </a:lnTo>
                <a:close/>
                <a:moveTo>
                  <a:pt x="163004" y="96393"/>
                </a:moveTo>
                <a:lnTo>
                  <a:pt x="151701" y="62421"/>
                </a:lnTo>
                <a:lnTo>
                  <a:pt x="163004" y="62421"/>
                </a:lnTo>
                <a:lnTo>
                  <a:pt x="163004" y="96393"/>
                </a:lnTo>
                <a:lnTo>
                  <a:pt x="163004" y="96393"/>
                </a:lnTo>
                <a:close/>
                <a:moveTo>
                  <a:pt x="73025" y="62357"/>
                </a:moveTo>
                <a:lnTo>
                  <a:pt x="95631" y="130111"/>
                </a:lnTo>
                <a:lnTo>
                  <a:pt x="83693" y="130111"/>
                </a:lnTo>
                <a:lnTo>
                  <a:pt x="65595" y="75946"/>
                </a:lnTo>
                <a:lnTo>
                  <a:pt x="65595" y="62357"/>
                </a:lnTo>
                <a:lnTo>
                  <a:pt x="73025" y="62357"/>
                </a:lnTo>
                <a:lnTo>
                  <a:pt x="73025" y="62357"/>
                </a:lnTo>
                <a:close/>
                <a:moveTo>
                  <a:pt x="106299" y="130111"/>
                </a:moveTo>
                <a:lnTo>
                  <a:pt x="83693" y="62357"/>
                </a:lnTo>
                <a:lnTo>
                  <a:pt x="95631" y="62357"/>
                </a:lnTo>
                <a:lnTo>
                  <a:pt x="118237" y="130111"/>
                </a:lnTo>
                <a:lnTo>
                  <a:pt x="106299" y="130111"/>
                </a:lnTo>
                <a:lnTo>
                  <a:pt x="106299" y="130111"/>
                </a:lnTo>
                <a:close/>
                <a:moveTo>
                  <a:pt x="128968" y="130111"/>
                </a:moveTo>
                <a:lnTo>
                  <a:pt x="106363" y="62357"/>
                </a:lnTo>
                <a:lnTo>
                  <a:pt x="118301" y="62357"/>
                </a:lnTo>
                <a:lnTo>
                  <a:pt x="140907" y="130111"/>
                </a:lnTo>
                <a:lnTo>
                  <a:pt x="128968" y="130111"/>
                </a:lnTo>
                <a:lnTo>
                  <a:pt x="128968" y="130111"/>
                </a:lnTo>
                <a:close/>
                <a:moveTo>
                  <a:pt x="65595" y="108014"/>
                </a:moveTo>
                <a:lnTo>
                  <a:pt x="72961" y="130111"/>
                </a:lnTo>
                <a:lnTo>
                  <a:pt x="65595" y="130111"/>
                </a:lnTo>
                <a:lnTo>
                  <a:pt x="65595" y="108014"/>
                </a:lnTo>
                <a:lnTo>
                  <a:pt x="65595" y="108014"/>
                </a:lnTo>
                <a:close/>
                <a:moveTo>
                  <a:pt x="173164" y="161861"/>
                </a:moveTo>
                <a:lnTo>
                  <a:pt x="55372" y="161861"/>
                </a:lnTo>
                <a:lnTo>
                  <a:pt x="45148" y="161861"/>
                </a:lnTo>
                <a:lnTo>
                  <a:pt x="45148" y="172085"/>
                </a:lnTo>
                <a:lnTo>
                  <a:pt x="45148" y="260223"/>
                </a:lnTo>
                <a:lnTo>
                  <a:pt x="45148" y="270447"/>
                </a:lnTo>
                <a:lnTo>
                  <a:pt x="55372" y="270447"/>
                </a:lnTo>
                <a:lnTo>
                  <a:pt x="173164" y="270447"/>
                </a:lnTo>
                <a:lnTo>
                  <a:pt x="183388" y="270447"/>
                </a:lnTo>
                <a:lnTo>
                  <a:pt x="183388" y="260223"/>
                </a:lnTo>
                <a:lnTo>
                  <a:pt x="183388" y="172085"/>
                </a:lnTo>
                <a:lnTo>
                  <a:pt x="183388" y="161861"/>
                </a:lnTo>
                <a:lnTo>
                  <a:pt x="173164" y="161861"/>
                </a:lnTo>
                <a:lnTo>
                  <a:pt x="173164" y="161861"/>
                </a:lnTo>
                <a:close/>
                <a:moveTo>
                  <a:pt x="140970" y="182245"/>
                </a:moveTo>
                <a:lnTo>
                  <a:pt x="163004" y="248285"/>
                </a:lnTo>
                <a:lnTo>
                  <a:pt x="163004" y="249936"/>
                </a:lnTo>
                <a:lnTo>
                  <a:pt x="151574" y="249936"/>
                </a:lnTo>
                <a:lnTo>
                  <a:pt x="128968" y="182182"/>
                </a:lnTo>
                <a:lnTo>
                  <a:pt x="140970" y="182182"/>
                </a:lnTo>
                <a:lnTo>
                  <a:pt x="140970" y="182245"/>
                </a:lnTo>
                <a:close/>
                <a:moveTo>
                  <a:pt x="163004" y="216217"/>
                </a:moveTo>
                <a:lnTo>
                  <a:pt x="151701" y="182245"/>
                </a:lnTo>
                <a:lnTo>
                  <a:pt x="163004" y="182245"/>
                </a:lnTo>
                <a:lnTo>
                  <a:pt x="163004" y="216217"/>
                </a:lnTo>
                <a:lnTo>
                  <a:pt x="163004" y="216217"/>
                </a:lnTo>
                <a:close/>
                <a:moveTo>
                  <a:pt x="73025" y="182245"/>
                </a:moveTo>
                <a:lnTo>
                  <a:pt x="95631" y="249999"/>
                </a:lnTo>
                <a:lnTo>
                  <a:pt x="83693" y="249999"/>
                </a:lnTo>
                <a:lnTo>
                  <a:pt x="65595" y="195834"/>
                </a:lnTo>
                <a:lnTo>
                  <a:pt x="65595" y="182245"/>
                </a:lnTo>
                <a:lnTo>
                  <a:pt x="73025" y="182245"/>
                </a:lnTo>
                <a:lnTo>
                  <a:pt x="73025" y="182245"/>
                </a:lnTo>
                <a:close/>
                <a:moveTo>
                  <a:pt x="106299" y="249999"/>
                </a:moveTo>
                <a:lnTo>
                  <a:pt x="83693" y="182245"/>
                </a:lnTo>
                <a:lnTo>
                  <a:pt x="95631" y="182245"/>
                </a:lnTo>
                <a:lnTo>
                  <a:pt x="118237" y="249999"/>
                </a:lnTo>
                <a:lnTo>
                  <a:pt x="106299" y="249999"/>
                </a:lnTo>
                <a:lnTo>
                  <a:pt x="106299" y="249999"/>
                </a:lnTo>
                <a:close/>
                <a:moveTo>
                  <a:pt x="128968" y="249999"/>
                </a:moveTo>
                <a:lnTo>
                  <a:pt x="106363" y="182245"/>
                </a:lnTo>
                <a:lnTo>
                  <a:pt x="118301" y="182245"/>
                </a:lnTo>
                <a:lnTo>
                  <a:pt x="140907" y="249999"/>
                </a:lnTo>
                <a:lnTo>
                  <a:pt x="128968" y="249999"/>
                </a:lnTo>
                <a:lnTo>
                  <a:pt x="128968" y="249999"/>
                </a:lnTo>
                <a:close/>
                <a:moveTo>
                  <a:pt x="65595" y="227902"/>
                </a:moveTo>
                <a:lnTo>
                  <a:pt x="72961" y="249999"/>
                </a:lnTo>
                <a:lnTo>
                  <a:pt x="65595" y="249999"/>
                </a:lnTo>
                <a:lnTo>
                  <a:pt x="65595" y="227902"/>
                </a:lnTo>
                <a:lnTo>
                  <a:pt x="65595" y="227902"/>
                </a:lnTo>
                <a:close/>
                <a:moveTo>
                  <a:pt x="408178" y="15939"/>
                </a:moveTo>
                <a:lnTo>
                  <a:pt x="290385" y="15939"/>
                </a:lnTo>
                <a:lnTo>
                  <a:pt x="280226" y="15939"/>
                </a:lnTo>
                <a:lnTo>
                  <a:pt x="280226" y="26098"/>
                </a:lnTo>
                <a:lnTo>
                  <a:pt x="280226" y="114236"/>
                </a:lnTo>
                <a:lnTo>
                  <a:pt x="280226" y="124397"/>
                </a:lnTo>
                <a:lnTo>
                  <a:pt x="290385" y="124397"/>
                </a:lnTo>
                <a:lnTo>
                  <a:pt x="408178" y="124397"/>
                </a:lnTo>
                <a:lnTo>
                  <a:pt x="418401" y="124397"/>
                </a:lnTo>
                <a:lnTo>
                  <a:pt x="418401" y="114236"/>
                </a:lnTo>
                <a:lnTo>
                  <a:pt x="418401" y="26098"/>
                </a:lnTo>
                <a:lnTo>
                  <a:pt x="418401" y="15939"/>
                </a:lnTo>
                <a:lnTo>
                  <a:pt x="408178" y="15939"/>
                </a:lnTo>
                <a:lnTo>
                  <a:pt x="408178" y="15939"/>
                </a:lnTo>
                <a:close/>
                <a:moveTo>
                  <a:pt x="375920" y="36259"/>
                </a:moveTo>
                <a:lnTo>
                  <a:pt x="363982" y="36259"/>
                </a:lnTo>
                <a:lnTo>
                  <a:pt x="386588" y="104013"/>
                </a:lnTo>
                <a:lnTo>
                  <a:pt x="398018" y="104013"/>
                </a:lnTo>
                <a:lnTo>
                  <a:pt x="398018" y="102362"/>
                </a:lnTo>
                <a:lnTo>
                  <a:pt x="375920" y="36259"/>
                </a:lnTo>
                <a:lnTo>
                  <a:pt x="375920" y="36259"/>
                </a:lnTo>
                <a:close/>
                <a:moveTo>
                  <a:pt x="397954" y="70295"/>
                </a:moveTo>
                <a:lnTo>
                  <a:pt x="397954" y="36259"/>
                </a:lnTo>
                <a:lnTo>
                  <a:pt x="386651" y="36259"/>
                </a:lnTo>
                <a:lnTo>
                  <a:pt x="397954" y="70295"/>
                </a:lnTo>
                <a:lnTo>
                  <a:pt x="397954" y="70295"/>
                </a:lnTo>
                <a:close/>
                <a:moveTo>
                  <a:pt x="307975" y="36259"/>
                </a:moveTo>
                <a:lnTo>
                  <a:pt x="300545" y="36259"/>
                </a:lnTo>
                <a:lnTo>
                  <a:pt x="300545" y="49848"/>
                </a:lnTo>
                <a:lnTo>
                  <a:pt x="318579" y="104013"/>
                </a:lnTo>
                <a:lnTo>
                  <a:pt x="330517" y="104013"/>
                </a:lnTo>
                <a:lnTo>
                  <a:pt x="307975" y="36259"/>
                </a:lnTo>
                <a:lnTo>
                  <a:pt x="307975" y="36259"/>
                </a:lnTo>
                <a:close/>
                <a:moveTo>
                  <a:pt x="341249" y="104013"/>
                </a:moveTo>
                <a:lnTo>
                  <a:pt x="353187" y="104013"/>
                </a:lnTo>
                <a:lnTo>
                  <a:pt x="330581" y="36259"/>
                </a:lnTo>
                <a:lnTo>
                  <a:pt x="318643" y="36259"/>
                </a:lnTo>
                <a:lnTo>
                  <a:pt x="341249" y="104013"/>
                </a:lnTo>
                <a:lnTo>
                  <a:pt x="341249" y="104013"/>
                </a:lnTo>
                <a:close/>
                <a:moveTo>
                  <a:pt x="363919" y="104013"/>
                </a:moveTo>
                <a:lnTo>
                  <a:pt x="375857" y="104013"/>
                </a:lnTo>
                <a:lnTo>
                  <a:pt x="353251" y="36259"/>
                </a:lnTo>
                <a:lnTo>
                  <a:pt x="341313" y="36259"/>
                </a:lnTo>
                <a:lnTo>
                  <a:pt x="363919" y="104013"/>
                </a:lnTo>
                <a:lnTo>
                  <a:pt x="363919" y="104013"/>
                </a:lnTo>
                <a:close/>
                <a:moveTo>
                  <a:pt x="300545" y="81979"/>
                </a:moveTo>
                <a:lnTo>
                  <a:pt x="307911" y="104077"/>
                </a:lnTo>
                <a:lnTo>
                  <a:pt x="300545" y="104077"/>
                </a:lnTo>
                <a:lnTo>
                  <a:pt x="300545" y="81979"/>
                </a:lnTo>
                <a:lnTo>
                  <a:pt x="300545" y="81979"/>
                </a:lnTo>
                <a:close/>
                <a:moveTo>
                  <a:pt x="408178" y="140462"/>
                </a:moveTo>
                <a:lnTo>
                  <a:pt x="290385" y="140462"/>
                </a:lnTo>
                <a:lnTo>
                  <a:pt x="280226" y="140462"/>
                </a:lnTo>
                <a:lnTo>
                  <a:pt x="280226" y="150685"/>
                </a:lnTo>
                <a:lnTo>
                  <a:pt x="280226" y="238823"/>
                </a:lnTo>
                <a:lnTo>
                  <a:pt x="280226" y="249047"/>
                </a:lnTo>
                <a:lnTo>
                  <a:pt x="290385" y="249047"/>
                </a:lnTo>
                <a:lnTo>
                  <a:pt x="408178" y="249047"/>
                </a:lnTo>
                <a:lnTo>
                  <a:pt x="418401" y="249047"/>
                </a:lnTo>
                <a:lnTo>
                  <a:pt x="418401" y="238823"/>
                </a:lnTo>
                <a:lnTo>
                  <a:pt x="418401" y="150685"/>
                </a:lnTo>
                <a:lnTo>
                  <a:pt x="418401" y="140462"/>
                </a:lnTo>
                <a:lnTo>
                  <a:pt x="408178" y="140462"/>
                </a:lnTo>
                <a:lnTo>
                  <a:pt x="408178" y="140462"/>
                </a:lnTo>
                <a:close/>
                <a:moveTo>
                  <a:pt x="375920" y="160846"/>
                </a:moveTo>
                <a:lnTo>
                  <a:pt x="363982" y="160846"/>
                </a:lnTo>
                <a:lnTo>
                  <a:pt x="386588" y="228600"/>
                </a:lnTo>
                <a:lnTo>
                  <a:pt x="398018" y="228600"/>
                </a:lnTo>
                <a:lnTo>
                  <a:pt x="398018" y="226949"/>
                </a:lnTo>
                <a:lnTo>
                  <a:pt x="375920" y="160846"/>
                </a:lnTo>
                <a:lnTo>
                  <a:pt x="375920" y="160846"/>
                </a:lnTo>
                <a:close/>
                <a:moveTo>
                  <a:pt x="397954" y="194818"/>
                </a:moveTo>
                <a:lnTo>
                  <a:pt x="397954" y="160846"/>
                </a:lnTo>
                <a:lnTo>
                  <a:pt x="386651" y="160846"/>
                </a:lnTo>
                <a:lnTo>
                  <a:pt x="397954" y="194818"/>
                </a:lnTo>
                <a:lnTo>
                  <a:pt x="397954" y="194818"/>
                </a:lnTo>
                <a:close/>
                <a:moveTo>
                  <a:pt x="307975" y="160846"/>
                </a:moveTo>
                <a:lnTo>
                  <a:pt x="300545" y="160846"/>
                </a:lnTo>
                <a:lnTo>
                  <a:pt x="300545" y="174435"/>
                </a:lnTo>
                <a:lnTo>
                  <a:pt x="318579" y="228600"/>
                </a:lnTo>
                <a:lnTo>
                  <a:pt x="330517" y="228600"/>
                </a:lnTo>
                <a:lnTo>
                  <a:pt x="307975" y="160846"/>
                </a:lnTo>
                <a:lnTo>
                  <a:pt x="307975" y="160846"/>
                </a:lnTo>
                <a:close/>
                <a:moveTo>
                  <a:pt x="341249" y="228600"/>
                </a:moveTo>
                <a:lnTo>
                  <a:pt x="353187" y="228600"/>
                </a:lnTo>
                <a:lnTo>
                  <a:pt x="330581" y="160846"/>
                </a:lnTo>
                <a:lnTo>
                  <a:pt x="318643" y="160846"/>
                </a:lnTo>
                <a:lnTo>
                  <a:pt x="341249" y="228600"/>
                </a:lnTo>
                <a:lnTo>
                  <a:pt x="341249" y="228600"/>
                </a:lnTo>
                <a:close/>
                <a:moveTo>
                  <a:pt x="363919" y="228600"/>
                </a:moveTo>
                <a:lnTo>
                  <a:pt x="375857" y="228600"/>
                </a:lnTo>
                <a:lnTo>
                  <a:pt x="353251" y="160846"/>
                </a:lnTo>
                <a:lnTo>
                  <a:pt x="341313" y="160846"/>
                </a:lnTo>
                <a:lnTo>
                  <a:pt x="363919" y="228600"/>
                </a:lnTo>
                <a:lnTo>
                  <a:pt x="363919" y="228600"/>
                </a:lnTo>
                <a:close/>
                <a:moveTo>
                  <a:pt x="300545" y="206502"/>
                </a:moveTo>
                <a:lnTo>
                  <a:pt x="307911" y="228600"/>
                </a:lnTo>
                <a:lnTo>
                  <a:pt x="300545" y="228600"/>
                </a:lnTo>
                <a:lnTo>
                  <a:pt x="300545" y="206502"/>
                </a:lnTo>
                <a:lnTo>
                  <a:pt x="300545" y="206502"/>
                </a:lnTo>
                <a:close/>
                <a:moveTo>
                  <a:pt x="603694" y="168275"/>
                </a:moveTo>
                <a:lnTo>
                  <a:pt x="635444" y="137985"/>
                </a:lnTo>
                <a:lnTo>
                  <a:pt x="626301" y="128079"/>
                </a:lnTo>
                <a:lnTo>
                  <a:pt x="634555" y="120396"/>
                </a:lnTo>
                <a:lnTo>
                  <a:pt x="666051" y="154559"/>
                </a:lnTo>
                <a:lnTo>
                  <a:pt x="657733" y="162179"/>
                </a:lnTo>
                <a:lnTo>
                  <a:pt x="647382" y="150940"/>
                </a:lnTo>
                <a:lnTo>
                  <a:pt x="609346" y="187261"/>
                </a:lnTo>
                <a:cubicBezTo>
                  <a:pt x="615759" y="190754"/>
                  <a:pt x="621601" y="195135"/>
                  <a:pt x="626682" y="200216"/>
                </a:cubicBezTo>
                <a:cubicBezTo>
                  <a:pt x="633158" y="206692"/>
                  <a:pt x="638429" y="214313"/>
                  <a:pt x="642176" y="222758"/>
                </a:cubicBezTo>
                <a:lnTo>
                  <a:pt x="688975" y="203327"/>
                </a:lnTo>
                <a:lnTo>
                  <a:pt x="660844" y="199199"/>
                </a:lnTo>
                <a:lnTo>
                  <a:pt x="660844" y="175323"/>
                </a:lnTo>
                <a:lnTo>
                  <a:pt x="703580" y="175323"/>
                </a:lnTo>
                <a:lnTo>
                  <a:pt x="714629" y="98806"/>
                </a:lnTo>
                <a:lnTo>
                  <a:pt x="726821" y="98806"/>
                </a:lnTo>
                <a:lnTo>
                  <a:pt x="726821" y="175323"/>
                </a:lnTo>
                <a:lnTo>
                  <a:pt x="726821" y="183324"/>
                </a:lnTo>
                <a:lnTo>
                  <a:pt x="726821" y="187706"/>
                </a:lnTo>
                <a:lnTo>
                  <a:pt x="736473" y="183705"/>
                </a:lnTo>
                <a:lnTo>
                  <a:pt x="736473" y="40132"/>
                </a:lnTo>
                <a:lnTo>
                  <a:pt x="643826" y="40132"/>
                </a:lnTo>
                <a:lnTo>
                  <a:pt x="603694" y="168275"/>
                </a:lnTo>
                <a:lnTo>
                  <a:pt x="603694" y="168275"/>
                </a:lnTo>
                <a:close/>
                <a:moveTo>
                  <a:pt x="821309" y="228600"/>
                </a:moveTo>
                <a:cubicBezTo>
                  <a:pt x="815022" y="222314"/>
                  <a:pt x="806323" y="218440"/>
                  <a:pt x="796671" y="218440"/>
                </a:cubicBezTo>
                <a:cubicBezTo>
                  <a:pt x="787082" y="218440"/>
                  <a:pt x="778383" y="222314"/>
                  <a:pt x="772096" y="228600"/>
                </a:cubicBezTo>
                <a:cubicBezTo>
                  <a:pt x="765810" y="234886"/>
                  <a:pt x="761936" y="243586"/>
                  <a:pt x="761936" y="253238"/>
                </a:cubicBezTo>
                <a:cubicBezTo>
                  <a:pt x="761936" y="262827"/>
                  <a:pt x="765810" y="271526"/>
                  <a:pt x="772096" y="277813"/>
                </a:cubicBezTo>
                <a:cubicBezTo>
                  <a:pt x="778383" y="284099"/>
                  <a:pt x="787082" y="288036"/>
                  <a:pt x="796671" y="288036"/>
                </a:cubicBezTo>
                <a:cubicBezTo>
                  <a:pt x="806259" y="288036"/>
                  <a:pt x="814959" y="284163"/>
                  <a:pt x="821309" y="277813"/>
                </a:cubicBezTo>
                <a:cubicBezTo>
                  <a:pt x="827595" y="271526"/>
                  <a:pt x="831532" y="262827"/>
                  <a:pt x="831532" y="253238"/>
                </a:cubicBezTo>
                <a:cubicBezTo>
                  <a:pt x="831469" y="243586"/>
                  <a:pt x="827595" y="234886"/>
                  <a:pt x="821309" y="228600"/>
                </a:cubicBezTo>
                <a:lnTo>
                  <a:pt x="821309" y="228600"/>
                </a:lnTo>
                <a:close/>
                <a:moveTo>
                  <a:pt x="598297" y="228600"/>
                </a:moveTo>
                <a:cubicBezTo>
                  <a:pt x="592010" y="222314"/>
                  <a:pt x="583311" y="218440"/>
                  <a:pt x="573659" y="218440"/>
                </a:cubicBezTo>
                <a:cubicBezTo>
                  <a:pt x="564070" y="218440"/>
                  <a:pt x="555307" y="222314"/>
                  <a:pt x="549021" y="228600"/>
                </a:cubicBezTo>
                <a:cubicBezTo>
                  <a:pt x="542734" y="234886"/>
                  <a:pt x="538861" y="243586"/>
                  <a:pt x="538861" y="253238"/>
                </a:cubicBezTo>
                <a:cubicBezTo>
                  <a:pt x="538861" y="262827"/>
                  <a:pt x="542734" y="271526"/>
                  <a:pt x="549021" y="277813"/>
                </a:cubicBezTo>
                <a:cubicBezTo>
                  <a:pt x="555307" y="284099"/>
                  <a:pt x="564007" y="288036"/>
                  <a:pt x="573659" y="288036"/>
                </a:cubicBezTo>
                <a:cubicBezTo>
                  <a:pt x="583247" y="288036"/>
                  <a:pt x="591947" y="284163"/>
                  <a:pt x="598297" y="277813"/>
                </a:cubicBezTo>
                <a:cubicBezTo>
                  <a:pt x="604583" y="271526"/>
                  <a:pt x="608457" y="262827"/>
                  <a:pt x="608457" y="253238"/>
                </a:cubicBezTo>
                <a:cubicBezTo>
                  <a:pt x="608457" y="243586"/>
                  <a:pt x="604583" y="234886"/>
                  <a:pt x="598297" y="228600"/>
                </a:cubicBezTo>
                <a:close/>
              </a:path>
            </a:pathLst>
          </a:custGeom>
          <a:solidFill>
            <a:schemeClr val="accent1"/>
          </a:solidFill>
          <a:ln w="6350" cap="flat">
            <a:noFill/>
            <a:prstDash val="solid"/>
            <a:miter/>
          </a:ln>
        </p:spPr>
        <p:txBody>
          <a:bodyPr rtlCol="0" anchor="ctr"/>
          <a:lstStyle/>
          <a:p>
            <a:endParaRPr lang="de-DE"/>
          </a:p>
        </p:txBody>
      </p:sp>
      <p:sp>
        <p:nvSpPr>
          <p:cNvPr id="386" name="Freihandform 72">
            <a:extLst>
              <a:ext uri="{FF2B5EF4-FFF2-40B4-BE49-F238E27FC236}">
                <a16:creationId xmlns:a16="http://schemas.microsoft.com/office/drawing/2014/main" id="{C9BCB4D2-79CA-4879-B75C-1EDD5746AE64}"/>
              </a:ext>
            </a:extLst>
          </p:cNvPr>
          <p:cNvSpPr/>
          <p:nvPr/>
        </p:nvSpPr>
        <p:spPr>
          <a:xfrm>
            <a:off x="10244005" y="3764817"/>
            <a:ext cx="835193" cy="314231"/>
          </a:xfrm>
          <a:custGeom>
            <a:avLst/>
            <a:gdLst>
              <a:gd name="connsiteX0" fmla="*/ 491807 w 871727"/>
              <a:gd name="connsiteY0" fmla="*/ 200533 h 327977"/>
              <a:gd name="connsiteX1" fmla="*/ 520382 w 871727"/>
              <a:gd name="connsiteY1" fmla="*/ 200533 h 327977"/>
              <a:gd name="connsiteX2" fmla="*/ 520700 w 871727"/>
              <a:gd name="connsiteY2" fmla="*/ 200216 h 327977"/>
              <a:gd name="connsiteX3" fmla="*/ 558038 w 871727"/>
              <a:gd name="connsiteY3" fmla="*/ 179896 h 327977"/>
              <a:gd name="connsiteX4" fmla="*/ 609917 w 871727"/>
              <a:gd name="connsiteY4" fmla="*/ 14097 h 327977"/>
              <a:gd name="connsiteX5" fmla="*/ 614363 w 871727"/>
              <a:gd name="connsiteY5" fmla="*/ 0 h 327977"/>
              <a:gd name="connsiteX6" fmla="*/ 629094 w 871727"/>
              <a:gd name="connsiteY6" fmla="*/ 0 h 327977"/>
              <a:gd name="connsiteX7" fmla="*/ 756539 w 871727"/>
              <a:gd name="connsiteY7" fmla="*/ 0 h 327977"/>
              <a:gd name="connsiteX8" fmla="*/ 776605 w 871727"/>
              <a:gd name="connsiteY8" fmla="*/ 0 h 327977"/>
              <a:gd name="connsiteX9" fmla="*/ 776605 w 871727"/>
              <a:gd name="connsiteY9" fmla="*/ 20066 h 327977"/>
              <a:gd name="connsiteX10" fmla="*/ 776605 w 871727"/>
              <a:gd name="connsiteY10" fmla="*/ 176276 h 327977"/>
              <a:gd name="connsiteX11" fmla="*/ 822452 w 871727"/>
              <a:gd name="connsiteY11" fmla="*/ 176276 h 327977"/>
              <a:gd name="connsiteX12" fmla="*/ 822452 w 871727"/>
              <a:gd name="connsiteY12" fmla="*/ 182690 h 327977"/>
              <a:gd name="connsiteX13" fmla="*/ 849757 w 871727"/>
              <a:gd name="connsiteY13" fmla="*/ 200152 h 327977"/>
              <a:gd name="connsiteX14" fmla="*/ 871728 w 871727"/>
              <a:gd name="connsiteY14" fmla="*/ 253111 h 327977"/>
              <a:gd name="connsiteX15" fmla="*/ 849757 w 871727"/>
              <a:gd name="connsiteY15" fmla="*/ 306070 h 327977"/>
              <a:gd name="connsiteX16" fmla="*/ 796798 w 871727"/>
              <a:gd name="connsiteY16" fmla="*/ 327978 h 327977"/>
              <a:gd name="connsiteX17" fmla="*/ 743839 w 871727"/>
              <a:gd name="connsiteY17" fmla="*/ 306070 h 327977"/>
              <a:gd name="connsiteX18" fmla="*/ 726440 w 871727"/>
              <a:gd name="connsiteY18" fmla="*/ 278892 h 327977"/>
              <a:gd name="connsiteX19" fmla="*/ 644144 w 871727"/>
              <a:gd name="connsiteY19" fmla="*/ 278892 h 327977"/>
              <a:gd name="connsiteX20" fmla="*/ 626745 w 871727"/>
              <a:gd name="connsiteY20" fmla="*/ 306070 h 327977"/>
              <a:gd name="connsiteX21" fmla="*/ 573786 w 871727"/>
              <a:gd name="connsiteY21" fmla="*/ 327978 h 327977"/>
              <a:gd name="connsiteX22" fmla="*/ 520827 w 871727"/>
              <a:gd name="connsiteY22" fmla="*/ 306070 h 327977"/>
              <a:gd name="connsiteX23" fmla="*/ 506603 w 871727"/>
              <a:gd name="connsiteY23" fmla="*/ 286258 h 327977"/>
              <a:gd name="connsiteX24" fmla="*/ 491934 w 871727"/>
              <a:gd name="connsiteY24" fmla="*/ 286258 h 327977"/>
              <a:gd name="connsiteX25" fmla="*/ 491934 w 871727"/>
              <a:gd name="connsiteY25" fmla="*/ 295783 h 327977"/>
              <a:gd name="connsiteX26" fmla="*/ 311150 w 871727"/>
              <a:gd name="connsiteY26" fmla="*/ 283401 h 327977"/>
              <a:gd name="connsiteX27" fmla="*/ 311150 w 871727"/>
              <a:gd name="connsiteY27" fmla="*/ 263335 h 327977"/>
              <a:gd name="connsiteX28" fmla="*/ 444436 w 871727"/>
              <a:gd name="connsiteY28" fmla="*/ 263335 h 327977"/>
              <a:gd name="connsiteX29" fmla="*/ 444436 w 871727"/>
              <a:gd name="connsiteY29" fmla="*/ 37148 h 327977"/>
              <a:gd name="connsiteX30" fmla="*/ 491934 w 871727"/>
              <a:gd name="connsiteY30" fmla="*/ 37148 h 327977"/>
              <a:gd name="connsiteX31" fmla="*/ 491934 w 871727"/>
              <a:gd name="connsiteY31" fmla="*/ 200533 h 327977"/>
              <a:gd name="connsiteX32" fmla="*/ 491807 w 871727"/>
              <a:gd name="connsiteY32" fmla="*/ 200533 h 327977"/>
              <a:gd name="connsiteX33" fmla="*/ 8890 w 871727"/>
              <a:gd name="connsiteY33" fmla="*/ 277685 h 327977"/>
              <a:gd name="connsiteX34" fmla="*/ 228981 w 871727"/>
              <a:gd name="connsiteY34" fmla="*/ 277685 h 327977"/>
              <a:gd name="connsiteX35" fmla="*/ 237807 w 871727"/>
              <a:gd name="connsiteY35" fmla="*/ 277685 h 327977"/>
              <a:gd name="connsiteX36" fmla="*/ 237807 w 871727"/>
              <a:gd name="connsiteY36" fmla="*/ 286576 h 327977"/>
              <a:gd name="connsiteX37" fmla="*/ 237807 w 871727"/>
              <a:gd name="connsiteY37" fmla="*/ 315214 h 327977"/>
              <a:gd name="connsiteX38" fmla="*/ 237807 w 871727"/>
              <a:gd name="connsiteY38" fmla="*/ 324104 h 327977"/>
              <a:gd name="connsiteX39" fmla="*/ 228981 w 871727"/>
              <a:gd name="connsiteY39" fmla="*/ 324104 h 327977"/>
              <a:gd name="connsiteX40" fmla="*/ 8890 w 871727"/>
              <a:gd name="connsiteY40" fmla="*/ 324104 h 327977"/>
              <a:gd name="connsiteX41" fmla="*/ 0 w 871727"/>
              <a:gd name="connsiteY41" fmla="*/ 324104 h 327977"/>
              <a:gd name="connsiteX42" fmla="*/ 0 w 871727"/>
              <a:gd name="connsiteY42" fmla="*/ 315214 h 327977"/>
              <a:gd name="connsiteX43" fmla="*/ 0 w 871727"/>
              <a:gd name="connsiteY43" fmla="*/ 286576 h 327977"/>
              <a:gd name="connsiteX44" fmla="*/ 0 w 871727"/>
              <a:gd name="connsiteY44" fmla="*/ 277685 h 327977"/>
              <a:gd name="connsiteX45" fmla="*/ 8890 w 871727"/>
              <a:gd name="connsiteY45" fmla="*/ 277685 h 327977"/>
              <a:gd name="connsiteX46" fmla="*/ 8890 w 871727"/>
              <a:gd name="connsiteY46" fmla="*/ 277685 h 327977"/>
              <a:gd name="connsiteX47" fmla="*/ 124015 w 871727"/>
              <a:gd name="connsiteY47" fmla="*/ 295402 h 327977"/>
              <a:gd name="connsiteX48" fmla="*/ 124015 w 871727"/>
              <a:gd name="connsiteY48" fmla="*/ 306324 h 327977"/>
              <a:gd name="connsiteX49" fmla="*/ 220154 w 871727"/>
              <a:gd name="connsiteY49" fmla="*/ 306324 h 327977"/>
              <a:gd name="connsiteX50" fmla="*/ 220154 w 871727"/>
              <a:gd name="connsiteY50" fmla="*/ 295402 h 327977"/>
              <a:gd name="connsiteX51" fmla="*/ 124015 w 871727"/>
              <a:gd name="connsiteY51" fmla="*/ 295402 h 327977"/>
              <a:gd name="connsiteX52" fmla="*/ 124015 w 871727"/>
              <a:gd name="connsiteY52" fmla="*/ 295402 h 327977"/>
              <a:gd name="connsiteX53" fmla="*/ 108394 w 871727"/>
              <a:gd name="connsiteY53" fmla="*/ 306324 h 327977"/>
              <a:gd name="connsiteX54" fmla="*/ 108394 w 871727"/>
              <a:gd name="connsiteY54" fmla="*/ 295402 h 327977"/>
              <a:gd name="connsiteX55" fmla="*/ 17780 w 871727"/>
              <a:gd name="connsiteY55" fmla="*/ 295402 h 327977"/>
              <a:gd name="connsiteX56" fmla="*/ 17780 w 871727"/>
              <a:gd name="connsiteY56" fmla="*/ 306324 h 327977"/>
              <a:gd name="connsiteX57" fmla="*/ 108394 w 871727"/>
              <a:gd name="connsiteY57" fmla="*/ 306324 h 327977"/>
              <a:gd name="connsiteX58" fmla="*/ 108394 w 871727"/>
              <a:gd name="connsiteY58" fmla="*/ 306324 h 327977"/>
              <a:gd name="connsiteX59" fmla="*/ 173164 w 871727"/>
              <a:gd name="connsiteY59" fmla="*/ 41973 h 327977"/>
              <a:gd name="connsiteX60" fmla="*/ 55372 w 871727"/>
              <a:gd name="connsiteY60" fmla="*/ 41973 h 327977"/>
              <a:gd name="connsiteX61" fmla="*/ 45148 w 871727"/>
              <a:gd name="connsiteY61" fmla="*/ 41973 h 327977"/>
              <a:gd name="connsiteX62" fmla="*/ 45148 w 871727"/>
              <a:gd name="connsiteY62" fmla="*/ 52134 h 327977"/>
              <a:gd name="connsiteX63" fmla="*/ 45148 w 871727"/>
              <a:gd name="connsiteY63" fmla="*/ 140272 h 327977"/>
              <a:gd name="connsiteX64" fmla="*/ 45148 w 871727"/>
              <a:gd name="connsiteY64" fmla="*/ 150432 h 327977"/>
              <a:gd name="connsiteX65" fmla="*/ 55372 w 871727"/>
              <a:gd name="connsiteY65" fmla="*/ 150432 h 327977"/>
              <a:gd name="connsiteX66" fmla="*/ 173164 w 871727"/>
              <a:gd name="connsiteY66" fmla="*/ 150432 h 327977"/>
              <a:gd name="connsiteX67" fmla="*/ 183388 w 871727"/>
              <a:gd name="connsiteY67" fmla="*/ 150432 h 327977"/>
              <a:gd name="connsiteX68" fmla="*/ 183388 w 871727"/>
              <a:gd name="connsiteY68" fmla="*/ 140272 h 327977"/>
              <a:gd name="connsiteX69" fmla="*/ 183388 w 871727"/>
              <a:gd name="connsiteY69" fmla="*/ 52134 h 327977"/>
              <a:gd name="connsiteX70" fmla="*/ 183388 w 871727"/>
              <a:gd name="connsiteY70" fmla="*/ 41973 h 327977"/>
              <a:gd name="connsiteX71" fmla="*/ 173164 w 871727"/>
              <a:gd name="connsiteY71" fmla="*/ 41973 h 327977"/>
              <a:gd name="connsiteX72" fmla="*/ 173164 w 871727"/>
              <a:gd name="connsiteY72" fmla="*/ 41973 h 327977"/>
              <a:gd name="connsiteX73" fmla="*/ 140970 w 871727"/>
              <a:gd name="connsiteY73" fmla="*/ 62357 h 327977"/>
              <a:gd name="connsiteX74" fmla="*/ 163004 w 871727"/>
              <a:gd name="connsiteY74" fmla="*/ 128460 h 327977"/>
              <a:gd name="connsiteX75" fmla="*/ 163004 w 871727"/>
              <a:gd name="connsiteY75" fmla="*/ 130111 h 327977"/>
              <a:gd name="connsiteX76" fmla="*/ 151574 w 871727"/>
              <a:gd name="connsiteY76" fmla="*/ 130111 h 327977"/>
              <a:gd name="connsiteX77" fmla="*/ 128968 w 871727"/>
              <a:gd name="connsiteY77" fmla="*/ 62357 h 327977"/>
              <a:gd name="connsiteX78" fmla="*/ 140970 w 871727"/>
              <a:gd name="connsiteY78" fmla="*/ 62357 h 327977"/>
              <a:gd name="connsiteX79" fmla="*/ 140970 w 871727"/>
              <a:gd name="connsiteY79" fmla="*/ 62357 h 327977"/>
              <a:gd name="connsiteX80" fmla="*/ 163004 w 871727"/>
              <a:gd name="connsiteY80" fmla="*/ 96393 h 327977"/>
              <a:gd name="connsiteX81" fmla="*/ 151701 w 871727"/>
              <a:gd name="connsiteY81" fmla="*/ 62421 h 327977"/>
              <a:gd name="connsiteX82" fmla="*/ 163004 w 871727"/>
              <a:gd name="connsiteY82" fmla="*/ 62421 h 327977"/>
              <a:gd name="connsiteX83" fmla="*/ 163004 w 871727"/>
              <a:gd name="connsiteY83" fmla="*/ 96393 h 327977"/>
              <a:gd name="connsiteX84" fmla="*/ 163004 w 871727"/>
              <a:gd name="connsiteY84" fmla="*/ 96393 h 327977"/>
              <a:gd name="connsiteX85" fmla="*/ 73025 w 871727"/>
              <a:gd name="connsiteY85" fmla="*/ 62357 h 327977"/>
              <a:gd name="connsiteX86" fmla="*/ 95631 w 871727"/>
              <a:gd name="connsiteY86" fmla="*/ 130111 h 327977"/>
              <a:gd name="connsiteX87" fmla="*/ 83693 w 871727"/>
              <a:gd name="connsiteY87" fmla="*/ 130111 h 327977"/>
              <a:gd name="connsiteX88" fmla="*/ 65595 w 871727"/>
              <a:gd name="connsiteY88" fmla="*/ 75946 h 327977"/>
              <a:gd name="connsiteX89" fmla="*/ 65595 w 871727"/>
              <a:gd name="connsiteY89" fmla="*/ 62357 h 327977"/>
              <a:gd name="connsiteX90" fmla="*/ 73025 w 871727"/>
              <a:gd name="connsiteY90" fmla="*/ 62357 h 327977"/>
              <a:gd name="connsiteX91" fmla="*/ 73025 w 871727"/>
              <a:gd name="connsiteY91" fmla="*/ 62357 h 327977"/>
              <a:gd name="connsiteX92" fmla="*/ 106299 w 871727"/>
              <a:gd name="connsiteY92" fmla="*/ 130111 h 327977"/>
              <a:gd name="connsiteX93" fmla="*/ 83693 w 871727"/>
              <a:gd name="connsiteY93" fmla="*/ 62357 h 327977"/>
              <a:gd name="connsiteX94" fmla="*/ 95631 w 871727"/>
              <a:gd name="connsiteY94" fmla="*/ 62357 h 327977"/>
              <a:gd name="connsiteX95" fmla="*/ 118237 w 871727"/>
              <a:gd name="connsiteY95" fmla="*/ 130111 h 327977"/>
              <a:gd name="connsiteX96" fmla="*/ 106299 w 871727"/>
              <a:gd name="connsiteY96" fmla="*/ 130111 h 327977"/>
              <a:gd name="connsiteX97" fmla="*/ 106299 w 871727"/>
              <a:gd name="connsiteY97" fmla="*/ 130111 h 327977"/>
              <a:gd name="connsiteX98" fmla="*/ 128968 w 871727"/>
              <a:gd name="connsiteY98" fmla="*/ 130111 h 327977"/>
              <a:gd name="connsiteX99" fmla="*/ 106363 w 871727"/>
              <a:gd name="connsiteY99" fmla="*/ 62357 h 327977"/>
              <a:gd name="connsiteX100" fmla="*/ 118301 w 871727"/>
              <a:gd name="connsiteY100" fmla="*/ 62357 h 327977"/>
              <a:gd name="connsiteX101" fmla="*/ 140907 w 871727"/>
              <a:gd name="connsiteY101" fmla="*/ 130111 h 327977"/>
              <a:gd name="connsiteX102" fmla="*/ 128968 w 871727"/>
              <a:gd name="connsiteY102" fmla="*/ 130111 h 327977"/>
              <a:gd name="connsiteX103" fmla="*/ 128968 w 871727"/>
              <a:gd name="connsiteY103" fmla="*/ 130111 h 327977"/>
              <a:gd name="connsiteX104" fmla="*/ 65595 w 871727"/>
              <a:gd name="connsiteY104" fmla="*/ 108014 h 327977"/>
              <a:gd name="connsiteX105" fmla="*/ 72961 w 871727"/>
              <a:gd name="connsiteY105" fmla="*/ 130111 h 327977"/>
              <a:gd name="connsiteX106" fmla="*/ 65595 w 871727"/>
              <a:gd name="connsiteY106" fmla="*/ 130111 h 327977"/>
              <a:gd name="connsiteX107" fmla="*/ 65595 w 871727"/>
              <a:gd name="connsiteY107" fmla="*/ 108014 h 327977"/>
              <a:gd name="connsiteX108" fmla="*/ 65595 w 871727"/>
              <a:gd name="connsiteY108" fmla="*/ 108014 h 327977"/>
              <a:gd name="connsiteX109" fmla="*/ 173164 w 871727"/>
              <a:gd name="connsiteY109" fmla="*/ 161861 h 327977"/>
              <a:gd name="connsiteX110" fmla="*/ 55372 w 871727"/>
              <a:gd name="connsiteY110" fmla="*/ 161861 h 327977"/>
              <a:gd name="connsiteX111" fmla="*/ 45148 w 871727"/>
              <a:gd name="connsiteY111" fmla="*/ 161861 h 327977"/>
              <a:gd name="connsiteX112" fmla="*/ 45148 w 871727"/>
              <a:gd name="connsiteY112" fmla="*/ 172085 h 327977"/>
              <a:gd name="connsiteX113" fmla="*/ 45148 w 871727"/>
              <a:gd name="connsiteY113" fmla="*/ 260223 h 327977"/>
              <a:gd name="connsiteX114" fmla="*/ 45148 w 871727"/>
              <a:gd name="connsiteY114" fmla="*/ 270447 h 327977"/>
              <a:gd name="connsiteX115" fmla="*/ 55372 w 871727"/>
              <a:gd name="connsiteY115" fmla="*/ 270447 h 327977"/>
              <a:gd name="connsiteX116" fmla="*/ 173164 w 871727"/>
              <a:gd name="connsiteY116" fmla="*/ 270447 h 327977"/>
              <a:gd name="connsiteX117" fmla="*/ 183388 w 871727"/>
              <a:gd name="connsiteY117" fmla="*/ 270447 h 327977"/>
              <a:gd name="connsiteX118" fmla="*/ 183388 w 871727"/>
              <a:gd name="connsiteY118" fmla="*/ 260223 h 327977"/>
              <a:gd name="connsiteX119" fmla="*/ 183388 w 871727"/>
              <a:gd name="connsiteY119" fmla="*/ 172085 h 327977"/>
              <a:gd name="connsiteX120" fmla="*/ 183388 w 871727"/>
              <a:gd name="connsiteY120" fmla="*/ 161861 h 327977"/>
              <a:gd name="connsiteX121" fmla="*/ 173164 w 871727"/>
              <a:gd name="connsiteY121" fmla="*/ 161861 h 327977"/>
              <a:gd name="connsiteX122" fmla="*/ 173164 w 871727"/>
              <a:gd name="connsiteY122" fmla="*/ 161861 h 327977"/>
              <a:gd name="connsiteX123" fmla="*/ 140970 w 871727"/>
              <a:gd name="connsiteY123" fmla="*/ 182245 h 327977"/>
              <a:gd name="connsiteX124" fmla="*/ 163004 w 871727"/>
              <a:gd name="connsiteY124" fmla="*/ 248285 h 327977"/>
              <a:gd name="connsiteX125" fmla="*/ 163004 w 871727"/>
              <a:gd name="connsiteY125" fmla="*/ 249936 h 327977"/>
              <a:gd name="connsiteX126" fmla="*/ 151574 w 871727"/>
              <a:gd name="connsiteY126" fmla="*/ 249936 h 327977"/>
              <a:gd name="connsiteX127" fmla="*/ 128968 w 871727"/>
              <a:gd name="connsiteY127" fmla="*/ 182182 h 327977"/>
              <a:gd name="connsiteX128" fmla="*/ 140970 w 871727"/>
              <a:gd name="connsiteY128" fmla="*/ 182182 h 327977"/>
              <a:gd name="connsiteX129" fmla="*/ 140970 w 871727"/>
              <a:gd name="connsiteY129" fmla="*/ 182245 h 327977"/>
              <a:gd name="connsiteX130" fmla="*/ 163004 w 871727"/>
              <a:gd name="connsiteY130" fmla="*/ 216217 h 327977"/>
              <a:gd name="connsiteX131" fmla="*/ 151701 w 871727"/>
              <a:gd name="connsiteY131" fmla="*/ 182245 h 327977"/>
              <a:gd name="connsiteX132" fmla="*/ 163004 w 871727"/>
              <a:gd name="connsiteY132" fmla="*/ 182245 h 327977"/>
              <a:gd name="connsiteX133" fmla="*/ 163004 w 871727"/>
              <a:gd name="connsiteY133" fmla="*/ 216217 h 327977"/>
              <a:gd name="connsiteX134" fmla="*/ 163004 w 871727"/>
              <a:gd name="connsiteY134" fmla="*/ 216217 h 327977"/>
              <a:gd name="connsiteX135" fmla="*/ 73025 w 871727"/>
              <a:gd name="connsiteY135" fmla="*/ 182245 h 327977"/>
              <a:gd name="connsiteX136" fmla="*/ 95631 w 871727"/>
              <a:gd name="connsiteY136" fmla="*/ 249999 h 327977"/>
              <a:gd name="connsiteX137" fmla="*/ 83693 w 871727"/>
              <a:gd name="connsiteY137" fmla="*/ 249999 h 327977"/>
              <a:gd name="connsiteX138" fmla="*/ 65595 w 871727"/>
              <a:gd name="connsiteY138" fmla="*/ 195834 h 327977"/>
              <a:gd name="connsiteX139" fmla="*/ 65595 w 871727"/>
              <a:gd name="connsiteY139" fmla="*/ 182245 h 327977"/>
              <a:gd name="connsiteX140" fmla="*/ 73025 w 871727"/>
              <a:gd name="connsiteY140" fmla="*/ 182245 h 327977"/>
              <a:gd name="connsiteX141" fmla="*/ 73025 w 871727"/>
              <a:gd name="connsiteY141" fmla="*/ 182245 h 327977"/>
              <a:gd name="connsiteX142" fmla="*/ 106299 w 871727"/>
              <a:gd name="connsiteY142" fmla="*/ 249999 h 327977"/>
              <a:gd name="connsiteX143" fmla="*/ 83693 w 871727"/>
              <a:gd name="connsiteY143" fmla="*/ 182245 h 327977"/>
              <a:gd name="connsiteX144" fmla="*/ 95631 w 871727"/>
              <a:gd name="connsiteY144" fmla="*/ 182245 h 327977"/>
              <a:gd name="connsiteX145" fmla="*/ 118237 w 871727"/>
              <a:gd name="connsiteY145" fmla="*/ 249999 h 327977"/>
              <a:gd name="connsiteX146" fmla="*/ 106299 w 871727"/>
              <a:gd name="connsiteY146" fmla="*/ 249999 h 327977"/>
              <a:gd name="connsiteX147" fmla="*/ 106299 w 871727"/>
              <a:gd name="connsiteY147" fmla="*/ 249999 h 327977"/>
              <a:gd name="connsiteX148" fmla="*/ 128968 w 871727"/>
              <a:gd name="connsiteY148" fmla="*/ 249999 h 327977"/>
              <a:gd name="connsiteX149" fmla="*/ 106363 w 871727"/>
              <a:gd name="connsiteY149" fmla="*/ 182245 h 327977"/>
              <a:gd name="connsiteX150" fmla="*/ 118301 w 871727"/>
              <a:gd name="connsiteY150" fmla="*/ 182245 h 327977"/>
              <a:gd name="connsiteX151" fmla="*/ 140907 w 871727"/>
              <a:gd name="connsiteY151" fmla="*/ 249999 h 327977"/>
              <a:gd name="connsiteX152" fmla="*/ 128968 w 871727"/>
              <a:gd name="connsiteY152" fmla="*/ 249999 h 327977"/>
              <a:gd name="connsiteX153" fmla="*/ 128968 w 871727"/>
              <a:gd name="connsiteY153" fmla="*/ 249999 h 327977"/>
              <a:gd name="connsiteX154" fmla="*/ 65595 w 871727"/>
              <a:gd name="connsiteY154" fmla="*/ 227902 h 327977"/>
              <a:gd name="connsiteX155" fmla="*/ 72961 w 871727"/>
              <a:gd name="connsiteY155" fmla="*/ 249999 h 327977"/>
              <a:gd name="connsiteX156" fmla="*/ 65595 w 871727"/>
              <a:gd name="connsiteY156" fmla="*/ 249999 h 327977"/>
              <a:gd name="connsiteX157" fmla="*/ 65595 w 871727"/>
              <a:gd name="connsiteY157" fmla="*/ 227902 h 327977"/>
              <a:gd name="connsiteX158" fmla="*/ 65595 w 871727"/>
              <a:gd name="connsiteY158" fmla="*/ 227902 h 327977"/>
              <a:gd name="connsiteX159" fmla="*/ 408178 w 871727"/>
              <a:gd name="connsiteY159" fmla="*/ 15939 h 327977"/>
              <a:gd name="connsiteX160" fmla="*/ 290385 w 871727"/>
              <a:gd name="connsiteY160" fmla="*/ 15939 h 327977"/>
              <a:gd name="connsiteX161" fmla="*/ 280226 w 871727"/>
              <a:gd name="connsiteY161" fmla="*/ 15939 h 327977"/>
              <a:gd name="connsiteX162" fmla="*/ 280226 w 871727"/>
              <a:gd name="connsiteY162" fmla="*/ 26098 h 327977"/>
              <a:gd name="connsiteX163" fmla="*/ 280226 w 871727"/>
              <a:gd name="connsiteY163" fmla="*/ 114236 h 327977"/>
              <a:gd name="connsiteX164" fmla="*/ 280226 w 871727"/>
              <a:gd name="connsiteY164" fmla="*/ 124397 h 327977"/>
              <a:gd name="connsiteX165" fmla="*/ 290385 w 871727"/>
              <a:gd name="connsiteY165" fmla="*/ 124397 h 327977"/>
              <a:gd name="connsiteX166" fmla="*/ 408178 w 871727"/>
              <a:gd name="connsiteY166" fmla="*/ 124397 h 327977"/>
              <a:gd name="connsiteX167" fmla="*/ 418401 w 871727"/>
              <a:gd name="connsiteY167" fmla="*/ 124397 h 327977"/>
              <a:gd name="connsiteX168" fmla="*/ 418401 w 871727"/>
              <a:gd name="connsiteY168" fmla="*/ 114236 h 327977"/>
              <a:gd name="connsiteX169" fmla="*/ 418401 w 871727"/>
              <a:gd name="connsiteY169" fmla="*/ 26098 h 327977"/>
              <a:gd name="connsiteX170" fmla="*/ 418401 w 871727"/>
              <a:gd name="connsiteY170" fmla="*/ 15939 h 327977"/>
              <a:gd name="connsiteX171" fmla="*/ 408178 w 871727"/>
              <a:gd name="connsiteY171" fmla="*/ 15939 h 327977"/>
              <a:gd name="connsiteX172" fmla="*/ 408178 w 871727"/>
              <a:gd name="connsiteY172" fmla="*/ 15939 h 327977"/>
              <a:gd name="connsiteX173" fmla="*/ 375920 w 871727"/>
              <a:gd name="connsiteY173" fmla="*/ 36259 h 327977"/>
              <a:gd name="connsiteX174" fmla="*/ 363982 w 871727"/>
              <a:gd name="connsiteY174" fmla="*/ 36259 h 327977"/>
              <a:gd name="connsiteX175" fmla="*/ 386588 w 871727"/>
              <a:gd name="connsiteY175" fmla="*/ 104013 h 327977"/>
              <a:gd name="connsiteX176" fmla="*/ 398018 w 871727"/>
              <a:gd name="connsiteY176" fmla="*/ 104013 h 327977"/>
              <a:gd name="connsiteX177" fmla="*/ 398018 w 871727"/>
              <a:gd name="connsiteY177" fmla="*/ 102362 h 327977"/>
              <a:gd name="connsiteX178" fmla="*/ 375920 w 871727"/>
              <a:gd name="connsiteY178" fmla="*/ 36259 h 327977"/>
              <a:gd name="connsiteX179" fmla="*/ 375920 w 871727"/>
              <a:gd name="connsiteY179" fmla="*/ 36259 h 327977"/>
              <a:gd name="connsiteX180" fmla="*/ 397954 w 871727"/>
              <a:gd name="connsiteY180" fmla="*/ 70295 h 327977"/>
              <a:gd name="connsiteX181" fmla="*/ 397954 w 871727"/>
              <a:gd name="connsiteY181" fmla="*/ 36259 h 327977"/>
              <a:gd name="connsiteX182" fmla="*/ 386651 w 871727"/>
              <a:gd name="connsiteY182" fmla="*/ 36259 h 327977"/>
              <a:gd name="connsiteX183" fmla="*/ 397954 w 871727"/>
              <a:gd name="connsiteY183" fmla="*/ 70295 h 327977"/>
              <a:gd name="connsiteX184" fmla="*/ 397954 w 871727"/>
              <a:gd name="connsiteY184" fmla="*/ 70295 h 327977"/>
              <a:gd name="connsiteX185" fmla="*/ 307975 w 871727"/>
              <a:gd name="connsiteY185" fmla="*/ 36259 h 327977"/>
              <a:gd name="connsiteX186" fmla="*/ 300545 w 871727"/>
              <a:gd name="connsiteY186" fmla="*/ 36259 h 327977"/>
              <a:gd name="connsiteX187" fmla="*/ 300545 w 871727"/>
              <a:gd name="connsiteY187" fmla="*/ 49848 h 327977"/>
              <a:gd name="connsiteX188" fmla="*/ 318579 w 871727"/>
              <a:gd name="connsiteY188" fmla="*/ 104013 h 327977"/>
              <a:gd name="connsiteX189" fmla="*/ 330517 w 871727"/>
              <a:gd name="connsiteY189" fmla="*/ 104013 h 327977"/>
              <a:gd name="connsiteX190" fmla="*/ 307975 w 871727"/>
              <a:gd name="connsiteY190" fmla="*/ 36259 h 327977"/>
              <a:gd name="connsiteX191" fmla="*/ 307975 w 871727"/>
              <a:gd name="connsiteY191" fmla="*/ 36259 h 327977"/>
              <a:gd name="connsiteX192" fmla="*/ 341249 w 871727"/>
              <a:gd name="connsiteY192" fmla="*/ 104013 h 327977"/>
              <a:gd name="connsiteX193" fmla="*/ 353187 w 871727"/>
              <a:gd name="connsiteY193" fmla="*/ 104013 h 327977"/>
              <a:gd name="connsiteX194" fmla="*/ 330581 w 871727"/>
              <a:gd name="connsiteY194" fmla="*/ 36259 h 327977"/>
              <a:gd name="connsiteX195" fmla="*/ 318643 w 871727"/>
              <a:gd name="connsiteY195" fmla="*/ 36259 h 327977"/>
              <a:gd name="connsiteX196" fmla="*/ 341249 w 871727"/>
              <a:gd name="connsiteY196" fmla="*/ 104013 h 327977"/>
              <a:gd name="connsiteX197" fmla="*/ 341249 w 871727"/>
              <a:gd name="connsiteY197" fmla="*/ 104013 h 327977"/>
              <a:gd name="connsiteX198" fmla="*/ 363919 w 871727"/>
              <a:gd name="connsiteY198" fmla="*/ 104013 h 327977"/>
              <a:gd name="connsiteX199" fmla="*/ 375857 w 871727"/>
              <a:gd name="connsiteY199" fmla="*/ 104013 h 327977"/>
              <a:gd name="connsiteX200" fmla="*/ 353251 w 871727"/>
              <a:gd name="connsiteY200" fmla="*/ 36259 h 327977"/>
              <a:gd name="connsiteX201" fmla="*/ 341313 w 871727"/>
              <a:gd name="connsiteY201" fmla="*/ 36259 h 327977"/>
              <a:gd name="connsiteX202" fmla="*/ 363919 w 871727"/>
              <a:gd name="connsiteY202" fmla="*/ 104013 h 327977"/>
              <a:gd name="connsiteX203" fmla="*/ 363919 w 871727"/>
              <a:gd name="connsiteY203" fmla="*/ 104013 h 327977"/>
              <a:gd name="connsiteX204" fmla="*/ 300545 w 871727"/>
              <a:gd name="connsiteY204" fmla="*/ 81979 h 327977"/>
              <a:gd name="connsiteX205" fmla="*/ 307911 w 871727"/>
              <a:gd name="connsiteY205" fmla="*/ 104077 h 327977"/>
              <a:gd name="connsiteX206" fmla="*/ 300545 w 871727"/>
              <a:gd name="connsiteY206" fmla="*/ 104077 h 327977"/>
              <a:gd name="connsiteX207" fmla="*/ 300545 w 871727"/>
              <a:gd name="connsiteY207" fmla="*/ 81979 h 327977"/>
              <a:gd name="connsiteX208" fmla="*/ 300545 w 871727"/>
              <a:gd name="connsiteY208" fmla="*/ 81979 h 327977"/>
              <a:gd name="connsiteX209" fmla="*/ 408178 w 871727"/>
              <a:gd name="connsiteY209" fmla="*/ 140462 h 327977"/>
              <a:gd name="connsiteX210" fmla="*/ 290385 w 871727"/>
              <a:gd name="connsiteY210" fmla="*/ 140462 h 327977"/>
              <a:gd name="connsiteX211" fmla="*/ 280226 w 871727"/>
              <a:gd name="connsiteY211" fmla="*/ 140462 h 327977"/>
              <a:gd name="connsiteX212" fmla="*/ 280226 w 871727"/>
              <a:gd name="connsiteY212" fmla="*/ 150685 h 327977"/>
              <a:gd name="connsiteX213" fmla="*/ 280226 w 871727"/>
              <a:gd name="connsiteY213" fmla="*/ 238823 h 327977"/>
              <a:gd name="connsiteX214" fmla="*/ 280226 w 871727"/>
              <a:gd name="connsiteY214" fmla="*/ 249047 h 327977"/>
              <a:gd name="connsiteX215" fmla="*/ 290385 w 871727"/>
              <a:gd name="connsiteY215" fmla="*/ 249047 h 327977"/>
              <a:gd name="connsiteX216" fmla="*/ 408178 w 871727"/>
              <a:gd name="connsiteY216" fmla="*/ 249047 h 327977"/>
              <a:gd name="connsiteX217" fmla="*/ 418401 w 871727"/>
              <a:gd name="connsiteY217" fmla="*/ 249047 h 327977"/>
              <a:gd name="connsiteX218" fmla="*/ 418401 w 871727"/>
              <a:gd name="connsiteY218" fmla="*/ 238823 h 327977"/>
              <a:gd name="connsiteX219" fmla="*/ 418401 w 871727"/>
              <a:gd name="connsiteY219" fmla="*/ 150685 h 327977"/>
              <a:gd name="connsiteX220" fmla="*/ 418401 w 871727"/>
              <a:gd name="connsiteY220" fmla="*/ 140462 h 327977"/>
              <a:gd name="connsiteX221" fmla="*/ 408178 w 871727"/>
              <a:gd name="connsiteY221" fmla="*/ 140462 h 327977"/>
              <a:gd name="connsiteX222" fmla="*/ 408178 w 871727"/>
              <a:gd name="connsiteY222" fmla="*/ 140462 h 327977"/>
              <a:gd name="connsiteX223" fmla="*/ 375920 w 871727"/>
              <a:gd name="connsiteY223" fmla="*/ 160846 h 327977"/>
              <a:gd name="connsiteX224" fmla="*/ 363982 w 871727"/>
              <a:gd name="connsiteY224" fmla="*/ 160846 h 327977"/>
              <a:gd name="connsiteX225" fmla="*/ 386588 w 871727"/>
              <a:gd name="connsiteY225" fmla="*/ 228600 h 327977"/>
              <a:gd name="connsiteX226" fmla="*/ 398018 w 871727"/>
              <a:gd name="connsiteY226" fmla="*/ 228600 h 327977"/>
              <a:gd name="connsiteX227" fmla="*/ 398018 w 871727"/>
              <a:gd name="connsiteY227" fmla="*/ 226949 h 327977"/>
              <a:gd name="connsiteX228" fmla="*/ 375920 w 871727"/>
              <a:gd name="connsiteY228" fmla="*/ 160846 h 327977"/>
              <a:gd name="connsiteX229" fmla="*/ 375920 w 871727"/>
              <a:gd name="connsiteY229" fmla="*/ 160846 h 327977"/>
              <a:gd name="connsiteX230" fmla="*/ 397954 w 871727"/>
              <a:gd name="connsiteY230" fmla="*/ 194818 h 327977"/>
              <a:gd name="connsiteX231" fmla="*/ 397954 w 871727"/>
              <a:gd name="connsiteY231" fmla="*/ 160846 h 327977"/>
              <a:gd name="connsiteX232" fmla="*/ 386651 w 871727"/>
              <a:gd name="connsiteY232" fmla="*/ 160846 h 327977"/>
              <a:gd name="connsiteX233" fmla="*/ 397954 w 871727"/>
              <a:gd name="connsiteY233" fmla="*/ 194818 h 327977"/>
              <a:gd name="connsiteX234" fmla="*/ 397954 w 871727"/>
              <a:gd name="connsiteY234" fmla="*/ 194818 h 327977"/>
              <a:gd name="connsiteX235" fmla="*/ 307975 w 871727"/>
              <a:gd name="connsiteY235" fmla="*/ 160846 h 327977"/>
              <a:gd name="connsiteX236" fmla="*/ 300545 w 871727"/>
              <a:gd name="connsiteY236" fmla="*/ 160846 h 327977"/>
              <a:gd name="connsiteX237" fmla="*/ 300545 w 871727"/>
              <a:gd name="connsiteY237" fmla="*/ 174435 h 327977"/>
              <a:gd name="connsiteX238" fmla="*/ 318579 w 871727"/>
              <a:gd name="connsiteY238" fmla="*/ 228600 h 327977"/>
              <a:gd name="connsiteX239" fmla="*/ 330517 w 871727"/>
              <a:gd name="connsiteY239" fmla="*/ 228600 h 327977"/>
              <a:gd name="connsiteX240" fmla="*/ 307975 w 871727"/>
              <a:gd name="connsiteY240" fmla="*/ 160846 h 327977"/>
              <a:gd name="connsiteX241" fmla="*/ 307975 w 871727"/>
              <a:gd name="connsiteY241" fmla="*/ 160846 h 327977"/>
              <a:gd name="connsiteX242" fmla="*/ 341249 w 871727"/>
              <a:gd name="connsiteY242" fmla="*/ 228600 h 327977"/>
              <a:gd name="connsiteX243" fmla="*/ 353187 w 871727"/>
              <a:gd name="connsiteY243" fmla="*/ 228600 h 327977"/>
              <a:gd name="connsiteX244" fmla="*/ 330581 w 871727"/>
              <a:gd name="connsiteY244" fmla="*/ 160846 h 327977"/>
              <a:gd name="connsiteX245" fmla="*/ 318643 w 871727"/>
              <a:gd name="connsiteY245" fmla="*/ 160846 h 327977"/>
              <a:gd name="connsiteX246" fmla="*/ 341249 w 871727"/>
              <a:gd name="connsiteY246" fmla="*/ 228600 h 327977"/>
              <a:gd name="connsiteX247" fmla="*/ 341249 w 871727"/>
              <a:gd name="connsiteY247" fmla="*/ 228600 h 327977"/>
              <a:gd name="connsiteX248" fmla="*/ 363919 w 871727"/>
              <a:gd name="connsiteY248" fmla="*/ 228600 h 327977"/>
              <a:gd name="connsiteX249" fmla="*/ 375857 w 871727"/>
              <a:gd name="connsiteY249" fmla="*/ 228600 h 327977"/>
              <a:gd name="connsiteX250" fmla="*/ 353251 w 871727"/>
              <a:gd name="connsiteY250" fmla="*/ 160846 h 327977"/>
              <a:gd name="connsiteX251" fmla="*/ 341313 w 871727"/>
              <a:gd name="connsiteY251" fmla="*/ 160846 h 327977"/>
              <a:gd name="connsiteX252" fmla="*/ 363919 w 871727"/>
              <a:gd name="connsiteY252" fmla="*/ 228600 h 327977"/>
              <a:gd name="connsiteX253" fmla="*/ 363919 w 871727"/>
              <a:gd name="connsiteY253" fmla="*/ 228600 h 327977"/>
              <a:gd name="connsiteX254" fmla="*/ 300545 w 871727"/>
              <a:gd name="connsiteY254" fmla="*/ 206502 h 327977"/>
              <a:gd name="connsiteX255" fmla="*/ 307911 w 871727"/>
              <a:gd name="connsiteY255" fmla="*/ 228600 h 327977"/>
              <a:gd name="connsiteX256" fmla="*/ 300545 w 871727"/>
              <a:gd name="connsiteY256" fmla="*/ 228600 h 327977"/>
              <a:gd name="connsiteX257" fmla="*/ 300545 w 871727"/>
              <a:gd name="connsiteY257" fmla="*/ 206502 h 327977"/>
              <a:gd name="connsiteX258" fmla="*/ 300545 w 871727"/>
              <a:gd name="connsiteY258" fmla="*/ 206502 h 327977"/>
              <a:gd name="connsiteX259" fmla="*/ 603694 w 871727"/>
              <a:gd name="connsiteY259" fmla="*/ 168275 h 327977"/>
              <a:gd name="connsiteX260" fmla="*/ 635444 w 871727"/>
              <a:gd name="connsiteY260" fmla="*/ 137985 h 327977"/>
              <a:gd name="connsiteX261" fmla="*/ 626301 w 871727"/>
              <a:gd name="connsiteY261" fmla="*/ 128079 h 327977"/>
              <a:gd name="connsiteX262" fmla="*/ 634555 w 871727"/>
              <a:gd name="connsiteY262" fmla="*/ 120396 h 327977"/>
              <a:gd name="connsiteX263" fmla="*/ 666051 w 871727"/>
              <a:gd name="connsiteY263" fmla="*/ 154559 h 327977"/>
              <a:gd name="connsiteX264" fmla="*/ 657733 w 871727"/>
              <a:gd name="connsiteY264" fmla="*/ 162179 h 327977"/>
              <a:gd name="connsiteX265" fmla="*/ 647382 w 871727"/>
              <a:gd name="connsiteY265" fmla="*/ 150940 h 327977"/>
              <a:gd name="connsiteX266" fmla="*/ 609346 w 871727"/>
              <a:gd name="connsiteY266" fmla="*/ 187261 h 327977"/>
              <a:gd name="connsiteX267" fmla="*/ 626682 w 871727"/>
              <a:gd name="connsiteY267" fmla="*/ 200216 h 327977"/>
              <a:gd name="connsiteX268" fmla="*/ 642176 w 871727"/>
              <a:gd name="connsiteY268" fmla="*/ 222758 h 327977"/>
              <a:gd name="connsiteX269" fmla="*/ 688975 w 871727"/>
              <a:gd name="connsiteY269" fmla="*/ 203327 h 327977"/>
              <a:gd name="connsiteX270" fmla="*/ 660844 w 871727"/>
              <a:gd name="connsiteY270" fmla="*/ 199199 h 327977"/>
              <a:gd name="connsiteX271" fmla="*/ 660844 w 871727"/>
              <a:gd name="connsiteY271" fmla="*/ 175323 h 327977"/>
              <a:gd name="connsiteX272" fmla="*/ 703580 w 871727"/>
              <a:gd name="connsiteY272" fmla="*/ 175323 h 327977"/>
              <a:gd name="connsiteX273" fmla="*/ 714629 w 871727"/>
              <a:gd name="connsiteY273" fmla="*/ 98806 h 327977"/>
              <a:gd name="connsiteX274" fmla="*/ 726821 w 871727"/>
              <a:gd name="connsiteY274" fmla="*/ 98806 h 327977"/>
              <a:gd name="connsiteX275" fmla="*/ 726821 w 871727"/>
              <a:gd name="connsiteY275" fmla="*/ 175323 h 327977"/>
              <a:gd name="connsiteX276" fmla="*/ 726821 w 871727"/>
              <a:gd name="connsiteY276" fmla="*/ 183324 h 327977"/>
              <a:gd name="connsiteX277" fmla="*/ 726821 w 871727"/>
              <a:gd name="connsiteY277" fmla="*/ 187706 h 327977"/>
              <a:gd name="connsiteX278" fmla="*/ 736473 w 871727"/>
              <a:gd name="connsiteY278" fmla="*/ 183705 h 327977"/>
              <a:gd name="connsiteX279" fmla="*/ 736473 w 871727"/>
              <a:gd name="connsiteY279" fmla="*/ 40132 h 327977"/>
              <a:gd name="connsiteX280" fmla="*/ 643826 w 871727"/>
              <a:gd name="connsiteY280" fmla="*/ 40132 h 327977"/>
              <a:gd name="connsiteX281" fmla="*/ 603694 w 871727"/>
              <a:gd name="connsiteY281" fmla="*/ 168275 h 327977"/>
              <a:gd name="connsiteX282" fmla="*/ 603694 w 871727"/>
              <a:gd name="connsiteY282" fmla="*/ 168275 h 327977"/>
              <a:gd name="connsiteX283" fmla="*/ 821309 w 871727"/>
              <a:gd name="connsiteY283" fmla="*/ 228600 h 327977"/>
              <a:gd name="connsiteX284" fmla="*/ 796671 w 871727"/>
              <a:gd name="connsiteY284" fmla="*/ 218440 h 327977"/>
              <a:gd name="connsiteX285" fmla="*/ 772096 w 871727"/>
              <a:gd name="connsiteY285" fmla="*/ 228600 h 327977"/>
              <a:gd name="connsiteX286" fmla="*/ 761936 w 871727"/>
              <a:gd name="connsiteY286" fmla="*/ 253238 h 327977"/>
              <a:gd name="connsiteX287" fmla="*/ 772096 w 871727"/>
              <a:gd name="connsiteY287" fmla="*/ 277813 h 327977"/>
              <a:gd name="connsiteX288" fmla="*/ 796671 w 871727"/>
              <a:gd name="connsiteY288" fmla="*/ 288036 h 327977"/>
              <a:gd name="connsiteX289" fmla="*/ 821309 w 871727"/>
              <a:gd name="connsiteY289" fmla="*/ 277813 h 327977"/>
              <a:gd name="connsiteX290" fmla="*/ 831532 w 871727"/>
              <a:gd name="connsiteY290" fmla="*/ 253238 h 327977"/>
              <a:gd name="connsiteX291" fmla="*/ 821309 w 871727"/>
              <a:gd name="connsiteY291" fmla="*/ 228600 h 327977"/>
              <a:gd name="connsiteX292" fmla="*/ 821309 w 871727"/>
              <a:gd name="connsiteY292" fmla="*/ 228600 h 327977"/>
              <a:gd name="connsiteX293" fmla="*/ 598297 w 871727"/>
              <a:gd name="connsiteY293" fmla="*/ 228600 h 327977"/>
              <a:gd name="connsiteX294" fmla="*/ 573659 w 871727"/>
              <a:gd name="connsiteY294" fmla="*/ 218440 h 327977"/>
              <a:gd name="connsiteX295" fmla="*/ 549021 w 871727"/>
              <a:gd name="connsiteY295" fmla="*/ 228600 h 327977"/>
              <a:gd name="connsiteX296" fmla="*/ 538861 w 871727"/>
              <a:gd name="connsiteY296" fmla="*/ 253238 h 327977"/>
              <a:gd name="connsiteX297" fmla="*/ 549021 w 871727"/>
              <a:gd name="connsiteY297" fmla="*/ 277813 h 327977"/>
              <a:gd name="connsiteX298" fmla="*/ 573659 w 871727"/>
              <a:gd name="connsiteY298" fmla="*/ 288036 h 327977"/>
              <a:gd name="connsiteX299" fmla="*/ 598297 w 871727"/>
              <a:gd name="connsiteY299" fmla="*/ 277813 h 327977"/>
              <a:gd name="connsiteX300" fmla="*/ 608457 w 871727"/>
              <a:gd name="connsiteY300" fmla="*/ 253238 h 327977"/>
              <a:gd name="connsiteX301" fmla="*/ 598297 w 871727"/>
              <a:gd name="connsiteY301" fmla="*/ 228600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871727" h="327977">
                <a:moveTo>
                  <a:pt x="491807" y="200533"/>
                </a:moveTo>
                <a:lnTo>
                  <a:pt x="520382" y="200533"/>
                </a:lnTo>
                <a:lnTo>
                  <a:pt x="520700" y="200216"/>
                </a:lnTo>
                <a:cubicBezTo>
                  <a:pt x="530733" y="190183"/>
                  <a:pt x="543623" y="182943"/>
                  <a:pt x="558038" y="179896"/>
                </a:cubicBezTo>
                <a:lnTo>
                  <a:pt x="609917" y="14097"/>
                </a:lnTo>
                <a:lnTo>
                  <a:pt x="614363" y="0"/>
                </a:lnTo>
                <a:lnTo>
                  <a:pt x="629094" y="0"/>
                </a:lnTo>
                <a:lnTo>
                  <a:pt x="756539" y="0"/>
                </a:lnTo>
                <a:lnTo>
                  <a:pt x="776605" y="0"/>
                </a:lnTo>
                <a:lnTo>
                  <a:pt x="776605" y="20066"/>
                </a:lnTo>
                <a:lnTo>
                  <a:pt x="776605" y="176276"/>
                </a:lnTo>
                <a:lnTo>
                  <a:pt x="822452" y="176276"/>
                </a:lnTo>
                <a:lnTo>
                  <a:pt x="822452" y="182690"/>
                </a:lnTo>
                <a:cubicBezTo>
                  <a:pt x="832802" y="186499"/>
                  <a:pt x="842073" y="192468"/>
                  <a:pt x="849757" y="200152"/>
                </a:cubicBezTo>
                <a:cubicBezTo>
                  <a:pt x="863346" y="213741"/>
                  <a:pt x="871728" y="232410"/>
                  <a:pt x="871728" y="253111"/>
                </a:cubicBezTo>
                <a:cubicBezTo>
                  <a:pt x="871728" y="273812"/>
                  <a:pt x="863346" y="292545"/>
                  <a:pt x="849757" y="306070"/>
                </a:cubicBezTo>
                <a:cubicBezTo>
                  <a:pt x="836168" y="319659"/>
                  <a:pt x="817435" y="327978"/>
                  <a:pt x="796798" y="327978"/>
                </a:cubicBezTo>
                <a:cubicBezTo>
                  <a:pt x="776160" y="327978"/>
                  <a:pt x="757364" y="319596"/>
                  <a:pt x="743839" y="306070"/>
                </a:cubicBezTo>
                <a:cubicBezTo>
                  <a:pt x="736219" y="298450"/>
                  <a:pt x="730250" y="289179"/>
                  <a:pt x="726440" y="278892"/>
                </a:cubicBezTo>
                <a:lnTo>
                  <a:pt x="644144" y="278892"/>
                </a:lnTo>
                <a:cubicBezTo>
                  <a:pt x="640397" y="289179"/>
                  <a:pt x="634365" y="298450"/>
                  <a:pt x="626745" y="306070"/>
                </a:cubicBezTo>
                <a:cubicBezTo>
                  <a:pt x="613156" y="319659"/>
                  <a:pt x="594423" y="327978"/>
                  <a:pt x="573786" y="327978"/>
                </a:cubicBezTo>
                <a:cubicBezTo>
                  <a:pt x="553085" y="327978"/>
                  <a:pt x="534352" y="319596"/>
                  <a:pt x="520827" y="306070"/>
                </a:cubicBezTo>
                <a:cubicBezTo>
                  <a:pt x="515048" y="300292"/>
                  <a:pt x="510222" y="293624"/>
                  <a:pt x="506603" y="286258"/>
                </a:cubicBezTo>
                <a:lnTo>
                  <a:pt x="491934" y="286258"/>
                </a:lnTo>
                <a:lnTo>
                  <a:pt x="491934" y="295783"/>
                </a:lnTo>
                <a:lnTo>
                  <a:pt x="311150" y="283401"/>
                </a:lnTo>
                <a:lnTo>
                  <a:pt x="311150" y="263335"/>
                </a:lnTo>
                <a:lnTo>
                  <a:pt x="444436" y="263335"/>
                </a:lnTo>
                <a:lnTo>
                  <a:pt x="444436" y="37148"/>
                </a:lnTo>
                <a:lnTo>
                  <a:pt x="491934" y="37148"/>
                </a:lnTo>
                <a:lnTo>
                  <a:pt x="491934" y="200533"/>
                </a:lnTo>
                <a:lnTo>
                  <a:pt x="491807" y="200533"/>
                </a:lnTo>
                <a:close/>
                <a:moveTo>
                  <a:pt x="8890" y="277685"/>
                </a:moveTo>
                <a:lnTo>
                  <a:pt x="228981" y="277685"/>
                </a:lnTo>
                <a:lnTo>
                  <a:pt x="237807" y="277685"/>
                </a:lnTo>
                <a:lnTo>
                  <a:pt x="237807" y="286576"/>
                </a:lnTo>
                <a:lnTo>
                  <a:pt x="237807" y="315214"/>
                </a:lnTo>
                <a:lnTo>
                  <a:pt x="237807" y="324104"/>
                </a:lnTo>
                <a:lnTo>
                  <a:pt x="228981" y="324104"/>
                </a:lnTo>
                <a:lnTo>
                  <a:pt x="8890" y="324104"/>
                </a:lnTo>
                <a:lnTo>
                  <a:pt x="0" y="324104"/>
                </a:lnTo>
                <a:lnTo>
                  <a:pt x="0" y="315214"/>
                </a:lnTo>
                <a:lnTo>
                  <a:pt x="0" y="286576"/>
                </a:lnTo>
                <a:lnTo>
                  <a:pt x="0" y="277685"/>
                </a:lnTo>
                <a:lnTo>
                  <a:pt x="8890" y="277685"/>
                </a:lnTo>
                <a:lnTo>
                  <a:pt x="8890" y="277685"/>
                </a:lnTo>
                <a:close/>
                <a:moveTo>
                  <a:pt x="124015" y="295402"/>
                </a:moveTo>
                <a:lnTo>
                  <a:pt x="124015" y="306324"/>
                </a:lnTo>
                <a:lnTo>
                  <a:pt x="220154" y="306324"/>
                </a:lnTo>
                <a:lnTo>
                  <a:pt x="220154" y="295402"/>
                </a:lnTo>
                <a:lnTo>
                  <a:pt x="124015" y="295402"/>
                </a:lnTo>
                <a:lnTo>
                  <a:pt x="124015" y="295402"/>
                </a:lnTo>
                <a:close/>
                <a:moveTo>
                  <a:pt x="108394" y="306324"/>
                </a:moveTo>
                <a:lnTo>
                  <a:pt x="108394" y="295402"/>
                </a:lnTo>
                <a:lnTo>
                  <a:pt x="17780" y="295402"/>
                </a:lnTo>
                <a:lnTo>
                  <a:pt x="17780" y="306324"/>
                </a:lnTo>
                <a:lnTo>
                  <a:pt x="108394" y="306324"/>
                </a:lnTo>
                <a:lnTo>
                  <a:pt x="108394" y="306324"/>
                </a:lnTo>
                <a:close/>
                <a:moveTo>
                  <a:pt x="173164" y="41973"/>
                </a:moveTo>
                <a:lnTo>
                  <a:pt x="55372" y="41973"/>
                </a:lnTo>
                <a:lnTo>
                  <a:pt x="45148" y="41973"/>
                </a:lnTo>
                <a:lnTo>
                  <a:pt x="45148" y="52134"/>
                </a:lnTo>
                <a:lnTo>
                  <a:pt x="45148" y="140272"/>
                </a:lnTo>
                <a:lnTo>
                  <a:pt x="45148" y="150432"/>
                </a:lnTo>
                <a:lnTo>
                  <a:pt x="55372" y="150432"/>
                </a:lnTo>
                <a:lnTo>
                  <a:pt x="173164" y="150432"/>
                </a:lnTo>
                <a:lnTo>
                  <a:pt x="183388" y="150432"/>
                </a:lnTo>
                <a:lnTo>
                  <a:pt x="183388" y="140272"/>
                </a:lnTo>
                <a:lnTo>
                  <a:pt x="183388" y="52134"/>
                </a:lnTo>
                <a:lnTo>
                  <a:pt x="183388" y="41973"/>
                </a:lnTo>
                <a:lnTo>
                  <a:pt x="173164" y="41973"/>
                </a:lnTo>
                <a:lnTo>
                  <a:pt x="173164" y="41973"/>
                </a:lnTo>
                <a:close/>
                <a:moveTo>
                  <a:pt x="140970" y="62357"/>
                </a:moveTo>
                <a:lnTo>
                  <a:pt x="163004" y="128460"/>
                </a:lnTo>
                <a:lnTo>
                  <a:pt x="163004" y="130111"/>
                </a:lnTo>
                <a:lnTo>
                  <a:pt x="151574" y="130111"/>
                </a:lnTo>
                <a:lnTo>
                  <a:pt x="128968" y="62357"/>
                </a:lnTo>
                <a:lnTo>
                  <a:pt x="140970" y="62357"/>
                </a:lnTo>
                <a:lnTo>
                  <a:pt x="140970" y="62357"/>
                </a:lnTo>
                <a:close/>
                <a:moveTo>
                  <a:pt x="163004" y="96393"/>
                </a:moveTo>
                <a:lnTo>
                  <a:pt x="151701" y="62421"/>
                </a:lnTo>
                <a:lnTo>
                  <a:pt x="163004" y="62421"/>
                </a:lnTo>
                <a:lnTo>
                  <a:pt x="163004" y="96393"/>
                </a:lnTo>
                <a:lnTo>
                  <a:pt x="163004" y="96393"/>
                </a:lnTo>
                <a:close/>
                <a:moveTo>
                  <a:pt x="73025" y="62357"/>
                </a:moveTo>
                <a:lnTo>
                  <a:pt x="95631" y="130111"/>
                </a:lnTo>
                <a:lnTo>
                  <a:pt x="83693" y="130111"/>
                </a:lnTo>
                <a:lnTo>
                  <a:pt x="65595" y="75946"/>
                </a:lnTo>
                <a:lnTo>
                  <a:pt x="65595" y="62357"/>
                </a:lnTo>
                <a:lnTo>
                  <a:pt x="73025" y="62357"/>
                </a:lnTo>
                <a:lnTo>
                  <a:pt x="73025" y="62357"/>
                </a:lnTo>
                <a:close/>
                <a:moveTo>
                  <a:pt x="106299" y="130111"/>
                </a:moveTo>
                <a:lnTo>
                  <a:pt x="83693" y="62357"/>
                </a:lnTo>
                <a:lnTo>
                  <a:pt x="95631" y="62357"/>
                </a:lnTo>
                <a:lnTo>
                  <a:pt x="118237" y="130111"/>
                </a:lnTo>
                <a:lnTo>
                  <a:pt x="106299" y="130111"/>
                </a:lnTo>
                <a:lnTo>
                  <a:pt x="106299" y="130111"/>
                </a:lnTo>
                <a:close/>
                <a:moveTo>
                  <a:pt x="128968" y="130111"/>
                </a:moveTo>
                <a:lnTo>
                  <a:pt x="106363" y="62357"/>
                </a:lnTo>
                <a:lnTo>
                  <a:pt x="118301" y="62357"/>
                </a:lnTo>
                <a:lnTo>
                  <a:pt x="140907" y="130111"/>
                </a:lnTo>
                <a:lnTo>
                  <a:pt x="128968" y="130111"/>
                </a:lnTo>
                <a:lnTo>
                  <a:pt x="128968" y="130111"/>
                </a:lnTo>
                <a:close/>
                <a:moveTo>
                  <a:pt x="65595" y="108014"/>
                </a:moveTo>
                <a:lnTo>
                  <a:pt x="72961" y="130111"/>
                </a:lnTo>
                <a:lnTo>
                  <a:pt x="65595" y="130111"/>
                </a:lnTo>
                <a:lnTo>
                  <a:pt x="65595" y="108014"/>
                </a:lnTo>
                <a:lnTo>
                  <a:pt x="65595" y="108014"/>
                </a:lnTo>
                <a:close/>
                <a:moveTo>
                  <a:pt x="173164" y="161861"/>
                </a:moveTo>
                <a:lnTo>
                  <a:pt x="55372" y="161861"/>
                </a:lnTo>
                <a:lnTo>
                  <a:pt x="45148" y="161861"/>
                </a:lnTo>
                <a:lnTo>
                  <a:pt x="45148" y="172085"/>
                </a:lnTo>
                <a:lnTo>
                  <a:pt x="45148" y="260223"/>
                </a:lnTo>
                <a:lnTo>
                  <a:pt x="45148" y="270447"/>
                </a:lnTo>
                <a:lnTo>
                  <a:pt x="55372" y="270447"/>
                </a:lnTo>
                <a:lnTo>
                  <a:pt x="173164" y="270447"/>
                </a:lnTo>
                <a:lnTo>
                  <a:pt x="183388" y="270447"/>
                </a:lnTo>
                <a:lnTo>
                  <a:pt x="183388" y="260223"/>
                </a:lnTo>
                <a:lnTo>
                  <a:pt x="183388" y="172085"/>
                </a:lnTo>
                <a:lnTo>
                  <a:pt x="183388" y="161861"/>
                </a:lnTo>
                <a:lnTo>
                  <a:pt x="173164" y="161861"/>
                </a:lnTo>
                <a:lnTo>
                  <a:pt x="173164" y="161861"/>
                </a:lnTo>
                <a:close/>
                <a:moveTo>
                  <a:pt x="140970" y="182245"/>
                </a:moveTo>
                <a:lnTo>
                  <a:pt x="163004" y="248285"/>
                </a:lnTo>
                <a:lnTo>
                  <a:pt x="163004" y="249936"/>
                </a:lnTo>
                <a:lnTo>
                  <a:pt x="151574" y="249936"/>
                </a:lnTo>
                <a:lnTo>
                  <a:pt x="128968" y="182182"/>
                </a:lnTo>
                <a:lnTo>
                  <a:pt x="140970" y="182182"/>
                </a:lnTo>
                <a:lnTo>
                  <a:pt x="140970" y="182245"/>
                </a:lnTo>
                <a:close/>
                <a:moveTo>
                  <a:pt x="163004" y="216217"/>
                </a:moveTo>
                <a:lnTo>
                  <a:pt x="151701" y="182245"/>
                </a:lnTo>
                <a:lnTo>
                  <a:pt x="163004" y="182245"/>
                </a:lnTo>
                <a:lnTo>
                  <a:pt x="163004" y="216217"/>
                </a:lnTo>
                <a:lnTo>
                  <a:pt x="163004" y="216217"/>
                </a:lnTo>
                <a:close/>
                <a:moveTo>
                  <a:pt x="73025" y="182245"/>
                </a:moveTo>
                <a:lnTo>
                  <a:pt x="95631" y="249999"/>
                </a:lnTo>
                <a:lnTo>
                  <a:pt x="83693" y="249999"/>
                </a:lnTo>
                <a:lnTo>
                  <a:pt x="65595" y="195834"/>
                </a:lnTo>
                <a:lnTo>
                  <a:pt x="65595" y="182245"/>
                </a:lnTo>
                <a:lnTo>
                  <a:pt x="73025" y="182245"/>
                </a:lnTo>
                <a:lnTo>
                  <a:pt x="73025" y="182245"/>
                </a:lnTo>
                <a:close/>
                <a:moveTo>
                  <a:pt x="106299" y="249999"/>
                </a:moveTo>
                <a:lnTo>
                  <a:pt x="83693" y="182245"/>
                </a:lnTo>
                <a:lnTo>
                  <a:pt x="95631" y="182245"/>
                </a:lnTo>
                <a:lnTo>
                  <a:pt x="118237" y="249999"/>
                </a:lnTo>
                <a:lnTo>
                  <a:pt x="106299" y="249999"/>
                </a:lnTo>
                <a:lnTo>
                  <a:pt x="106299" y="249999"/>
                </a:lnTo>
                <a:close/>
                <a:moveTo>
                  <a:pt x="128968" y="249999"/>
                </a:moveTo>
                <a:lnTo>
                  <a:pt x="106363" y="182245"/>
                </a:lnTo>
                <a:lnTo>
                  <a:pt x="118301" y="182245"/>
                </a:lnTo>
                <a:lnTo>
                  <a:pt x="140907" y="249999"/>
                </a:lnTo>
                <a:lnTo>
                  <a:pt x="128968" y="249999"/>
                </a:lnTo>
                <a:lnTo>
                  <a:pt x="128968" y="249999"/>
                </a:lnTo>
                <a:close/>
                <a:moveTo>
                  <a:pt x="65595" y="227902"/>
                </a:moveTo>
                <a:lnTo>
                  <a:pt x="72961" y="249999"/>
                </a:lnTo>
                <a:lnTo>
                  <a:pt x="65595" y="249999"/>
                </a:lnTo>
                <a:lnTo>
                  <a:pt x="65595" y="227902"/>
                </a:lnTo>
                <a:lnTo>
                  <a:pt x="65595" y="227902"/>
                </a:lnTo>
                <a:close/>
                <a:moveTo>
                  <a:pt x="408178" y="15939"/>
                </a:moveTo>
                <a:lnTo>
                  <a:pt x="290385" y="15939"/>
                </a:lnTo>
                <a:lnTo>
                  <a:pt x="280226" y="15939"/>
                </a:lnTo>
                <a:lnTo>
                  <a:pt x="280226" y="26098"/>
                </a:lnTo>
                <a:lnTo>
                  <a:pt x="280226" y="114236"/>
                </a:lnTo>
                <a:lnTo>
                  <a:pt x="280226" y="124397"/>
                </a:lnTo>
                <a:lnTo>
                  <a:pt x="290385" y="124397"/>
                </a:lnTo>
                <a:lnTo>
                  <a:pt x="408178" y="124397"/>
                </a:lnTo>
                <a:lnTo>
                  <a:pt x="418401" y="124397"/>
                </a:lnTo>
                <a:lnTo>
                  <a:pt x="418401" y="114236"/>
                </a:lnTo>
                <a:lnTo>
                  <a:pt x="418401" y="26098"/>
                </a:lnTo>
                <a:lnTo>
                  <a:pt x="418401" y="15939"/>
                </a:lnTo>
                <a:lnTo>
                  <a:pt x="408178" y="15939"/>
                </a:lnTo>
                <a:lnTo>
                  <a:pt x="408178" y="15939"/>
                </a:lnTo>
                <a:close/>
                <a:moveTo>
                  <a:pt x="375920" y="36259"/>
                </a:moveTo>
                <a:lnTo>
                  <a:pt x="363982" y="36259"/>
                </a:lnTo>
                <a:lnTo>
                  <a:pt x="386588" y="104013"/>
                </a:lnTo>
                <a:lnTo>
                  <a:pt x="398018" y="104013"/>
                </a:lnTo>
                <a:lnTo>
                  <a:pt x="398018" y="102362"/>
                </a:lnTo>
                <a:lnTo>
                  <a:pt x="375920" y="36259"/>
                </a:lnTo>
                <a:lnTo>
                  <a:pt x="375920" y="36259"/>
                </a:lnTo>
                <a:close/>
                <a:moveTo>
                  <a:pt x="397954" y="70295"/>
                </a:moveTo>
                <a:lnTo>
                  <a:pt x="397954" y="36259"/>
                </a:lnTo>
                <a:lnTo>
                  <a:pt x="386651" y="36259"/>
                </a:lnTo>
                <a:lnTo>
                  <a:pt x="397954" y="70295"/>
                </a:lnTo>
                <a:lnTo>
                  <a:pt x="397954" y="70295"/>
                </a:lnTo>
                <a:close/>
                <a:moveTo>
                  <a:pt x="307975" y="36259"/>
                </a:moveTo>
                <a:lnTo>
                  <a:pt x="300545" y="36259"/>
                </a:lnTo>
                <a:lnTo>
                  <a:pt x="300545" y="49848"/>
                </a:lnTo>
                <a:lnTo>
                  <a:pt x="318579" y="104013"/>
                </a:lnTo>
                <a:lnTo>
                  <a:pt x="330517" y="104013"/>
                </a:lnTo>
                <a:lnTo>
                  <a:pt x="307975" y="36259"/>
                </a:lnTo>
                <a:lnTo>
                  <a:pt x="307975" y="36259"/>
                </a:lnTo>
                <a:close/>
                <a:moveTo>
                  <a:pt x="341249" y="104013"/>
                </a:moveTo>
                <a:lnTo>
                  <a:pt x="353187" y="104013"/>
                </a:lnTo>
                <a:lnTo>
                  <a:pt x="330581" y="36259"/>
                </a:lnTo>
                <a:lnTo>
                  <a:pt x="318643" y="36259"/>
                </a:lnTo>
                <a:lnTo>
                  <a:pt x="341249" y="104013"/>
                </a:lnTo>
                <a:lnTo>
                  <a:pt x="341249" y="104013"/>
                </a:lnTo>
                <a:close/>
                <a:moveTo>
                  <a:pt x="363919" y="104013"/>
                </a:moveTo>
                <a:lnTo>
                  <a:pt x="375857" y="104013"/>
                </a:lnTo>
                <a:lnTo>
                  <a:pt x="353251" y="36259"/>
                </a:lnTo>
                <a:lnTo>
                  <a:pt x="341313" y="36259"/>
                </a:lnTo>
                <a:lnTo>
                  <a:pt x="363919" y="104013"/>
                </a:lnTo>
                <a:lnTo>
                  <a:pt x="363919" y="104013"/>
                </a:lnTo>
                <a:close/>
                <a:moveTo>
                  <a:pt x="300545" y="81979"/>
                </a:moveTo>
                <a:lnTo>
                  <a:pt x="307911" y="104077"/>
                </a:lnTo>
                <a:lnTo>
                  <a:pt x="300545" y="104077"/>
                </a:lnTo>
                <a:lnTo>
                  <a:pt x="300545" y="81979"/>
                </a:lnTo>
                <a:lnTo>
                  <a:pt x="300545" y="81979"/>
                </a:lnTo>
                <a:close/>
                <a:moveTo>
                  <a:pt x="408178" y="140462"/>
                </a:moveTo>
                <a:lnTo>
                  <a:pt x="290385" y="140462"/>
                </a:lnTo>
                <a:lnTo>
                  <a:pt x="280226" y="140462"/>
                </a:lnTo>
                <a:lnTo>
                  <a:pt x="280226" y="150685"/>
                </a:lnTo>
                <a:lnTo>
                  <a:pt x="280226" y="238823"/>
                </a:lnTo>
                <a:lnTo>
                  <a:pt x="280226" y="249047"/>
                </a:lnTo>
                <a:lnTo>
                  <a:pt x="290385" y="249047"/>
                </a:lnTo>
                <a:lnTo>
                  <a:pt x="408178" y="249047"/>
                </a:lnTo>
                <a:lnTo>
                  <a:pt x="418401" y="249047"/>
                </a:lnTo>
                <a:lnTo>
                  <a:pt x="418401" y="238823"/>
                </a:lnTo>
                <a:lnTo>
                  <a:pt x="418401" y="150685"/>
                </a:lnTo>
                <a:lnTo>
                  <a:pt x="418401" y="140462"/>
                </a:lnTo>
                <a:lnTo>
                  <a:pt x="408178" y="140462"/>
                </a:lnTo>
                <a:lnTo>
                  <a:pt x="408178" y="140462"/>
                </a:lnTo>
                <a:close/>
                <a:moveTo>
                  <a:pt x="375920" y="160846"/>
                </a:moveTo>
                <a:lnTo>
                  <a:pt x="363982" y="160846"/>
                </a:lnTo>
                <a:lnTo>
                  <a:pt x="386588" y="228600"/>
                </a:lnTo>
                <a:lnTo>
                  <a:pt x="398018" y="228600"/>
                </a:lnTo>
                <a:lnTo>
                  <a:pt x="398018" y="226949"/>
                </a:lnTo>
                <a:lnTo>
                  <a:pt x="375920" y="160846"/>
                </a:lnTo>
                <a:lnTo>
                  <a:pt x="375920" y="160846"/>
                </a:lnTo>
                <a:close/>
                <a:moveTo>
                  <a:pt x="397954" y="194818"/>
                </a:moveTo>
                <a:lnTo>
                  <a:pt x="397954" y="160846"/>
                </a:lnTo>
                <a:lnTo>
                  <a:pt x="386651" y="160846"/>
                </a:lnTo>
                <a:lnTo>
                  <a:pt x="397954" y="194818"/>
                </a:lnTo>
                <a:lnTo>
                  <a:pt x="397954" y="194818"/>
                </a:lnTo>
                <a:close/>
                <a:moveTo>
                  <a:pt x="307975" y="160846"/>
                </a:moveTo>
                <a:lnTo>
                  <a:pt x="300545" y="160846"/>
                </a:lnTo>
                <a:lnTo>
                  <a:pt x="300545" y="174435"/>
                </a:lnTo>
                <a:lnTo>
                  <a:pt x="318579" y="228600"/>
                </a:lnTo>
                <a:lnTo>
                  <a:pt x="330517" y="228600"/>
                </a:lnTo>
                <a:lnTo>
                  <a:pt x="307975" y="160846"/>
                </a:lnTo>
                <a:lnTo>
                  <a:pt x="307975" y="160846"/>
                </a:lnTo>
                <a:close/>
                <a:moveTo>
                  <a:pt x="341249" y="228600"/>
                </a:moveTo>
                <a:lnTo>
                  <a:pt x="353187" y="228600"/>
                </a:lnTo>
                <a:lnTo>
                  <a:pt x="330581" y="160846"/>
                </a:lnTo>
                <a:lnTo>
                  <a:pt x="318643" y="160846"/>
                </a:lnTo>
                <a:lnTo>
                  <a:pt x="341249" y="228600"/>
                </a:lnTo>
                <a:lnTo>
                  <a:pt x="341249" y="228600"/>
                </a:lnTo>
                <a:close/>
                <a:moveTo>
                  <a:pt x="363919" y="228600"/>
                </a:moveTo>
                <a:lnTo>
                  <a:pt x="375857" y="228600"/>
                </a:lnTo>
                <a:lnTo>
                  <a:pt x="353251" y="160846"/>
                </a:lnTo>
                <a:lnTo>
                  <a:pt x="341313" y="160846"/>
                </a:lnTo>
                <a:lnTo>
                  <a:pt x="363919" y="228600"/>
                </a:lnTo>
                <a:lnTo>
                  <a:pt x="363919" y="228600"/>
                </a:lnTo>
                <a:close/>
                <a:moveTo>
                  <a:pt x="300545" y="206502"/>
                </a:moveTo>
                <a:lnTo>
                  <a:pt x="307911" y="228600"/>
                </a:lnTo>
                <a:lnTo>
                  <a:pt x="300545" y="228600"/>
                </a:lnTo>
                <a:lnTo>
                  <a:pt x="300545" y="206502"/>
                </a:lnTo>
                <a:lnTo>
                  <a:pt x="300545" y="206502"/>
                </a:lnTo>
                <a:close/>
                <a:moveTo>
                  <a:pt x="603694" y="168275"/>
                </a:moveTo>
                <a:lnTo>
                  <a:pt x="635444" y="137985"/>
                </a:lnTo>
                <a:lnTo>
                  <a:pt x="626301" y="128079"/>
                </a:lnTo>
                <a:lnTo>
                  <a:pt x="634555" y="120396"/>
                </a:lnTo>
                <a:lnTo>
                  <a:pt x="666051" y="154559"/>
                </a:lnTo>
                <a:lnTo>
                  <a:pt x="657733" y="162179"/>
                </a:lnTo>
                <a:lnTo>
                  <a:pt x="647382" y="150940"/>
                </a:lnTo>
                <a:lnTo>
                  <a:pt x="609346" y="187261"/>
                </a:lnTo>
                <a:cubicBezTo>
                  <a:pt x="615759" y="190754"/>
                  <a:pt x="621601" y="195135"/>
                  <a:pt x="626682" y="200216"/>
                </a:cubicBezTo>
                <a:cubicBezTo>
                  <a:pt x="633158" y="206692"/>
                  <a:pt x="638429" y="214313"/>
                  <a:pt x="642176" y="222758"/>
                </a:cubicBezTo>
                <a:lnTo>
                  <a:pt x="688975" y="203327"/>
                </a:lnTo>
                <a:lnTo>
                  <a:pt x="660844" y="199199"/>
                </a:lnTo>
                <a:lnTo>
                  <a:pt x="660844" y="175323"/>
                </a:lnTo>
                <a:lnTo>
                  <a:pt x="703580" y="175323"/>
                </a:lnTo>
                <a:lnTo>
                  <a:pt x="714629" y="98806"/>
                </a:lnTo>
                <a:lnTo>
                  <a:pt x="726821" y="98806"/>
                </a:lnTo>
                <a:lnTo>
                  <a:pt x="726821" y="175323"/>
                </a:lnTo>
                <a:lnTo>
                  <a:pt x="726821" y="183324"/>
                </a:lnTo>
                <a:lnTo>
                  <a:pt x="726821" y="187706"/>
                </a:lnTo>
                <a:lnTo>
                  <a:pt x="736473" y="183705"/>
                </a:lnTo>
                <a:lnTo>
                  <a:pt x="736473" y="40132"/>
                </a:lnTo>
                <a:lnTo>
                  <a:pt x="643826" y="40132"/>
                </a:lnTo>
                <a:lnTo>
                  <a:pt x="603694" y="168275"/>
                </a:lnTo>
                <a:lnTo>
                  <a:pt x="603694" y="168275"/>
                </a:lnTo>
                <a:close/>
                <a:moveTo>
                  <a:pt x="821309" y="228600"/>
                </a:moveTo>
                <a:cubicBezTo>
                  <a:pt x="815022" y="222314"/>
                  <a:pt x="806323" y="218440"/>
                  <a:pt x="796671" y="218440"/>
                </a:cubicBezTo>
                <a:cubicBezTo>
                  <a:pt x="787082" y="218440"/>
                  <a:pt x="778383" y="222314"/>
                  <a:pt x="772096" y="228600"/>
                </a:cubicBezTo>
                <a:cubicBezTo>
                  <a:pt x="765810" y="234886"/>
                  <a:pt x="761936" y="243586"/>
                  <a:pt x="761936" y="253238"/>
                </a:cubicBezTo>
                <a:cubicBezTo>
                  <a:pt x="761936" y="262827"/>
                  <a:pt x="765810" y="271526"/>
                  <a:pt x="772096" y="277813"/>
                </a:cubicBezTo>
                <a:cubicBezTo>
                  <a:pt x="778383" y="284099"/>
                  <a:pt x="787082" y="288036"/>
                  <a:pt x="796671" y="288036"/>
                </a:cubicBezTo>
                <a:cubicBezTo>
                  <a:pt x="806259" y="288036"/>
                  <a:pt x="814959" y="284163"/>
                  <a:pt x="821309" y="277813"/>
                </a:cubicBezTo>
                <a:cubicBezTo>
                  <a:pt x="827595" y="271526"/>
                  <a:pt x="831532" y="262827"/>
                  <a:pt x="831532" y="253238"/>
                </a:cubicBezTo>
                <a:cubicBezTo>
                  <a:pt x="831469" y="243586"/>
                  <a:pt x="827595" y="234886"/>
                  <a:pt x="821309" y="228600"/>
                </a:cubicBezTo>
                <a:lnTo>
                  <a:pt x="821309" y="228600"/>
                </a:lnTo>
                <a:close/>
                <a:moveTo>
                  <a:pt x="598297" y="228600"/>
                </a:moveTo>
                <a:cubicBezTo>
                  <a:pt x="592010" y="222314"/>
                  <a:pt x="583311" y="218440"/>
                  <a:pt x="573659" y="218440"/>
                </a:cubicBezTo>
                <a:cubicBezTo>
                  <a:pt x="564070" y="218440"/>
                  <a:pt x="555307" y="222314"/>
                  <a:pt x="549021" y="228600"/>
                </a:cubicBezTo>
                <a:cubicBezTo>
                  <a:pt x="542734" y="234886"/>
                  <a:pt x="538861" y="243586"/>
                  <a:pt x="538861" y="253238"/>
                </a:cubicBezTo>
                <a:cubicBezTo>
                  <a:pt x="538861" y="262827"/>
                  <a:pt x="542734" y="271526"/>
                  <a:pt x="549021" y="277813"/>
                </a:cubicBezTo>
                <a:cubicBezTo>
                  <a:pt x="555307" y="284099"/>
                  <a:pt x="564007" y="288036"/>
                  <a:pt x="573659" y="288036"/>
                </a:cubicBezTo>
                <a:cubicBezTo>
                  <a:pt x="583247" y="288036"/>
                  <a:pt x="591947" y="284163"/>
                  <a:pt x="598297" y="277813"/>
                </a:cubicBezTo>
                <a:cubicBezTo>
                  <a:pt x="604583" y="271526"/>
                  <a:pt x="608457" y="262827"/>
                  <a:pt x="608457" y="253238"/>
                </a:cubicBezTo>
                <a:cubicBezTo>
                  <a:pt x="608457" y="243586"/>
                  <a:pt x="604583" y="234886"/>
                  <a:pt x="598297" y="228600"/>
                </a:cubicBezTo>
                <a:close/>
              </a:path>
            </a:pathLst>
          </a:custGeom>
          <a:solidFill>
            <a:schemeClr val="accent1"/>
          </a:solidFill>
          <a:ln w="6350" cap="flat">
            <a:noFill/>
            <a:prstDash val="solid"/>
            <a:miter/>
          </a:ln>
        </p:spPr>
        <p:txBody>
          <a:bodyPr rtlCol="0" anchor="ctr"/>
          <a:lstStyle/>
          <a:p>
            <a:endParaRPr lang="de-DE"/>
          </a:p>
        </p:txBody>
      </p:sp>
      <p:grpSp>
        <p:nvGrpSpPr>
          <p:cNvPr id="387" name="Gruppieren 1425">
            <a:extLst>
              <a:ext uri="{FF2B5EF4-FFF2-40B4-BE49-F238E27FC236}">
                <a16:creationId xmlns:a16="http://schemas.microsoft.com/office/drawing/2014/main" id="{16F6465F-EBCF-47B2-8EC7-9A0D69741127}"/>
              </a:ext>
            </a:extLst>
          </p:cNvPr>
          <p:cNvGrpSpPr/>
          <p:nvPr/>
        </p:nvGrpSpPr>
        <p:grpSpPr>
          <a:xfrm>
            <a:off x="9782297" y="1841184"/>
            <a:ext cx="622109" cy="669227"/>
            <a:chOff x="6514909" y="3362959"/>
            <a:chExt cx="622109" cy="669227"/>
          </a:xfrm>
          <a:solidFill>
            <a:schemeClr val="accent1"/>
          </a:solidFill>
        </p:grpSpPr>
        <p:grpSp>
          <p:nvGrpSpPr>
            <p:cNvPr id="388" name="Grafik 2">
              <a:extLst>
                <a:ext uri="{FF2B5EF4-FFF2-40B4-BE49-F238E27FC236}">
                  <a16:creationId xmlns:a16="http://schemas.microsoft.com/office/drawing/2014/main" id="{DB11407E-0424-4F76-9C8E-7EAC153C4EA1}"/>
                </a:ext>
              </a:extLst>
            </p:cNvPr>
            <p:cNvGrpSpPr/>
            <p:nvPr/>
          </p:nvGrpSpPr>
          <p:grpSpPr>
            <a:xfrm>
              <a:off x="6514909" y="3966273"/>
              <a:ext cx="622109" cy="65913"/>
              <a:chOff x="6514909" y="3966273"/>
              <a:chExt cx="622109" cy="65913"/>
            </a:xfrm>
            <a:grpFill/>
          </p:grpSpPr>
          <p:sp>
            <p:nvSpPr>
              <p:cNvPr id="412" name="Freihandform 314">
                <a:extLst>
                  <a:ext uri="{FF2B5EF4-FFF2-40B4-BE49-F238E27FC236}">
                    <a16:creationId xmlns:a16="http://schemas.microsoft.com/office/drawing/2014/main" id="{098EDA78-9283-494A-94BF-270B18E264D1}"/>
                  </a:ext>
                </a:extLst>
              </p:cNvPr>
              <p:cNvSpPr/>
              <p:nvPr/>
            </p:nvSpPr>
            <p:spPr>
              <a:xfrm>
                <a:off x="6514909" y="3966781"/>
                <a:ext cx="60261" cy="65023"/>
              </a:xfrm>
              <a:custGeom>
                <a:avLst/>
                <a:gdLst>
                  <a:gd name="connsiteX0" fmla="*/ 26670 w 60261"/>
                  <a:gd name="connsiteY0" fmla="*/ 0 h 65023"/>
                  <a:gd name="connsiteX1" fmla="*/ 60261 w 60261"/>
                  <a:gd name="connsiteY1" fmla="*/ 32512 h 65023"/>
                  <a:gd name="connsiteX2" fmla="*/ 26353 w 60261"/>
                  <a:gd name="connsiteY2" fmla="*/ 65024 h 65023"/>
                  <a:gd name="connsiteX3" fmla="*/ 0 w 60261"/>
                  <a:gd name="connsiteY3" fmla="*/ 65024 h 65023"/>
                  <a:gd name="connsiteX4" fmla="*/ 0 w 60261"/>
                  <a:gd name="connsiteY4" fmla="*/ 64 h 65023"/>
                  <a:gd name="connsiteX5" fmla="*/ 26670 w 60261"/>
                  <a:gd name="connsiteY5" fmla="*/ 64 h 65023"/>
                  <a:gd name="connsiteX6" fmla="*/ 10985 w 60261"/>
                  <a:gd name="connsiteY6" fmla="*/ 55118 h 65023"/>
                  <a:gd name="connsiteX7" fmla="*/ 26924 w 60261"/>
                  <a:gd name="connsiteY7" fmla="*/ 55118 h 65023"/>
                  <a:gd name="connsiteX8" fmla="*/ 49213 w 60261"/>
                  <a:gd name="connsiteY8" fmla="*/ 32576 h 65023"/>
                  <a:gd name="connsiteX9" fmla="*/ 26480 w 60261"/>
                  <a:gd name="connsiteY9" fmla="*/ 9842 h 65023"/>
                  <a:gd name="connsiteX10" fmla="*/ 10985 w 60261"/>
                  <a:gd name="connsiteY10" fmla="*/ 9842 h 65023"/>
                  <a:gd name="connsiteX11" fmla="*/ 10985 w 60261"/>
                  <a:gd name="connsiteY11" fmla="*/ 55118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61" h="65023">
                    <a:moveTo>
                      <a:pt x="26670" y="0"/>
                    </a:moveTo>
                    <a:cubicBezTo>
                      <a:pt x="46165" y="0"/>
                      <a:pt x="60261" y="13653"/>
                      <a:pt x="60261" y="32512"/>
                    </a:cubicBezTo>
                    <a:cubicBezTo>
                      <a:pt x="60261" y="51245"/>
                      <a:pt x="46038" y="65024"/>
                      <a:pt x="26353" y="65024"/>
                    </a:cubicBezTo>
                    <a:lnTo>
                      <a:pt x="0" y="65024"/>
                    </a:lnTo>
                    <a:lnTo>
                      <a:pt x="0" y="64"/>
                    </a:lnTo>
                    <a:lnTo>
                      <a:pt x="26670" y="64"/>
                    </a:lnTo>
                    <a:close/>
                    <a:moveTo>
                      <a:pt x="10985" y="55118"/>
                    </a:moveTo>
                    <a:lnTo>
                      <a:pt x="26924" y="55118"/>
                    </a:lnTo>
                    <a:cubicBezTo>
                      <a:pt x="39560" y="55118"/>
                      <a:pt x="49213" y="45720"/>
                      <a:pt x="49213" y="32576"/>
                    </a:cubicBezTo>
                    <a:cubicBezTo>
                      <a:pt x="49213" y="19304"/>
                      <a:pt x="39307" y="9842"/>
                      <a:pt x="26480" y="9842"/>
                    </a:cubicBezTo>
                    <a:lnTo>
                      <a:pt x="10985" y="9842"/>
                    </a:lnTo>
                    <a:lnTo>
                      <a:pt x="10985" y="55118"/>
                    </a:lnTo>
                    <a:close/>
                  </a:path>
                </a:pathLst>
              </a:custGeom>
              <a:grpFill/>
              <a:ln w="6350" cap="flat">
                <a:noFill/>
                <a:prstDash val="solid"/>
                <a:miter/>
              </a:ln>
            </p:spPr>
            <p:txBody>
              <a:bodyPr rtlCol="0" anchor="ctr"/>
              <a:lstStyle/>
              <a:p>
                <a:endParaRPr lang="de-DE"/>
              </a:p>
            </p:txBody>
          </p:sp>
          <p:sp>
            <p:nvSpPr>
              <p:cNvPr id="413" name="Freihandform 315">
                <a:extLst>
                  <a:ext uri="{FF2B5EF4-FFF2-40B4-BE49-F238E27FC236}">
                    <a16:creationId xmlns:a16="http://schemas.microsoft.com/office/drawing/2014/main" id="{32F38B86-B352-4DEF-813E-81679DA9700A}"/>
                  </a:ext>
                </a:extLst>
              </p:cNvPr>
              <p:cNvSpPr/>
              <p:nvPr/>
            </p:nvSpPr>
            <p:spPr>
              <a:xfrm>
                <a:off x="6586918"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14" name="Freihandform 316">
                <a:extLst>
                  <a:ext uri="{FF2B5EF4-FFF2-40B4-BE49-F238E27FC236}">
                    <a16:creationId xmlns:a16="http://schemas.microsoft.com/office/drawing/2014/main" id="{47CAA3F5-FA2E-4220-AFAA-F0279D4C6D52}"/>
                  </a:ext>
                </a:extLst>
              </p:cNvPr>
              <p:cNvSpPr/>
              <p:nvPr/>
            </p:nvSpPr>
            <p:spPr>
              <a:xfrm>
                <a:off x="6608762" y="3966273"/>
                <a:ext cx="51054" cy="65785"/>
              </a:xfrm>
              <a:custGeom>
                <a:avLst/>
                <a:gdLst>
                  <a:gd name="connsiteX0" fmla="*/ 50292 w 51054"/>
                  <a:gd name="connsiteY0" fmla="*/ 6667 h 65785"/>
                  <a:gd name="connsiteX1" fmla="*/ 45720 w 51054"/>
                  <a:gd name="connsiteY1" fmla="*/ 16320 h 65785"/>
                  <a:gd name="connsiteX2" fmla="*/ 26670 w 51054"/>
                  <a:gd name="connsiteY2" fmla="*/ 10287 h 65785"/>
                  <a:gd name="connsiteX3" fmla="*/ 16066 w 51054"/>
                  <a:gd name="connsiteY3" fmla="*/ 17082 h 65785"/>
                  <a:gd name="connsiteX4" fmla="*/ 51054 w 51054"/>
                  <a:gd name="connsiteY4" fmla="*/ 47054 h 65785"/>
                  <a:gd name="connsiteX5" fmla="*/ 26543 w 51054"/>
                  <a:gd name="connsiteY5" fmla="*/ 65786 h 65785"/>
                  <a:gd name="connsiteX6" fmla="*/ 0 w 51054"/>
                  <a:gd name="connsiteY6" fmla="*/ 55499 h 65785"/>
                  <a:gd name="connsiteX7" fmla="*/ 4763 w 51054"/>
                  <a:gd name="connsiteY7" fmla="*/ 46038 h 65785"/>
                  <a:gd name="connsiteX8" fmla="*/ 26733 w 51054"/>
                  <a:gd name="connsiteY8" fmla="*/ 55499 h 65785"/>
                  <a:gd name="connsiteX9" fmla="*/ 38926 w 51054"/>
                  <a:gd name="connsiteY9" fmla="*/ 47625 h 65785"/>
                  <a:gd name="connsiteX10" fmla="*/ 3810 w 51054"/>
                  <a:gd name="connsiteY10" fmla="*/ 18098 h 65785"/>
                  <a:gd name="connsiteX11" fmla="*/ 27495 w 51054"/>
                  <a:gd name="connsiteY11" fmla="*/ 0 h 65785"/>
                  <a:gd name="connsiteX12" fmla="*/ 50292 w 51054"/>
                  <a:gd name="connsiteY12" fmla="*/ 6667 h 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54" h="65785">
                    <a:moveTo>
                      <a:pt x="50292" y="6667"/>
                    </a:moveTo>
                    <a:lnTo>
                      <a:pt x="45720" y="16320"/>
                    </a:lnTo>
                    <a:cubicBezTo>
                      <a:pt x="38671" y="12065"/>
                      <a:pt x="31623" y="10287"/>
                      <a:pt x="26670" y="10287"/>
                    </a:cubicBezTo>
                    <a:cubicBezTo>
                      <a:pt x="20256" y="10287"/>
                      <a:pt x="16066" y="12700"/>
                      <a:pt x="16066" y="17082"/>
                    </a:cubicBezTo>
                    <a:cubicBezTo>
                      <a:pt x="16066" y="31305"/>
                      <a:pt x="51181" y="23686"/>
                      <a:pt x="51054" y="47054"/>
                    </a:cubicBezTo>
                    <a:cubicBezTo>
                      <a:pt x="51054" y="58674"/>
                      <a:pt x="40831" y="65786"/>
                      <a:pt x="26543" y="65786"/>
                    </a:cubicBezTo>
                    <a:cubicBezTo>
                      <a:pt x="16319" y="65786"/>
                      <a:pt x="6668" y="61595"/>
                      <a:pt x="0" y="55499"/>
                    </a:cubicBezTo>
                    <a:lnTo>
                      <a:pt x="4763" y="46038"/>
                    </a:lnTo>
                    <a:cubicBezTo>
                      <a:pt x="11430" y="52134"/>
                      <a:pt x="19812" y="55499"/>
                      <a:pt x="26733" y="55499"/>
                    </a:cubicBezTo>
                    <a:cubicBezTo>
                      <a:pt x="34354" y="55499"/>
                      <a:pt x="38926" y="52642"/>
                      <a:pt x="38926" y="47625"/>
                    </a:cubicBezTo>
                    <a:cubicBezTo>
                      <a:pt x="38926" y="33147"/>
                      <a:pt x="3810" y="41211"/>
                      <a:pt x="3810" y="18098"/>
                    </a:cubicBezTo>
                    <a:cubicBezTo>
                      <a:pt x="3810" y="6985"/>
                      <a:pt x="13398" y="0"/>
                      <a:pt x="27495" y="0"/>
                    </a:cubicBezTo>
                    <a:cubicBezTo>
                      <a:pt x="36005" y="0"/>
                      <a:pt x="44259" y="2730"/>
                      <a:pt x="50292" y="6667"/>
                    </a:cubicBezTo>
                    <a:close/>
                  </a:path>
                </a:pathLst>
              </a:custGeom>
              <a:grpFill/>
              <a:ln w="6350" cap="flat">
                <a:noFill/>
                <a:prstDash val="solid"/>
                <a:miter/>
              </a:ln>
            </p:spPr>
            <p:txBody>
              <a:bodyPr rtlCol="0" anchor="ctr"/>
              <a:lstStyle/>
              <a:p>
                <a:endParaRPr lang="de-DE"/>
              </a:p>
            </p:txBody>
          </p:sp>
          <p:sp>
            <p:nvSpPr>
              <p:cNvPr id="415" name="Freihandform 317">
                <a:extLst>
                  <a:ext uri="{FF2B5EF4-FFF2-40B4-BE49-F238E27FC236}">
                    <a16:creationId xmlns:a16="http://schemas.microsoft.com/office/drawing/2014/main" id="{09A92F3D-6A16-4F5C-8E6D-4489454F7C67}"/>
                  </a:ext>
                </a:extLst>
              </p:cNvPr>
              <p:cNvSpPr/>
              <p:nvPr/>
            </p:nvSpPr>
            <p:spPr>
              <a:xfrm>
                <a:off x="6665086" y="3966781"/>
                <a:ext cx="52069" cy="64960"/>
              </a:xfrm>
              <a:custGeom>
                <a:avLst/>
                <a:gdLst>
                  <a:gd name="connsiteX0" fmla="*/ 31432 w 52069"/>
                  <a:gd name="connsiteY0" fmla="*/ 9842 h 64960"/>
                  <a:gd name="connsiteX1" fmla="*/ 31432 w 52069"/>
                  <a:gd name="connsiteY1" fmla="*/ 64960 h 64960"/>
                  <a:gd name="connsiteX2" fmla="*/ 20510 w 52069"/>
                  <a:gd name="connsiteY2" fmla="*/ 64960 h 64960"/>
                  <a:gd name="connsiteX3" fmla="*/ 20510 w 52069"/>
                  <a:gd name="connsiteY3" fmla="*/ 9842 h 64960"/>
                  <a:gd name="connsiteX4" fmla="*/ 0 w 52069"/>
                  <a:gd name="connsiteY4" fmla="*/ 9842 h 64960"/>
                  <a:gd name="connsiteX5" fmla="*/ 0 w 52069"/>
                  <a:gd name="connsiteY5" fmla="*/ 0 h 64960"/>
                  <a:gd name="connsiteX6" fmla="*/ 52070 w 52069"/>
                  <a:gd name="connsiteY6" fmla="*/ 0 h 64960"/>
                  <a:gd name="connsiteX7" fmla="*/ 52070 w 52069"/>
                  <a:gd name="connsiteY7" fmla="*/ 9842 h 64960"/>
                  <a:gd name="connsiteX8" fmla="*/ 31432 w 52069"/>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9" h="64960">
                    <a:moveTo>
                      <a:pt x="31432" y="9842"/>
                    </a:moveTo>
                    <a:lnTo>
                      <a:pt x="31432" y="64960"/>
                    </a:lnTo>
                    <a:lnTo>
                      <a:pt x="20510" y="64960"/>
                    </a:lnTo>
                    <a:lnTo>
                      <a:pt x="20510" y="9842"/>
                    </a:lnTo>
                    <a:lnTo>
                      <a:pt x="0" y="9842"/>
                    </a:lnTo>
                    <a:lnTo>
                      <a:pt x="0" y="0"/>
                    </a:lnTo>
                    <a:lnTo>
                      <a:pt x="52070" y="0"/>
                    </a:lnTo>
                    <a:lnTo>
                      <a:pt x="52070" y="9842"/>
                    </a:lnTo>
                    <a:lnTo>
                      <a:pt x="31432" y="9842"/>
                    </a:lnTo>
                    <a:close/>
                  </a:path>
                </a:pathLst>
              </a:custGeom>
              <a:grpFill/>
              <a:ln w="6350" cap="flat">
                <a:noFill/>
                <a:prstDash val="solid"/>
                <a:miter/>
              </a:ln>
            </p:spPr>
            <p:txBody>
              <a:bodyPr rtlCol="0" anchor="ctr"/>
              <a:lstStyle/>
              <a:p>
                <a:endParaRPr lang="de-DE"/>
              </a:p>
            </p:txBody>
          </p:sp>
          <p:sp>
            <p:nvSpPr>
              <p:cNvPr id="416" name="Freihandform 318">
                <a:extLst>
                  <a:ext uri="{FF2B5EF4-FFF2-40B4-BE49-F238E27FC236}">
                    <a16:creationId xmlns:a16="http://schemas.microsoft.com/office/drawing/2014/main" id="{C3185183-B104-44DC-B2C5-0BF57851FD4F}"/>
                  </a:ext>
                </a:extLst>
              </p:cNvPr>
              <p:cNvSpPr/>
              <p:nvPr/>
            </p:nvSpPr>
            <p:spPr>
              <a:xfrm>
                <a:off x="6726555" y="3966781"/>
                <a:ext cx="53657" cy="64960"/>
              </a:xfrm>
              <a:custGeom>
                <a:avLst/>
                <a:gdLst>
                  <a:gd name="connsiteX0" fmla="*/ 29337 w 53657"/>
                  <a:gd name="connsiteY0" fmla="*/ 45276 h 64960"/>
                  <a:gd name="connsiteX1" fmla="*/ 26352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2 w 53657"/>
                  <a:gd name="connsiteY6" fmla="*/ 0 h 64960"/>
                  <a:gd name="connsiteX7" fmla="*/ 52514 w 53657"/>
                  <a:gd name="connsiteY7" fmla="*/ 22161 h 64960"/>
                  <a:gd name="connsiteX8" fmla="*/ 39052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352 w 53657"/>
                  <a:gd name="connsiteY12" fmla="*/ 35497 h 64960"/>
                  <a:gd name="connsiteX13" fmla="*/ 42163 w 53657"/>
                  <a:gd name="connsiteY13" fmla="*/ 22415 h 64960"/>
                  <a:gd name="connsiteX14" fmla="*/ 26352 w 53657"/>
                  <a:gd name="connsiteY14" fmla="*/ 9779 h 64960"/>
                  <a:gd name="connsiteX15" fmla="*/ 10922 w 53657"/>
                  <a:gd name="connsiteY15" fmla="*/ 9779 h 64960"/>
                  <a:gd name="connsiteX16" fmla="*/ 10922 w 53657"/>
                  <a:gd name="connsiteY16" fmla="*/ 35497 h 64960"/>
                  <a:gd name="connsiteX17" fmla="*/ 26352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8" y="45339"/>
                      <a:pt x="26352" y="45339"/>
                    </a:cubicBezTo>
                    <a:lnTo>
                      <a:pt x="10922" y="45339"/>
                    </a:lnTo>
                    <a:lnTo>
                      <a:pt x="10922" y="64960"/>
                    </a:lnTo>
                    <a:lnTo>
                      <a:pt x="0" y="64960"/>
                    </a:lnTo>
                    <a:lnTo>
                      <a:pt x="0" y="0"/>
                    </a:lnTo>
                    <a:lnTo>
                      <a:pt x="26352" y="0"/>
                    </a:lnTo>
                    <a:cubicBezTo>
                      <a:pt x="42989" y="0"/>
                      <a:pt x="52514" y="8065"/>
                      <a:pt x="52514" y="22161"/>
                    </a:cubicBezTo>
                    <a:cubicBezTo>
                      <a:pt x="52514" y="32576"/>
                      <a:pt x="47689" y="39878"/>
                      <a:pt x="39052" y="43243"/>
                    </a:cubicBezTo>
                    <a:lnTo>
                      <a:pt x="53657" y="64960"/>
                    </a:lnTo>
                    <a:lnTo>
                      <a:pt x="41211" y="64960"/>
                    </a:lnTo>
                    <a:lnTo>
                      <a:pt x="29337" y="45276"/>
                    </a:lnTo>
                    <a:close/>
                    <a:moveTo>
                      <a:pt x="26352" y="35497"/>
                    </a:moveTo>
                    <a:cubicBezTo>
                      <a:pt x="36385" y="35497"/>
                      <a:pt x="42163" y="31242"/>
                      <a:pt x="42163" y="22415"/>
                    </a:cubicBezTo>
                    <a:cubicBezTo>
                      <a:pt x="42163" y="13907"/>
                      <a:pt x="36385" y="9779"/>
                      <a:pt x="26352" y="9779"/>
                    </a:cubicBezTo>
                    <a:lnTo>
                      <a:pt x="10922" y="9779"/>
                    </a:lnTo>
                    <a:lnTo>
                      <a:pt x="10922" y="35497"/>
                    </a:lnTo>
                    <a:lnTo>
                      <a:pt x="26352" y="35497"/>
                    </a:lnTo>
                    <a:close/>
                  </a:path>
                </a:pathLst>
              </a:custGeom>
              <a:grpFill/>
              <a:ln w="6350" cap="flat">
                <a:noFill/>
                <a:prstDash val="solid"/>
                <a:miter/>
              </a:ln>
            </p:spPr>
            <p:txBody>
              <a:bodyPr rtlCol="0" anchor="ctr"/>
              <a:lstStyle/>
              <a:p>
                <a:endParaRPr lang="de-DE"/>
              </a:p>
            </p:txBody>
          </p:sp>
          <p:sp>
            <p:nvSpPr>
              <p:cNvPr id="417" name="Freihandform 319">
                <a:extLst>
                  <a:ext uri="{FF2B5EF4-FFF2-40B4-BE49-F238E27FC236}">
                    <a16:creationId xmlns:a16="http://schemas.microsoft.com/office/drawing/2014/main" id="{E184D698-7CDD-4ED4-904E-B31BFFC677F9}"/>
                  </a:ext>
                </a:extLst>
              </p:cNvPr>
              <p:cNvSpPr/>
              <p:nvPr/>
            </p:nvSpPr>
            <p:spPr>
              <a:xfrm>
                <a:off x="6793674"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18" name="Freihandform 320">
                <a:extLst>
                  <a:ext uri="{FF2B5EF4-FFF2-40B4-BE49-F238E27FC236}">
                    <a16:creationId xmlns:a16="http://schemas.microsoft.com/office/drawing/2014/main" id="{096714C1-0D59-47A5-A0C4-8296636457AA}"/>
                  </a:ext>
                </a:extLst>
              </p:cNvPr>
              <p:cNvSpPr/>
              <p:nvPr/>
            </p:nvSpPr>
            <p:spPr>
              <a:xfrm>
                <a:off x="6821678" y="3966781"/>
                <a:ext cx="52578" cy="65023"/>
              </a:xfrm>
              <a:custGeom>
                <a:avLst/>
                <a:gdLst>
                  <a:gd name="connsiteX0" fmla="*/ 28257 w 52578"/>
                  <a:gd name="connsiteY0" fmla="*/ 0 h 65023"/>
                  <a:gd name="connsiteX1" fmla="*/ 50102 w 52578"/>
                  <a:gd name="connsiteY1" fmla="*/ 16256 h 65023"/>
                  <a:gd name="connsiteX2" fmla="*/ 38671 w 52578"/>
                  <a:gd name="connsiteY2" fmla="*/ 30734 h 65023"/>
                  <a:gd name="connsiteX3" fmla="*/ 52578 w 52578"/>
                  <a:gd name="connsiteY3" fmla="*/ 47180 h 65023"/>
                  <a:gd name="connsiteX4" fmla="*/ 28892 w 52578"/>
                  <a:gd name="connsiteY4" fmla="*/ 65024 h 65023"/>
                  <a:gd name="connsiteX5" fmla="*/ 0 w 52578"/>
                  <a:gd name="connsiteY5" fmla="*/ 65024 h 65023"/>
                  <a:gd name="connsiteX6" fmla="*/ 0 w 52578"/>
                  <a:gd name="connsiteY6" fmla="*/ 64 h 65023"/>
                  <a:gd name="connsiteX7" fmla="*/ 28257 w 52578"/>
                  <a:gd name="connsiteY7" fmla="*/ 64 h 65023"/>
                  <a:gd name="connsiteX8" fmla="*/ 10985 w 52578"/>
                  <a:gd name="connsiteY8" fmla="*/ 26860 h 65023"/>
                  <a:gd name="connsiteX9" fmla="*/ 27686 w 52578"/>
                  <a:gd name="connsiteY9" fmla="*/ 26860 h 65023"/>
                  <a:gd name="connsiteX10" fmla="*/ 38798 w 52578"/>
                  <a:gd name="connsiteY10" fmla="*/ 18161 h 65023"/>
                  <a:gd name="connsiteX11" fmla="*/ 27686 w 52578"/>
                  <a:gd name="connsiteY11" fmla="*/ 9715 h 65023"/>
                  <a:gd name="connsiteX12" fmla="*/ 10985 w 52578"/>
                  <a:gd name="connsiteY12" fmla="*/ 9715 h 65023"/>
                  <a:gd name="connsiteX13" fmla="*/ 10985 w 52578"/>
                  <a:gd name="connsiteY13" fmla="*/ 26860 h 65023"/>
                  <a:gd name="connsiteX14" fmla="*/ 10985 w 52578"/>
                  <a:gd name="connsiteY14" fmla="*/ 55182 h 65023"/>
                  <a:gd name="connsiteX15" fmla="*/ 27686 w 52578"/>
                  <a:gd name="connsiteY15" fmla="*/ 55182 h 65023"/>
                  <a:gd name="connsiteX16" fmla="*/ 41339 w 52578"/>
                  <a:gd name="connsiteY16" fmla="*/ 45720 h 65023"/>
                  <a:gd name="connsiteX17" fmla="*/ 27686 w 52578"/>
                  <a:gd name="connsiteY17" fmla="*/ 36513 h 65023"/>
                  <a:gd name="connsiteX18" fmla="*/ 10985 w 52578"/>
                  <a:gd name="connsiteY18" fmla="*/ 36513 h 65023"/>
                  <a:gd name="connsiteX19" fmla="*/ 10985 w 52578"/>
                  <a:gd name="connsiteY19" fmla="*/ 55182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78" h="65023">
                    <a:moveTo>
                      <a:pt x="28257" y="0"/>
                    </a:moveTo>
                    <a:cubicBezTo>
                      <a:pt x="41719" y="0"/>
                      <a:pt x="50102" y="6096"/>
                      <a:pt x="50102" y="16256"/>
                    </a:cubicBezTo>
                    <a:cubicBezTo>
                      <a:pt x="50102" y="23559"/>
                      <a:pt x="45720" y="29083"/>
                      <a:pt x="38671" y="30734"/>
                    </a:cubicBezTo>
                    <a:cubicBezTo>
                      <a:pt x="47371" y="32195"/>
                      <a:pt x="52578" y="38417"/>
                      <a:pt x="52578" y="47180"/>
                    </a:cubicBezTo>
                    <a:cubicBezTo>
                      <a:pt x="52578" y="58293"/>
                      <a:pt x="43561" y="65024"/>
                      <a:pt x="28892" y="65024"/>
                    </a:cubicBezTo>
                    <a:lnTo>
                      <a:pt x="0" y="65024"/>
                    </a:lnTo>
                    <a:lnTo>
                      <a:pt x="0" y="64"/>
                    </a:lnTo>
                    <a:lnTo>
                      <a:pt x="28257" y="64"/>
                    </a:lnTo>
                    <a:close/>
                    <a:moveTo>
                      <a:pt x="10985" y="26860"/>
                    </a:moveTo>
                    <a:lnTo>
                      <a:pt x="27686" y="26860"/>
                    </a:lnTo>
                    <a:cubicBezTo>
                      <a:pt x="34671" y="26860"/>
                      <a:pt x="38798" y="23622"/>
                      <a:pt x="38798" y="18161"/>
                    </a:cubicBezTo>
                    <a:cubicBezTo>
                      <a:pt x="38798" y="12700"/>
                      <a:pt x="34607" y="9715"/>
                      <a:pt x="27686" y="9715"/>
                    </a:cubicBezTo>
                    <a:lnTo>
                      <a:pt x="10985" y="9715"/>
                    </a:lnTo>
                    <a:lnTo>
                      <a:pt x="10985" y="26860"/>
                    </a:lnTo>
                    <a:close/>
                    <a:moveTo>
                      <a:pt x="10985" y="55182"/>
                    </a:moveTo>
                    <a:lnTo>
                      <a:pt x="27686" y="55182"/>
                    </a:lnTo>
                    <a:cubicBezTo>
                      <a:pt x="36195" y="55182"/>
                      <a:pt x="41339" y="51816"/>
                      <a:pt x="41339" y="45720"/>
                    </a:cubicBezTo>
                    <a:cubicBezTo>
                      <a:pt x="41339" y="39941"/>
                      <a:pt x="36258" y="36513"/>
                      <a:pt x="27686" y="36513"/>
                    </a:cubicBezTo>
                    <a:lnTo>
                      <a:pt x="10985" y="36513"/>
                    </a:lnTo>
                    <a:lnTo>
                      <a:pt x="10985" y="55182"/>
                    </a:lnTo>
                    <a:close/>
                  </a:path>
                </a:pathLst>
              </a:custGeom>
              <a:grpFill/>
              <a:ln w="6350" cap="flat">
                <a:noFill/>
                <a:prstDash val="solid"/>
                <a:miter/>
              </a:ln>
            </p:spPr>
            <p:txBody>
              <a:bodyPr rtlCol="0" anchor="ctr"/>
              <a:lstStyle/>
              <a:p>
                <a:endParaRPr lang="de-DE"/>
              </a:p>
            </p:txBody>
          </p:sp>
          <p:sp>
            <p:nvSpPr>
              <p:cNvPr id="419" name="Freihandform 321">
                <a:extLst>
                  <a:ext uri="{FF2B5EF4-FFF2-40B4-BE49-F238E27FC236}">
                    <a16:creationId xmlns:a16="http://schemas.microsoft.com/office/drawing/2014/main" id="{F1337BCD-054A-4D6D-B752-BFD3269B3D75}"/>
                  </a:ext>
                </a:extLst>
              </p:cNvPr>
              <p:cNvSpPr/>
              <p:nvPr/>
            </p:nvSpPr>
            <p:spPr>
              <a:xfrm>
                <a:off x="6886003" y="3966781"/>
                <a:ext cx="56515" cy="65404"/>
              </a:xfrm>
              <a:custGeom>
                <a:avLst/>
                <a:gdLst>
                  <a:gd name="connsiteX0" fmla="*/ 56515 w 56515"/>
                  <a:gd name="connsiteY0" fmla="*/ 38036 h 65404"/>
                  <a:gd name="connsiteX1" fmla="*/ 28321 w 56515"/>
                  <a:gd name="connsiteY1" fmla="*/ 65405 h 65404"/>
                  <a:gd name="connsiteX2" fmla="*/ 0 w 56515"/>
                  <a:gd name="connsiteY2" fmla="*/ 38036 h 65404"/>
                  <a:gd name="connsiteX3" fmla="*/ 0 w 56515"/>
                  <a:gd name="connsiteY3" fmla="*/ 0 h 65404"/>
                  <a:gd name="connsiteX4" fmla="*/ 10922 w 56515"/>
                  <a:gd name="connsiteY4" fmla="*/ 0 h 65404"/>
                  <a:gd name="connsiteX5" fmla="*/ 10922 w 56515"/>
                  <a:gd name="connsiteY5" fmla="*/ 38036 h 65404"/>
                  <a:gd name="connsiteX6" fmla="*/ 28384 w 56515"/>
                  <a:gd name="connsiteY6" fmla="*/ 55563 h 65404"/>
                  <a:gd name="connsiteX7" fmla="*/ 45529 w 56515"/>
                  <a:gd name="connsiteY7" fmla="*/ 38036 h 65404"/>
                  <a:gd name="connsiteX8" fmla="*/ 45529 w 56515"/>
                  <a:gd name="connsiteY8" fmla="*/ 0 h 65404"/>
                  <a:gd name="connsiteX9" fmla="*/ 56452 w 56515"/>
                  <a:gd name="connsiteY9" fmla="*/ 0 h 65404"/>
                  <a:gd name="connsiteX10" fmla="*/ 56452 w 56515"/>
                  <a:gd name="connsiteY10" fmla="*/ 38036 h 6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5" h="65404">
                    <a:moveTo>
                      <a:pt x="56515" y="38036"/>
                    </a:moveTo>
                    <a:cubicBezTo>
                      <a:pt x="56515" y="55054"/>
                      <a:pt x="45847" y="65405"/>
                      <a:pt x="28321" y="65405"/>
                    </a:cubicBezTo>
                    <a:cubicBezTo>
                      <a:pt x="10795" y="65405"/>
                      <a:pt x="0" y="54991"/>
                      <a:pt x="0" y="38036"/>
                    </a:cubicBezTo>
                    <a:lnTo>
                      <a:pt x="0" y="0"/>
                    </a:lnTo>
                    <a:lnTo>
                      <a:pt x="10922" y="0"/>
                    </a:lnTo>
                    <a:lnTo>
                      <a:pt x="10922" y="38036"/>
                    </a:lnTo>
                    <a:cubicBezTo>
                      <a:pt x="10922" y="48959"/>
                      <a:pt x="17716" y="55563"/>
                      <a:pt x="28384" y="55563"/>
                    </a:cubicBezTo>
                    <a:cubicBezTo>
                      <a:pt x="38989" y="55563"/>
                      <a:pt x="45529" y="49085"/>
                      <a:pt x="45529" y="38036"/>
                    </a:cubicBezTo>
                    <a:lnTo>
                      <a:pt x="45529" y="0"/>
                    </a:lnTo>
                    <a:lnTo>
                      <a:pt x="56452" y="0"/>
                    </a:lnTo>
                    <a:lnTo>
                      <a:pt x="56452" y="38036"/>
                    </a:lnTo>
                    <a:close/>
                  </a:path>
                </a:pathLst>
              </a:custGeom>
              <a:grpFill/>
              <a:ln w="6350" cap="flat">
                <a:noFill/>
                <a:prstDash val="solid"/>
                <a:miter/>
              </a:ln>
            </p:spPr>
            <p:txBody>
              <a:bodyPr rtlCol="0" anchor="ctr"/>
              <a:lstStyle/>
              <a:p>
                <a:endParaRPr lang="de-DE"/>
              </a:p>
            </p:txBody>
          </p:sp>
          <p:sp>
            <p:nvSpPr>
              <p:cNvPr id="420" name="Freihandform 322">
                <a:extLst>
                  <a:ext uri="{FF2B5EF4-FFF2-40B4-BE49-F238E27FC236}">
                    <a16:creationId xmlns:a16="http://schemas.microsoft.com/office/drawing/2014/main" id="{494A0E87-E88F-4E90-AC3A-E4DD4000D6FA}"/>
                  </a:ext>
                </a:extLst>
              </p:cNvPr>
              <p:cNvSpPr/>
              <p:nvPr/>
            </p:nvSpPr>
            <p:spPr>
              <a:xfrm>
                <a:off x="6950582" y="3966781"/>
                <a:ext cx="52070" cy="64960"/>
              </a:xfrm>
              <a:custGeom>
                <a:avLst/>
                <a:gdLst>
                  <a:gd name="connsiteX0" fmla="*/ 31433 w 52070"/>
                  <a:gd name="connsiteY0" fmla="*/ 9842 h 64960"/>
                  <a:gd name="connsiteX1" fmla="*/ 31433 w 52070"/>
                  <a:gd name="connsiteY1" fmla="*/ 64960 h 64960"/>
                  <a:gd name="connsiteX2" fmla="*/ 20511 w 52070"/>
                  <a:gd name="connsiteY2" fmla="*/ 64960 h 64960"/>
                  <a:gd name="connsiteX3" fmla="*/ 20511 w 52070"/>
                  <a:gd name="connsiteY3" fmla="*/ 9842 h 64960"/>
                  <a:gd name="connsiteX4" fmla="*/ 0 w 52070"/>
                  <a:gd name="connsiteY4" fmla="*/ 9842 h 64960"/>
                  <a:gd name="connsiteX5" fmla="*/ 0 w 52070"/>
                  <a:gd name="connsiteY5" fmla="*/ 0 h 64960"/>
                  <a:gd name="connsiteX6" fmla="*/ 52070 w 52070"/>
                  <a:gd name="connsiteY6" fmla="*/ 0 h 64960"/>
                  <a:gd name="connsiteX7" fmla="*/ 52070 w 52070"/>
                  <a:gd name="connsiteY7" fmla="*/ 9842 h 64960"/>
                  <a:gd name="connsiteX8" fmla="*/ 31433 w 52070"/>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0" h="64960">
                    <a:moveTo>
                      <a:pt x="31433" y="9842"/>
                    </a:moveTo>
                    <a:lnTo>
                      <a:pt x="31433" y="64960"/>
                    </a:lnTo>
                    <a:lnTo>
                      <a:pt x="20511" y="64960"/>
                    </a:lnTo>
                    <a:lnTo>
                      <a:pt x="20511" y="9842"/>
                    </a:lnTo>
                    <a:lnTo>
                      <a:pt x="0" y="9842"/>
                    </a:lnTo>
                    <a:lnTo>
                      <a:pt x="0" y="0"/>
                    </a:lnTo>
                    <a:lnTo>
                      <a:pt x="52070" y="0"/>
                    </a:lnTo>
                    <a:lnTo>
                      <a:pt x="52070" y="9842"/>
                    </a:lnTo>
                    <a:lnTo>
                      <a:pt x="31433" y="9842"/>
                    </a:lnTo>
                    <a:close/>
                  </a:path>
                </a:pathLst>
              </a:custGeom>
              <a:grpFill/>
              <a:ln w="6350" cap="flat">
                <a:noFill/>
                <a:prstDash val="solid"/>
                <a:miter/>
              </a:ln>
            </p:spPr>
            <p:txBody>
              <a:bodyPr rtlCol="0" anchor="ctr"/>
              <a:lstStyle/>
              <a:p>
                <a:endParaRPr lang="de-DE"/>
              </a:p>
            </p:txBody>
          </p:sp>
          <p:sp>
            <p:nvSpPr>
              <p:cNvPr id="421" name="Freihandform 323">
                <a:extLst>
                  <a:ext uri="{FF2B5EF4-FFF2-40B4-BE49-F238E27FC236}">
                    <a16:creationId xmlns:a16="http://schemas.microsoft.com/office/drawing/2014/main" id="{8D1DD450-476A-431B-B188-0BCA5AB87F4C}"/>
                  </a:ext>
                </a:extLst>
              </p:cNvPr>
              <p:cNvSpPr/>
              <p:nvPr/>
            </p:nvSpPr>
            <p:spPr>
              <a:xfrm>
                <a:off x="7002843" y="3966464"/>
                <a:ext cx="68833" cy="65722"/>
              </a:xfrm>
              <a:custGeom>
                <a:avLst/>
                <a:gdLst>
                  <a:gd name="connsiteX0" fmla="*/ 68834 w 68833"/>
                  <a:gd name="connsiteY0" fmla="*/ 32766 h 65722"/>
                  <a:gd name="connsiteX1" fmla="*/ 34417 w 68833"/>
                  <a:gd name="connsiteY1" fmla="*/ 65722 h 65722"/>
                  <a:gd name="connsiteX2" fmla="*/ 0 w 68833"/>
                  <a:gd name="connsiteY2" fmla="*/ 32766 h 65722"/>
                  <a:gd name="connsiteX3" fmla="*/ 34417 w 68833"/>
                  <a:gd name="connsiteY3" fmla="*/ 0 h 65722"/>
                  <a:gd name="connsiteX4" fmla="*/ 68834 w 68833"/>
                  <a:gd name="connsiteY4" fmla="*/ 32766 h 65722"/>
                  <a:gd name="connsiteX5" fmla="*/ 11049 w 68833"/>
                  <a:gd name="connsiteY5" fmla="*/ 32766 h 65722"/>
                  <a:gd name="connsiteX6" fmla="*/ 34417 w 68833"/>
                  <a:gd name="connsiteY6" fmla="*/ 55880 h 65722"/>
                  <a:gd name="connsiteX7" fmla="*/ 57531 w 68833"/>
                  <a:gd name="connsiteY7" fmla="*/ 32766 h 65722"/>
                  <a:gd name="connsiteX8" fmla="*/ 34417 w 68833"/>
                  <a:gd name="connsiteY8" fmla="*/ 9842 h 65722"/>
                  <a:gd name="connsiteX9" fmla="*/ 11049 w 68833"/>
                  <a:gd name="connsiteY9" fmla="*/ 32766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33" h="65722">
                    <a:moveTo>
                      <a:pt x="68834" y="32766"/>
                    </a:moveTo>
                    <a:cubicBezTo>
                      <a:pt x="68834" y="51308"/>
                      <a:pt x="53784" y="65722"/>
                      <a:pt x="34417" y="65722"/>
                    </a:cubicBezTo>
                    <a:cubicBezTo>
                      <a:pt x="15049" y="65722"/>
                      <a:pt x="0" y="51308"/>
                      <a:pt x="0" y="32766"/>
                    </a:cubicBezTo>
                    <a:cubicBezTo>
                      <a:pt x="0" y="14097"/>
                      <a:pt x="15049" y="0"/>
                      <a:pt x="34417" y="0"/>
                    </a:cubicBezTo>
                    <a:cubicBezTo>
                      <a:pt x="53784" y="0"/>
                      <a:pt x="68834" y="14224"/>
                      <a:pt x="68834" y="32766"/>
                    </a:cubicBezTo>
                    <a:close/>
                    <a:moveTo>
                      <a:pt x="11049" y="32766"/>
                    </a:moveTo>
                    <a:cubicBezTo>
                      <a:pt x="11049" y="45657"/>
                      <a:pt x="21717" y="55880"/>
                      <a:pt x="34417" y="55880"/>
                    </a:cubicBezTo>
                    <a:cubicBezTo>
                      <a:pt x="47117" y="55880"/>
                      <a:pt x="57531" y="45657"/>
                      <a:pt x="57531" y="32766"/>
                    </a:cubicBezTo>
                    <a:cubicBezTo>
                      <a:pt x="57531" y="19876"/>
                      <a:pt x="47117" y="9842"/>
                      <a:pt x="34417" y="9842"/>
                    </a:cubicBezTo>
                    <a:cubicBezTo>
                      <a:pt x="21653" y="9842"/>
                      <a:pt x="11049" y="19876"/>
                      <a:pt x="11049" y="32766"/>
                    </a:cubicBezTo>
                    <a:close/>
                  </a:path>
                </a:pathLst>
              </a:custGeom>
              <a:grpFill/>
              <a:ln w="6350" cap="flat">
                <a:noFill/>
                <a:prstDash val="solid"/>
                <a:miter/>
              </a:ln>
            </p:spPr>
            <p:txBody>
              <a:bodyPr rtlCol="0" anchor="ctr"/>
              <a:lstStyle/>
              <a:p>
                <a:endParaRPr lang="de-DE"/>
              </a:p>
            </p:txBody>
          </p:sp>
          <p:sp>
            <p:nvSpPr>
              <p:cNvPr id="422" name="Freihandform 324">
                <a:extLst>
                  <a:ext uri="{FF2B5EF4-FFF2-40B4-BE49-F238E27FC236}">
                    <a16:creationId xmlns:a16="http://schemas.microsoft.com/office/drawing/2014/main" id="{447497C5-B3B1-47AD-9AF7-E4A7CCBBE0F8}"/>
                  </a:ext>
                </a:extLst>
              </p:cNvPr>
              <p:cNvSpPr/>
              <p:nvPr/>
            </p:nvSpPr>
            <p:spPr>
              <a:xfrm>
                <a:off x="7083361" y="3966781"/>
                <a:ext cx="53657" cy="64960"/>
              </a:xfrm>
              <a:custGeom>
                <a:avLst/>
                <a:gdLst>
                  <a:gd name="connsiteX0" fmla="*/ 29337 w 53657"/>
                  <a:gd name="connsiteY0" fmla="*/ 45276 h 64960"/>
                  <a:gd name="connsiteX1" fmla="*/ 26353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3 w 53657"/>
                  <a:gd name="connsiteY6" fmla="*/ 0 h 64960"/>
                  <a:gd name="connsiteX7" fmla="*/ 52515 w 53657"/>
                  <a:gd name="connsiteY7" fmla="*/ 22161 h 64960"/>
                  <a:gd name="connsiteX8" fmla="*/ 39053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416 w 53657"/>
                  <a:gd name="connsiteY12" fmla="*/ 35497 h 64960"/>
                  <a:gd name="connsiteX13" fmla="*/ 42228 w 53657"/>
                  <a:gd name="connsiteY13" fmla="*/ 22415 h 64960"/>
                  <a:gd name="connsiteX14" fmla="*/ 26416 w 53657"/>
                  <a:gd name="connsiteY14" fmla="*/ 9779 h 64960"/>
                  <a:gd name="connsiteX15" fmla="*/ 10985 w 53657"/>
                  <a:gd name="connsiteY15" fmla="*/ 9779 h 64960"/>
                  <a:gd name="connsiteX16" fmla="*/ 10985 w 53657"/>
                  <a:gd name="connsiteY16" fmla="*/ 35497 h 64960"/>
                  <a:gd name="connsiteX17" fmla="*/ 26416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9" y="45339"/>
                      <a:pt x="26353" y="45339"/>
                    </a:cubicBezTo>
                    <a:lnTo>
                      <a:pt x="10922" y="45339"/>
                    </a:lnTo>
                    <a:lnTo>
                      <a:pt x="10922" y="64960"/>
                    </a:lnTo>
                    <a:lnTo>
                      <a:pt x="0" y="64960"/>
                    </a:lnTo>
                    <a:lnTo>
                      <a:pt x="0" y="0"/>
                    </a:lnTo>
                    <a:lnTo>
                      <a:pt x="26353" y="0"/>
                    </a:lnTo>
                    <a:cubicBezTo>
                      <a:pt x="42990" y="0"/>
                      <a:pt x="52515" y="8065"/>
                      <a:pt x="52515" y="22161"/>
                    </a:cubicBezTo>
                    <a:cubicBezTo>
                      <a:pt x="52515" y="32576"/>
                      <a:pt x="47689" y="39878"/>
                      <a:pt x="39053" y="43243"/>
                    </a:cubicBezTo>
                    <a:lnTo>
                      <a:pt x="53657" y="64960"/>
                    </a:lnTo>
                    <a:lnTo>
                      <a:pt x="41211" y="64960"/>
                    </a:lnTo>
                    <a:lnTo>
                      <a:pt x="29337" y="45276"/>
                    </a:lnTo>
                    <a:close/>
                    <a:moveTo>
                      <a:pt x="26416" y="35497"/>
                    </a:moveTo>
                    <a:cubicBezTo>
                      <a:pt x="36449" y="35497"/>
                      <a:pt x="42228" y="31242"/>
                      <a:pt x="42228" y="22415"/>
                    </a:cubicBezTo>
                    <a:cubicBezTo>
                      <a:pt x="42228" y="13907"/>
                      <a:pt x="36449" y="9779"/>
                      <a:pt x="26416" y="9779"/>
                    </a:cubicBezTo>
                    <a:lnTo>
                      <a:pt x="10985" y="9779"/>
                    </a:lnTo>
                    <a:lnTo>
                      <a:pt x="10985" y="35497"/>
                    </a:lnTo>
                    <a:lnTo>
                      <a:pt x="26416" y="35497"/>
                    </a:lnTo>
                    <a:close/>
                  </a:path>
                </a:pathLst>
              </a:custGeom>
              <a:grpFill/>
              <a:ln w="6350" cap="flat">
                <a:noFill/>
                <a:prstDash val="solid"/>
                <a:miter/>
              </a:ln>
            </p:spPr>
            <p:txBody>
              <a:bodyPr rtlCol="0" anchor="ctr"/>
              <a:lstStyle/>
              <a:p>
                <a:endParaRPr lang="de-DE"/>
              </a:p>
            </p:txBody>
          </p:sp>
        </p:grpSp>
        <p:grpSp>
          <p:nvGrpSpPr>
            <p:cNvPr id="389" name="Grafik 2">
              <a:extLst>
                <a:ext uri="{FF2B5EF4-FFF2-40B4-BE49-F238E27FC236}">
                  <a16:creationId xmlns:a16="http://schemas.microsoft.com/office/drawing/2014/main" id="{1E0E7566-7580-459F-B016-8441D16EA1BD}"/>
                </a:ext>
              </a:extLst>
            </p:cNvPr>
            <p:cNvGrpSpPr/>
            <p:nvPr/>
          </p:nvGrpSpPr>
          <p:grpSpPr>
            <a:xfrm>
              <a:off x="6545516" y="3362959"/>
              <a:ext cx="557339" cy="557339"/>
              <a:chOff x="6545516" y="3362959"/>
              <a:chExt cx="557339" cy="557339"/>
            </a:xfrm>
            <a:grpFill/>
          </p:grpSpPr>
          <p:sp>
            <p:nvSpPr>
              <p:cNvPr id="390" name="Freihandform 1000">
                <a:extLst>
                  <a:ext uri="{FF2B5EF4-FFF2-40B4-BE49-F238E27FC236}">
                    <a16:creationId xmlns:a16="http://schemas.microsoft.com/office/drawing/2014/main" id="{0F3531D2-8355-4683-92E0-845584A96CF7}"/>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sp>
            <p:nvSpPr>
              <p:cNvPr id="391" name="Freihandform 1001">
                <a:extLst>
                  <a:ext uri="{FF2B5EF4-FFF2-40B4-BE49-F238E27FC236}">
                    <a16:creationId xmlns:a16="http://schemas.microsoft.com/office/drawing/2014/main" id="{5CBAEF39-9EA9-403B-9DBB-6BF3BDC529B4}"/>
                  </a:ext>
                </a:extLst>
              </p:cNvPr>
              <p:cNvSpPr/>
              <p:nvPr/>
            </p:nvSpPr>
            <p:spPr>
              <a:xfrm>
                <a:off x="6684771" y="3585971"/>
                <a:ext cx="278580" cy="129984"/>
              </a:xfrm>
              <a:custGeom>
                <a:avLst/>
                <a:gdLst>
                  <a:gd name="connsiteX0" fmla="*/ 269431 w 278580"/>
                  <a:gd name="connsiteY0" fmla="*/ 129985 h 129984"/>
                  <a:gd name="connsiteX1" fmla="*/ 241554 w 278580"/>
                  <a:gd name="connsiteY1" fmla="*/ 129985 h 129984"/>
                  <a:gd name="connsiteX2" fmla="*/ 232284 w 278580"/>
                  <a:gd name="connsiteY2" fmla="*/ 120714 h 129984"/>
                  <a:gd name="connsiteX3" fmla="*/ 213678 w 278580"/>
                  <a:gd name="connsiteY3" fmla="*/ 102108 h 129984"/>
                  <a:gd name="connsiteX4" fmla="*/ 195072 w 278580"/>
                  <a:gd name="connsiteY4" fmla="*/ 120714 h 129984"/>
                  <a:gd name="connsiteX5" fmla="*/ 185801 w 278580"/>
                  <a:gd name="connsiteY5" fmla="*/ 129985 h 129984"/>
                  <a:gd name="connsiteX6" fmla="*/ 92901 w 278580"/>
                  <a:gd name="connsiteY6" fmla="*/ 129985 h 129984"/>
                  <a:gd name="connsiteX7" fmla="*/ 83630 w 278580"/>
                  <a:gd name="connsiteY7" fmla="*/ 120714 h 129984"/>
                  <a:gd name="connsiteX8" fmla="*/ 65024 w 278580"/>
                  <a:gd name="connsiteY8" fmla="*/ 102108 h 129984"/>
                  <a:gd name="connsiteX9" fmla="*/ 46419 w 278580"/>
                  <a:gd name="connsiteY9" fmla="*/ 120714 h 129984"/>
                  <a:gd name="connsiteX10" fmla="*/ 37147 w 278580"/>
                  <a:gd name="connsiteY10" fmla="*/ 129985 h 129984"/>
                  <a:gd name="connsiteX11" fmla="*/ 9272 w 278580"/>
                  <a:gd name="connsiteY11" fmla="*/ 129985 h 129984"/>
                  <a:gd name="connsiteX12" fmla="*/ 0 w 278580"/>
                  <a:gd name="connsiteY12" fmla="*/ 120714 h 129984"/>
                  <a:gd name="connsiteX13" fmla="*/ 0 w 278580"/>
                  <a:gd name="connsiteY13" fmla="*/ 55690 h 129984"/>
                  <a:gd name="connsiteX14" fmla="*/ 9272 w 278580"/>
                  <a:gd name="connsiteY14" fmla="*/ 46419 h 129984"/>
                  <a:gd name="connsiteX15" fmla="*/ 157861 w 278580"/>
                  <a:gd name="connsiteY15" fmla="*/ 46419 h 129984"/>
                  <a:gd name="connsiteX16" fmla="*/ 157861 w 278580"/>
                  <a:gd name="connsiteY16" fmla="*/ 9271 h 129984"/>
                  <a:gd name="connsiteX17" fmla="*/ 167132 w 278580"/>
                  <a:gd name="connsiteY17" fmla="*/ 0 h 129984"/>
                  <a:gd name="connsiteX18" fmla="*/ 222885 w 278580"/>
                  <a:gd name="connsiteY18" fmla="*/ 0 h 129984"/>
                  <a:gd name="connsiteX19" fmla="*/ 229426 w 278580"/>
                  <a:gd name="connsiteY19" fmla="*/ 2731 h 129984"/>
                  <a:gd name="connsiteX20" fmla="*/ 275844 w 278580"/>
                  <a:gd name="connsiteY20" fmla="*/ 49149 h 129984"/>
                  <a:gd name="connsiteX21" fmla="*/ 278574 w 278580"/>
                  <a:gd name="connsiteY21" fmla="*/ 55690 h 129984"/>
                  <a:gd name="connsiteX22" fmla="*/ 278574 w 278580"/>
                  <a:gd name="connsiteY22" fmla="*/ 120714 h 129984"/>
                  <a:gd name="connsiteX23" fmla="*/ 269431 w 278580"/>
                  <a:gd name="connsiteY23" fmla="*/ 129985 h 129984"/>
                  <a:gd name="connsiteX24" fmla="*/ 249682 w 278580"/>
                  <a:gd name="connsiteY24" fmla="*/ 111379 h 129984"/>
                  <a:gd name="connsiteX25" fmla="*/ 260159 w 278580"/>
                  <a:gd name="connsiteY25" fmla="*/ 111379 h 129984"/>
                  <a:gd name="connsiteX26" fmla="*/ 260159 w 278580"/>
                  <a:gd name="connsiteY26" fmla="*/ 59500 h 129984"/>
                  <a:gd name="connsiteX27" fmla="*/ 219139 w 278580"/>
                  <a:gd name="connsiteY27" fmla="*/ 18479 h 129984"/>
                  <a:gd name="connsiteX28" fmla="*/ 176530 w 278580"/>
                  <a:gd name="connsiteY28" fmla="*/ 18479 h 129984"/>
                  <a:gd name="connsiteX29" fmla="*/ 176530 w 278580"/>
                  <a:gd name="connsiteY29" fmla="*/ 55626 h 129984"/>
                  <a:gd name="connsiteX30" fmla="*/ 167260 w 278580"/>
                  <a:gd name="connsiteY30" fmla="*/ 64897 h 129984"/>
                  <a:gd name="connsiteX31" fmla="*/ 18669 w 278580"/>
                  <a:gd name="connsiteY31" fmla="*/ 64897 h 129984"/>
                  <a:gd name="connsiteX32" fmla="*/ 18669 w 278580"/>
                  <a:gd name="connsiteY32" fmla="*/ 111316 h 129984"/>
                  <a:gd name="connsiteX33" fmla="*/ 29147 w 278580"/>
                  <a:gd name="connsiteY33" fmla="*/ 111316 h 129984"/>
                  <a:gd name="connsiteX34" fmla="*/ 65151 w 278580"/>
                  <a:gd name="connsiteY34" fmla="*/ 83439 h 129984"/>
                  <a:gd name="connsiteX35" fmla="*/ 101156 w 278580"/>
                  <a:gd name="connsiteY35" fmla="*/ 111316 h 129984"/>
                  <a:gd name="connsiteX36" fmla="*/ 177800 w 278580"/>
                  <a:gd name="connsiteY36" fmla="*/ 111316 h 129984"/>
                  <a:gd name="connsiteX37" fmla="*/ 213805 w 278580"/>
                  <a:gd name="connsiteY37" fmla="*/ 83439 h 129984"/>
                  <a:gd name="connsiteX38" fmla="*/ 249682 w 278580"/>
                  <a:gd name="connsiteY38" fmla="*/ 111379 h 1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8580" h="129984">
                    <a:moveTo>
                      <a:pt x="269431" y="129985"/>
                    </a:moveTo>
                    <a:lnTo>
                      <a:pt x="241554" y="129985"/>
                    </a:lnTo>
                    <a:cubicBezTo>
                      <a:pt x="236410" y="129985"/>
                      <a:pt x="232284" y="125857"/>
                      <a:pt x="232284" y="120714"/>
                    </a:cubicBezTo>
                    <a:cubicBezTo>
                      <a:pt x="232284" y="110490"/>
                      <a:pt x="223965" y="102108"/>
                      <a:pt x="213678" y="102108"/>
                    </a:cubicBezTo>
                    <a:cubicBezTo>
                      <a:pt x="203454" y="102108"/>
                      <a:pt x="195072" y="110427"/>
                      <a:pt x="195072" y="120714"/>
                    </a:cubicBezTo>
                    <a:cubicBezTo>
                      <a:pt x="195072" y="125857"/>
                      <a:pt x="190881" y="129985"/>
                      <a:pt x="185801" y="129985"/>
                    </a:cubicBezTo>
                    <a:lnTo>
                      <a:pt x="92901" y="129985"/>
                    </a:lnTo>
                    <a:cubicBezTo>
                      <a:pt x="87757" y="129985"/>
                      <a:pt x="83630" y="125857"/>
                      <a:pt x="83630" y="120714"/>
                    </a:cubicBezTo>
                    <a:cubicBezTo>
                      <a:pt x="83630" y="110490"/>
                      <a:pt x="75311" y="102108"/>
                      <a:pt x="65024" y="102108"/>
                    </a:cubicBezTo>
                    <a:cubicBezTo>
                      <a:pt x="54737" y="102108"/>
                      <a:pt x="46419" y="110427"/>
                      <a:pt x="46419" y="120714"/>
                    </a:cubicBezTo>
                    <a:cubicBezTo>
                      <a:pt x="46419" y="125857"/>
                      <a:pt x="42228" y="129985"/>
                      <a:pt x="37147" y="129985"/>
                    </a:cubicBezTo>
                    <a:lnTo>
                      <a:pt x="9272" y="129985"/>
                    </a:lnTo>
                    <a:cubicBezTo>
                      <a:pt x="4128" y="129985"/>
                      <a:pt x="0" y="125857"/>
                      <a:pt x="0" y="120714"/>
                    </a:cubicBezTo>
                    <a:lnTo>
                      <a:pt x="0" y="55690"/>
                    </a:lnTo>
                    <a:cubicBezTo>
                      <a:pt x="0" y="50546"/>
                      <a:pt x="4128" y="46419"/>
                      <a:pt x="9272" y="46419"/>
                    </a:cubicBezTo>
                    <a:lnTo>
                      <a:pt x="157861" y="46419"/>
                    </a:lnTo>
                    <a:lnTo>
                      <a:pt x="157861" y="9271"/>
                    </a:lnTo>
                    <a:cubicBezTo>
                      <a:pt x="157861" y="4128"/>
                      <a:pt x="161989" y="0"/>
                      <a:pt x="167132" y="0"/>
                    </a:cubicBezTo>
                    <a:lnTo>
                      <a:pt x="222885" y="0"/>
                    </a:lnTo>
                    <a:cubicBezTo>
                      <a:pt x="225361" y="0"/>
                      <a:pt x="227711" y="953"/>
                      <a:pt x="229426" y="2731"/>
                    </a:cubicBezTo>
                    <a:lnTo>
                      <a:pt x="275844" y="49149"/>
                    </a:lnTo>
                    <a:cubicBezTo>
                      <a:pt x="277559" y="50864"/>
                      <a:pt x="278574" y="53277"/>
                      <a:pt x="278574" y="55690"/>
                    </a:cubicBezTo>
                    <a:lnTo>
                      <a:pt x="278574" y="120714"/>
                    </a:lnTo>
                    <a:cubicBezTo>
                      <a:pt x="278765" y="125794"/>
                      <a:pt x="274574" y="129985"/>
                      <a:pt x="269431" y="129985"/>
                    </a:cubicBezTo>
                    <a:close/>
                    <a:moveTo>
                      <a:pt x="249682" y="111379"/>
                    </a:moveTo>
                    <a:lnTo>
                      <a:pt x="260159" y="111379"/>
                    </a:lnTo>
                    <a:lnTo>
                      <a:pt x="260159" y="59500"/>
                    </a:lnTo>
                    <a:lnTo>
                      <a:pt x="219139" y="18479"/>
                    </a:lnTo>
                    <a:lnTo>
                      <a:pt x="176530" y="18479"/>
                    </a:lnTo>
                    <a:lnTo>
                      <a:pt x="176530" y="55626"/>
                    </a:lnTo>
                    <a:cubicBezTo>
                      <a:pt x="176530" y="60770"/>
                      <a:pt x="172339" y="64897"/>
                      <a:pt x="167260" y="64897"/>
                    </a:cubicBezTo>
                    <a:lnTo>
                      <a:pt x="18669" y="64897"/>
                    </a:lnTo>
                    <a:lnTo>
                      <a:pt x="18669" y="111316"/>
                    </a:lnTo>
                    <a:lnTo>
                      <a:pt x="29147" y="111316"/>
                    </a:lnTo>
                    <a:cubicBezTo>
                      <a:pt x="33274" y="95314"/>
                      <a:pt x="47816" y="83439"/>
                      <a:pt x="65151" y="83439"/>
                    </a:cubicBezTo>
                    <a:cubicBezTo>
                      <a:pt x="82486" y="83439"/>
                      <a:pt x="96965" y="95314"/>
                      <a:pt x="101156" y="111316"/>
                    </a:cubicBezTo>
                    <a:lnTo>
                      <a:pt x="177800" y="111316"/>
                    </a:lnTo>
                    <a:cubicBezTo>
                      <a:pt x="181928" y="95314"/>
                      <a:pt x="196469" y="83439"/>
                      <a:pt x="213805" y="83439"/>
                    </a:cubicBezTo>
                    <a:cubicBezTo>
                      <a:pt x="231013" y="83503"/>
                      <a:pt x="245555" y="95377"/>
                      <a:pt x="249682" y="111379"/>
                    </a:cubicBezTo>
                    <a:close/>
                  </a:path>
                </a:pathLst>
              </a:custGeom>
              <a:grpFill/>
              <a:ln w="6350" cap="flat">
                <a:noFill/>
                <a:prstDash val="solid"/>
                <a:miter/>
              </a:ln>
            </p:spPr>
            <p:txBody>
              <a:bodyPr rtlCol="0" anchor="ctr"/>
              <a:lstStyle/>
              <a:p>
                <a:endParaRPr lang="de-DE"/>
              </a:p>
            </p:txBody>
          </p:sp>
          <p:sp>
            <p:nvSpPr>
              <p:cNvPr id="392" name="Freihandform 1002">
                <a:extLst>
                  <a:ext uri="{FF2B5EF4-FFF2-40B4-BE49-F238E27FC236}">
                    <a16:creationId xmlns:a16="http://schemas.microsoft.com/office/drawing/2014/main" id="{81226B02-DD0B-45A0-A481-8C88C2308491}"/>
                  </a:ext>
                </a:extLst>
              </p:cNvPr>
              <p:cNvSpPr/>
              <p:nvPr/>
            </p:nvSpPr>
            <p:spPr>
              <a:xfrm>
                <a:off x="6712775" y="3669474"/>
                <a:ext cx="222884" cy="74295"/>
              </a:xfrm>
              <a:custGeom>
                <a:avLst/>
                <a:gdLst>
                  <a:gd name="connsiteX0" fmla="*/ 185738 w 222884"/>
                  <a:gd name="connsiteY0" fmla="*/ 74295 h 74295"/>
                  <a:gd name="connsiteX1" fmla="*/ 148590 w 222884"/>
                  <a:gd name="connsiteY1" fmla="*/ 37147 h 74295"/>
                  <a:gd name="connsiteX2" fmla="*/ 185738 w 222884"/>
                  <a:gd name="connsiteY2" fmla="*/ 0 h 74295"/>
                  <a:gd name="connsiteX3" fmla="*/ 222885 w 222884"/>
                  <a:gd name="connsiteY3" fmla="*/ 37147 h 74295"/>
                  <a:gd name="connsiteX4" fmla="*/ 185738 w 222884"/>
                  <a:gd name="connsiteY4" fmla="*/ 74295 h 74295"/>
                  <a:gd name="connsiteX5" fmla="*/ 185738 w 222884"/>
                  <a:gd name="connsiteY5" fmla="*/ 18605 h 74295"/>
                  <a:gd name="connsiteX6" fmla="*/ 167132 w 222884"/>
                  <a:gd name="connsiteY6" fmla="*/ 37211 h 74295"/>
                  <a:gd name="connsiteX7" fmla="*/ 185738 w 222884"/>
                  <a:gd name="connsiteY7" fmla="*/ 55816 h 74295"/>
                  <a:gd name="connsiteX8" fmla="*/ 204343 w 222884"/>
                  <a:gd name="connsiteY8" fmla="*/ 37211 h 74295"/>
                  <a:gd name="connsiteX9" fmla="*/ 185738 w 222884"/>
                  <a:gd name="connsiteY9" fmla="*/ 18605 h 74295"/>
                  <a:gd name="connsiteX10" fmla="*/ 37147 w 222884"/>
                  <a:gd name="connsiteY10" fmla="*/ 74295 h 74295"/>
                  <a:gd name="connsiteX11" fmla="*/ 0 w 222884"/>
                  <a:gd name="connsiteY11" fmla="*/ 37147 h 74295"/>
                  <a:gd name="connsiteX12" fmla="*/ 37147 w 222884"/>
                  <a:gd name="connsiteY12" fmla="*/ 0 h 74295"/>
                  <a:gd name="connsiteX13" fmla="*/ 74295 w 222884"/>
                  <a:gd name="connsiteY13" fmla="*/ 37147 h 74295"/>
                  <a:gd name="connsiteX14" fmla="*/ 37147 w 222884"/>
                  <a:gd name="connsiteY14" fmla="*/ 74295 h 74295"/>
                  <a:gd name="connsiteX15" fmla="*/ 37147 w 222884"/>
                  <a:gd name="connsiteY15" fmla="*/ 18605 h 74295"/>
                  <a:gd name="connsiteX16" fmla="*/ 18542 w 222884"/>
                  <a:gd name="connsiteY16" fmla="*/ 37211 h 74295"/>
                  <a:gd name="connsiteX17" fmla="*/ 37147 w 222884"/>
                  <a:gd name="connsiteY17" fmla="*/ 55816 h 74295"/>
                  <a:gd name="connsiteX18" fmla="*/ 55753 w 222884"/>
                  <a:gd name="connsiteY18" fmla="*/ 37211 h 74295"/>
                  <a:gd name="connsiteX19" fmla="*/ 37147 w 222884"/>
                  <a:gd name="connsiteY19" fmla="*/ 1860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74295">
                    <a:moveTo>
                      <a:pt x="185738" y="74295"/>
                    </a:moveTo>
                    <a:cubicBezTo>
                      <a:pt x="165227" y="74295"/>
                      <a:pt x="148590" y="57658"/>
                      <a:pt x="148590" y="37147"/>
                    </a:cubicBezTo>
                    <a:cubicBezTo>
                      <a:pt x="148590" y="16637"/>
                      <a:pt x="165227" y="0"/>
                      <a:pt x="185738" y="0"/>
                    </a:cubicBezTo>
                    <a:cubicBezTo>
                      <a:pt x="206248" y="0"/>
                      <a:pt x="222885" y="16637"/>
                      <a:pt x="222885" y="37147"/>
                    </a:cubicBezTo>
                    <a:cubicBezTo>
                      <a:pt x="222885" y="57658"/>
                      <a:pt x="206184" y="74295"/>
                      <a:pt x="185738" y="74295"/>
                    </a:cubicBezTo>
                    <a:close/>
                    <a:moveTo>
                      <a:pt x="185738" y="18605"/>
                    </a:moveTo>
                    <a:cubicBezTo>
                      <a:pt x="175514" y="18605"/>
                      <a:pt x="167132" y="26924"/>
                      <a:pt x="167132" y="37211"/>
                    </a:cubicBezTo>
                    <a:cubicBezTo>
                      <a:pt x="167132" y="47435"/>
                      <a:pt x="175451" y="55816"/>
                      <a:pt x="185738" y="55816"/>
                    </a:cubicBezTo>
                    <a:cubicBezTo>
                      <a:pt x="195961" y="55816"/>
                      <a:pt x="204343" y="47498"/>
                      <a:pt x="204343" y="37211"/>
                    </a:cubicBezTo>
                    <a:cubicBezTo>
                      <a:pt x="204280" y="26924"/>
                      <a:pt x="195961" y="18605"/>
                      <a:pt x="185738" y="18605"/>
                    </a:cubicBezTo>
                    <a:close/>
                    <a:moveTo>
                      <a:pt x="37147" y="74295"/>
                    </a:moveTo>
                    <a:cubicBezTo>
                      <a:pt x="16637" y="74295"/>
                      <a:pt x="0" y="57658"/>
                      <a:pt x="0" y="37147"/>
                    </a:cubicBezTo>
                    <a:cubicBezTo>
                      <a:pt x="0" y="16637"/>
                      <a:pt x="16637" y="0"/>
                      <a:pt x="37147" y="0"/>
                    </a:cubicBezTo>
                    <a:cubicBezTo>
                      <a:pt x="57658" y="0"/>
                      <a:pt x="74295" y="16637"/>
                      <a:pt x="74295" y="37147"/>
                    </a:cubicBezTo>
                    <a:cubicBezTo>
                      <a:pt x="74295" y="57658"/>
                      <a:pt x="57594" y="74295"/>
                      <a:pt x="37147" y="74295"/>
                    </a:cubicBezTo>
                    <a:close/>
                    <a:moveTo>
                      <a:pt x="37147" y="18605"/>
                    </a:moveTo>
                    <a:cubicBezTo>
                      <a:pt x="26924" y="18605"/>
                      <a:pt x="18542" y="26924"/>
                      <a:pt x="18542" y="37211"/>
                    </a:cubicBezTo>
                    <a:cubicBezTo>
                      <a:pt x="18542" y="47435"/>
                      <a:pt x="26860" y="55816"/>
                      <a:pt x="37147" y="55816"/>
                    </a:cubicBezTo>
                    <a:cubicBezTo>
                      <a:pt x="47434" y="55816"/>
                      <a:pt x="55753" y="47498"/>
                      <a:pt x="55753" y="37211"/>
                    </a:cubicBezTo>
                    <a:cubicBezTo>
                      <a:pt x="55690" y="26924"/>
                      <a:pt x="47371" y="18605"/>
                      <a:pt x="37147" y="18605"/>
                    </a:cubicBezTo>
                    <a:close/>
                  </a:path>
                </a:pathLst>
              </a:custGeom>
              <a:grpFill/>
              <a:ln w="6350" cap="flat">
                <a:noFill/>
                <a:prstDash val="solid"/>
                <a:miter/>
              </a:ln>
            </p:spPr>
            <p:txBody>
              <a:bodyPr rtlCol="0" anchor="ctr"/>
              <a:lstStyle/>
              <a:p>
                <a:endParaRPr lang="de-DE"/>
              </a:p>
            </p:txBody>
          </p:sp>
          <p:sp>
            <p:nvSpPr>
              <p:cNvPr id="393" name="Freihandform 1003">
                <a:extLst>
                  <a:ext uri="{FF2B5EF4-FFF2-40B4-BE49-F238E27FC236}">
                    <a16:creationId xmlns:a16="http://schemas.microsoft.com/office/drawing/2014/main" id="{1A46A32A-D773-4CBA-90E7-F56B54725976}"/>
                  </a:ext>
                </a:extLst>
              </p:cNvPr>
              <p:cNvSpPr/>
              <p:nvPr/>
            </p:nvSpPr>
            <p:spPr>
              <a:xfrm>
                <a:off x="6619875" y="3437254"/>
                <a:ext cx="408685" cy="408685"/>
              </a:xfrm>
              <a:custGeom>
                <a:avLst/>
                <a:gdLst>
                  <a:gd name="connsiteX0" fmla="*/ 204343 w 408685"/>
                  <a:gd name="connsiteY0" fmla="*/ 408686 h 408685"/>
                  <a:gd name="connsiteX1" fmla="*/ 0 w 408685"/>
                  <a:gd name="connsiteY1" fmla="*/ 204343 h 408685"/>
                  <a:gd name="connsiteX2" fmla="*/ 204343 w 408685"/>
                  <a:gd name="connsiteY2" fmla="*/ 0 h 408685"/>
                  <a:gd name="connsiteX3" fmla="*/ 408686 w 408685"/>
                  <a:gd name="connsiteY3" fmla="*/ 204343 h 408685"/>
                  <a:gd name="connsiteX4" fmla="*/ 204343 w 408685"/>
                  <a:gd name="connsiteY4" fmla="*/ 408686 h 408685"/>
                  <a:gd name="connsiteX5" fmla="*/ 204343 w 408685"/>
                  <a:gd name="connsiteY5" fmla="*/ 18605 h 408685"/>
                  <a:gd name="connsiteX6" fmla="*/ 18606 w 408685"/>
                  <a:gd name="connsiteY6" fmla="*/ 204343 h 408685"/>
                  <a:gd name="connsiteX7" fmla="*/ 204343 w 408685"/>
                  <a:gd name="connsiteY7" fmla="*/ 390080 h 408685"/>
                  <a:gd name="connsiteX8" fmla="*/ 390081 w 408685"/>
                  <a:gd name="connsiteY8" fmla="*/ 204343 h 408685"/>
                  <a:gd name="connsiteX9" fmla="*/ 204343 w 408685"/>
                  <a:gd name="connsiteY9" fmla="*/ 18605 h 4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685" h="408685">
                    <a:moveTo>
                      <a:pt x="204343" y="408686"/>
                    </a:moveTo>
                    <a:cubicBezTo>
                      <a:pt x="91694" y="408686"/>
                      <a:pt x="0" y="316992"/>
                      <a:pt x="0" y="204343"/>
                    </a:cubicBezTo>
                    <a:cubicBezTo>
                      <a:pt x="0" y="91694"/>
                      <a:pt x="91694" y="0"/>
                      <a:pt x="204343" y="0"/>
                    </a:cubicBezTo>
                    <a:cubicBezTo>
                      <a:pt x="316992" y="0"/>
                      <a:pt x="408686" y="91694"/>
                      <a:pt x="408686" y="204343"/>
                    </a:cubicBezTo>
                    <a:cubicBezTo>
                      <a:pt x="408686" y="317055"/>
                      <a:pt x="316992" y="408686"/>
                      <a:pt x="204343" y="408686"/>
                    </a:cubicBezTo>
                    <a:close/>
                    <a:moveTo>
                      <a:pt x="204343" y="18605"/>
                    </a:moveTo>
                    <a:cubicBezTo>
                      <a:pt x="101918" y="18605"/>
                      <a:pt x="18606" y="101917"/>
                      <a:pt x="18606" y="204343"/>
                    </a:cubicBezTo>
                    <a:cubicBezTo>
                      <a:pt x="18606" y="306769"/>
                      <a:pt x="101918" y="390080"/>
                      <a:pt x="204343" y="390080"/>
                    </a:cubicBezTo>
                    <a:cubicBezTo>
                      <a:pt x="306769" y="390080"/>
                      <a:pt x="390081" y="306769"/>
                      <a:pt x="390081" y="204343"/>
                    </a:cubicBezTo>
                    <a:cubicBezTo>
                      <a:pt x="390081" y="101917"/>
                      <a:pt x="306769" y="18605"/>
                      <a:pt x="204343" y="18605"/>
                    </a:cubicBezTo>
                    <a:close/>
                  </a:path>
                </a:pathLst>
              </a:custGeom>
              <a:grpFill/>
              <a:ln w="6350" cap="flat">
                <a:noFill/>
                <a:prstDash val="solid"/>
                <a:miter/>
              </a:ln>
            </p:spPr>
            <p:txBody>
              <a:bodyPr rtlCol="0" anchor="ctr"/>
              <a:lstStyle/>
              <a:p>
                <a:endParaRPr lang="de-DE"/>
              </a:p>
            </p:txBody>
          </p:sp>
          <p:sp>
            <p:nvSpPr>
              <p:cNvPr id="394" name="Freihandform 1004">
                <a:extLst>
                  <a:ext uri="{FF2B5EF4-FFF2-40B4-BE49-F238E27FC236}">
                    <a16:creationId xmlns:a16="http://schemas.microsoft.com/office/drawing/2014/main" id="{7C6B03BF-9B18-46A1-A8D1-83F0C4CD087C}"/>
                  </a:ext>
                </a:extLst>
              </p:cNvPr>
              <p:cNvSpPr/>
              <p:nvPr/>
            </p:nvSpPr>
            <p:spPr>
              <a:xfrm>
                <a:off x="6796341" y="3362959"/>
                <a:ext cx="55752" cy="55753"/>
              </a:xfrm>
              <a:custGeom>
                <a:avLst/>
                <a:gdLst>
                  <a:gd name="connsiteX0" fmla="*/ 27877 w 55752"/>
                  <a:gd name="connsiteY0" fmla="*/ 55753 h 55753"/>
                  <a:gd name="connsiteX1" fmla="*/ 0 w 55752"/>
                  <a:gd name="connsiteY1" fmla="*/ 27877 h 55753"/>
                  <a:gd name="connsiteX2" fmla="*/ 27877 w 55752"/>
                  <a:gd name="connsiteY2" fmla="*/ 0 h 55753"/>
                  <a:gd name="connsiteX3" fmla="*/ 55752 w 55752"/>
                  <a:gd name="connsiteY3" fmla="*/ 27877 h 55753"/>
                  <a:gd name="connsiteX4" fmla="*/ 27877 w 55752"/>
                  <a:gd name="connsiteY4" fmla="*/ 55753 h 55753"/>
                  <a:gd name="connsiteX5" fmla="*/ 27877 w 55752"/>
                  <a:gd name="connsiteY5" fmla="*/ 18606 h 55753"/>
                  <a:gd name="connsiteX6" fmla="*/ 18605 w 55752"/>
                  <a:gd name="connsiteY6" fmla="*/ 27877 h 55753"/>
                  <a:gd name="connsiteX7" fmla="*/ 27877 w 55752"/>
                  <a:gd name="connsiteY7" fmla="*/ 37148 h 55753"/>
                  <a:gd name="connsiteX8" fmla="*/ 37147 w 55752"/>
                  <a:gd name="connsiteY8" fmla="*/ 27877 h 55753"/>
                  <a:gd name="connsiteX9" fmla="*/ 27877 w 55752"/>
                  <a:gd name="connsiteY9" fmla="*/ 18606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3">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147" y="22733"/>
                      <a:pt x="32956" y="18606"/>
                      <a:pt x="27877" y="18606"/>
                    </a:cubicBezTo>
                    <a:close/>
                  </a:path>
                </a:pathLst>
              </a:custGeom>
              <a:grpFill/>
              <a:ln w="6350" cap="flat">
                <a:noFill/>
                <a:prstDash val="solid"/>
                <a:miter/>
              </a:ln>
            </p:spPr>
            <p:txBody>
              <a:bodyPr rtlCol="0" anchor="ctr"/>
              <a:lstStyle/>
              <a:p>
                <a:endParaRPr lang="de-DE"/>
              </a:p>
            </p:txBody>
          </p:sp>
          <p:sp>
            <p:nvSpPr>
              <p:cNvPr id="395" name="Freihandform 1005">
                <a:extLst>
                  <a:ext uri="{FF2B5EF4-FFF2-40B4-BE49-F238E27FC236}">
                    <a16:creationId xmlns:a16="http://schemas.microsoft.com/office/drawing/2014/main" id="{3502C18E-9EFA-4735-AC92-D1383835479F}"/>
                  </a:ext>
                </a:extLst>
              </p:cNvPr>
              <p:cNvSpPr/>
              <p:nvPr/>
            </p:nvSpPr>
            <p:spPr>
              <a:xfrm>
                <a:off x="7047103" y="3613721"/>
                <a:ext cx="55753" cy="55752"/>
              </a:xfrm>
              <a:custGeom>
                <a:avLst/>
                <a:gdLst>
                  <a:gd name="connsiteX0" fmla="*/ 27877 w 55753"/>
                  <a:gd name="connsiteY0" fmla="*/ 55753 h 55752"/>
                  <a:gd name="connsiteX1" fmla="*/ 0 w 55753"/>
                  <a:gd name="connsiteY1" fmla="*/ 27876 h 55752"/>
                  <a:gd name="connsiteX2" fmla="*/ 27877 w 55753"/>
                  <a:gd name="connsiteY2" fmla="*/ 0 h 55752"/>
                  <a:gd name="connsiteX3" fmla="*/ 55753 w 55753"/>
                  <a:gd name="connsiteY3" fmla="*/ 27876 h 55752"/>
                  <a:gd name="connsiteX4" fmla="*/ 27877 w 55753"/>
                  <a:gd name="connsiteY4" fmla="*/ 55753 h 55752"/>
                  <a:gd name="connsiteX5" fmla="*/ 27877 w 55753"/>
                  <a:gd name="connsiteY5" fmla="*/ 18605 h 55752"/>
                  <a:gd name="connsiteX6" fmla="*/ 18605 w 55753"/>
                  <a:gd name="connsiteY6" fmla="*/ 27876 h 55752"/>
                  <a:gd name="connsiteX7" fmla="*/ 27877 w 55753"/>
                  <a:gd name="connsiteY7" fmla="*/ 37147 h 55752"/>
                  <a:gd name="connsiteX8" fmla="*/ 37147 w 55753"/>
                  <a:gd name="connsiteY8" fmla="*/ 27876 h 55752"/>
                  <a:gd name="connsiteX9" fmla="*/ 27877 w 55753"/>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3" h="55752">
                    <a:moveTo>
                      <a:pt x="27877" y="55753"/>
                    </a:moveTo>
                    <a:cubicBezTo>
                      <a:pt x="12509" y="55753"/>
                      <a:pt x="0" y="43243"/>
                      <a:pt x="0" y="27876"/>
                    </a:cubicBezTo>
                    <a:cubicBezTo>
                      <a:pt x="0" y="12509"/>
                      <a:pt x="12509" y="0"/>
                      <a:pt x="27877" y="0"/>
                    </a:cubicBezTo>
                    <a:cubicBezTo>
                      <a:pt x="43243" y="0"/>
                      <a:pt x="55753" y="12509"/>
                      <a:pt x="55753" y="27876"/>
                    </a:cubicBezTo>
                    <a:cubicBezTo>
                      <a:pt x="55753" y="43243"/>
                      <a:pt x="43243" y="55753"/>
                      <a:pt x="27877" y="55753"/>
                    </a:cubicBezTo>
                    <a:close/>
                    <a:moveTo>
                      <a:pt x="27877" y="18605"/>
                    </a:moveTo>
                    <a:cubicBezTo>
                      <a:pt x="22733" y="18605"/>
                      <a:pt x="18605" y="22796"/>
                      <a:pt x="18605" y="27876"/>
                    </a:cubicBezTo>
                    <a:cubicBezTo>
                      <a:pt x="18605" y="32957"/>
                      <a:pt x="22796" y="37147"/>
                      <a:pt x="27877" y="37147"/>
                    </a:cubicBezTo>
                    <a:cubicBezTo>
                      <a:pt x="33020"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96" name="Freihandform 1006">
                <a:extLst>
                  <a:ext uri="{FF2B5EF4-FFF2-40B4-BE49-F238E27FC236}">
                    <a16:creationId xmlns:a16="http://schemas.microsoft.com/office/drawing/2014/main" id="{93DCAD5F-C08A-47CC-8D31-53BF2B23965E}"/>
                  </a:ext>
                </a:extLst>
              </p:cNvPr>
              <p:cNvSpPr/>
              <p:nvPr/>
            </p:nvSpPr>
            <p:spPr>
              <a:xfrm>
                <a:off x="6545516" y="3613721"/>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397" name="Freihandform 1007">
                <a:extLst>
                  <a:ext uri="{FF2B5EF4-FFF2-40B4-BE49-F238E27FC236}">
                    <a16:creationId xmlns:a16="http://schemas.microsoft.com/office/drawing/2014/main" id="{749306AC-B4BA-41DB-82F1-91224342CF90}"/>
                  </a:ext>
                </a:extLst>
              </p:cNvPr>
              <p:cNvSpPr/>
              <p:nvPr/>
            </p:nvSpPr>
            <p:spPr>
              <a:xfrm>
                <a:off x="6545516" y="3362959"/>
                <a:ext cx="55752" cy="557339"/>
              </a:xfrm>
              <a:custGeom>
                <a:avLst/>
                <a:gdLst>
                  <a:gd name="connsiteX0" fmla="*/ 27877 w 55752"/>
                  <a:gd name="connsiteY0" fmla="*/ 557340 h 557339"/>
                  <a:gd name="connsiteX1" fmla="*/ 0 w 55752"/>
                  <a:gd name="connsiteY1" fmla="*/ 529463 h 557339"/>
                  <a:gd name="connsiteX2" fmla="*/ 27877 w 55752"/>
                  <a:gd name="connsiteY2" fmla="*/ 501587 h 557339"/>
                  <a:gd name="connsiteX3" fmla="*/ 55752 w 55752"/>
                  <a:gd name="connsiteY3" fmla="*/ 529463 h 557339"/>
                  <a:gd name="connsiteX4" fmla="*/ 27877 w 55752"/>
                  <a:gd name="connsiteY4" fmla="*/ 557340 h 557339"/>
                  <a:gd name="connsiteX5" fmla="*/ 27877 w 55752"/>
                  <a:gd name="connsiteY5" fmla="*/ 520192 h 557339"/>
                  <a:gd name="connsiteX6" fmla="*/ 18605 w 55752"/>
                  <a:gd name="connsiteY6" fmla="*/ 529463 h 557339"/>
                  <a:gd name="connsiteX7" fmla="*/ 27877 w 55752"/>
                  <a:gd name="connsiteY7" fmla="*/ 538734 h 557339"/>
                  <a:gd name="connsiteX8" fmla="*/ 37147 w 55752"/>
                  <a:gd name="connsiteY8" fmla="*/ 529463 h 557339"/>
                  <a:gd name="connsiteX9" fmla="*/ 27877 w 55752"/>
                  <a:gd name="connsiteY9" fmla="*/ 520192 h 557339"/>
                  <a:gd name="connsiteX10" fmla="*/ 27877 w 55752"/>
                  <a:gd name="connsiteY10" fmla="*/ 55753 h 557339"/>
                  <a:gd name="connsiteX11" fmla="*/ 0 w 55752"/>
                  <a:gd name="connsiteY11" fmla="*/ 27877 h 557339"/>
                  <a:gd name="connsiteX12" fmla="*/ 27877 w 55752"/>
                  <a:gd name="connsiteY12" fmla="*/ 0 h 557339"/>
                  <a:gd name="connsiteX13" fmla="*/ 55752 w 55752"/>
                  <a:gd name="connsiteY13" fmla="*/ 27877 h 557339"/>
                  <a:gd name="connsiteX14" fmla="*/ 27877 w 55752"/>
                  <a:gd name="connsiteY14" fmla="*/ 55753 h 557339"/>
                  <a:gd name="connsiteX15" fmla="*/ 27877 w 55752"/>
                  <a:gd name="connsiteY15" fmla="*/ 18606 h 557339"/>
                  <a:gd name="connsiteX16" fmla="*/ 18605 w 55752"/>
                  <a:gd name="connsiteY16" fmla="*/ 27877 h 557339"/>
                  <a:gd name="connsiteX17" fmla="*/ 27877 w 55752"/>
                  <a:gd name="connsiteY17" fmla="*/ 37148 h 557339"/>
                  <a:gd name="connsiteX18" fmla="*/ 37147 w 55752"/>
                  <a:gd name="connsiteY18" fmla="*/ 27877 h 557339"/>
                  <a:gd name="connsiteX19" fmla="*/ 27877 w 55752"/>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2" h="557339">
                    <a:moveTo>
                      <a:pt x="27877" y="557340"/>
                    </a:moveTo>
                    <a:cubicBezTo>
                      <a:pt x="12509" y="557340"/>
                      <a:pt x="0" y="544830"/>
                      <a:pt x="0" y="529463"/>
                    </a:cubicBezTo>
                    <a:cubicBezTo>
                      <a:pt x="0" y="514096"/>
                      <a:pt x="12509" y="501587"/>
                      <a:pt x="27877" y="501587"/>
                    </a:cubicBezTo>
                    <a:cubicBezTo>
                      <a:pt x="43243" y="501587"/>
                      <a:pt x="55752" y="514096"/>
                      <a:pt x="55752" y="529463"/>
                    </a:cubicBezTo>
                    <a:cubicBezTo>
                      <a:pt x="55752"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2956"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211" y="22733"/>
                      <a:pt x="33020" y="18606"/>
                      <a:pt x="27877" y="18606"/>
                    </a:cubicBezTo>
                    <a:close/>
                  </a:path>
                </a:pathLst>
              </a:custGeom>
              <a:grpFill/>
              <a:ln w="6350" cap="flat">
                <a:noFill/>
                <a:prstDash val="solid"/>
                <a:miter/>
              </a:ln>
            </p:spPr>
            <p:txBody>
              <a:bodyPr rtlCol="0" anchor="ctr"/>
              <a:lstStyle/>
              <a:p>
                <a:endParaRPr lang="de-DE"/>
              </a:p>
            </p:txBody>
          </p:sp>
          <p:sp>
            <p:nvSpPr>
              <p:cNvPr id="398" name="Freihandform 1008">
                <a:extLst>
                  <a:ext uri="{FF2B5EF4-FFF2-40B4-BE49-F238E27FC236}">
                    <a16:creationId xmlns:a16="http://schemas.microsoft.com/office/drawing/2014/main" id="{4D3804AE-E544-4462-86B6-B0DB0B282255}"/>
                  </a:ext>
                </a:extLst>
              </p:cNvPr>
              <p:cNvSpPr/>
              <p:nvPr/>
            </p:nvSpPr>
            <p:spPr>
              <a:xfrm>
                <a:off x="7047103" y="3362959"/>
                <a:ext cx="55753" cy="557339"/>
              </a:xfrm>
              <a:custGeom>
                <a:avLst/>
                <a:gdLst>
                  <a:gd name="connsiteX0" fmla="*/ 27877 w 55753"/>
                  <a:gd name="connsiteY0" fmla="*/ 557340 h 557339"/>
                  <a:gd name="connsiteX1" fmla="*/ 0 w 55753"/>
                  <a:gd name="connsiteY1" fmla="*/ 529463 h 557339"/>
                  <a:gd name="connsiteX2" fmla="*/ 27877 w 55753"/>
                  <a:gd name="connsiteY2" fmla="*/ 501587 h 557339"/>
                  <a:gd name="connsiteX3" fmla="*/ 55753 w 55753"/>
                  <a:gd name="connsiteY3" fmla="*/ 529463 h 557339"/>
                  <a:gd name="connsiteX4" fmla="*/ 27877 w 55753"/>
                  <a:gd name="connsiteY4" fmla="*/ 557340 h 557339"/>
                  <a:gd name="connsiteX5" fmla="*/ 27877 w 55753"/>
                  <a:gd name="connsiteY5" fmla="*/ 520192 h 557339"/>
                  <a:gd name="connsiteX6" fmla="*/ 18605 w 55753"/>
                  <a:gd name="connsiteY6" fmla="*/ 529463 h 557339"/>
                  <a:gd name="connsiteX7" fmla="*/ 27877 w 55753"/>
                  <a:gd name="connsiteY7" fmla="*/ 538734 h 557339"/>
                  <a:gd name="connsiteX8" fmla="*/ 37147 w 55753"/>
                  <a:gd name="connsiteY8" fmla="*/ 529463 h 557339"/>
                  <a:gd name="connsiteX9" fmla="*/ 27877 w 55753"/>
                  <a:gd name="connsiteY9" fmla="*/ 520192 h 557339"/>
                  <a:gd name="connsiteX10" fmla="*/ 27877 w 55753"/>
                  <a:gd name="connsiteY10" fmla="*/ 55753 h 557339"/>
                  <a:gd name="connsiteX11" fmla="*/ 0 w 55753"/>
                  <a:gd name="connsiteY11" fmla="*/ 27877 h 557339"/>
                  <a:gd name="connsiteX12" fmla="*/ 27877 w 55753"/>
                  <a:gd name="connsiteY12" fmla="*/ 0 h 557339"/>
                  <a:gd name="connsiteX13" fmla="*/ 55753 w 55753"/>
                  <a:gd name="connsiteY13" fmla="*/ 27877 h 557339"/>
                  <a:gd name="connsiteX14" fmla="*/ 27877 w 55753"/>
                  <a:gd name="connsiteY14" fmla="*/ 55753 h 557339"/>
                  <a:gd name="connsiteX15" fmla="*/ 27877 w 55753"/>
                  <a:gd name="connsiteY15" fmla="*/ 18606 h 557339"/>
                  <a:gd name="connsiteX16" fmla="*/ 18605 w 55753"/>
                  <a:gd name="connsiteY16" fmla="*/ 27877 h 557339"/>
                  <a:gd name="connsiteX17" fmla="*/ 27877 w 55753"/>
                  <a:gd name="connsiteY17" fmla="*/ 37148 h 557339"/>
                  <a:gd name="connsiteX18" fmla="*/ 37147 w 55753"/>
                  <a:gd name="connsiteY18" fmla="*/ 27877 h 557339"/>
                  <a:gd name="connsiteX19" fmla="*/ 27877 w 55753"/>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3" h="557339">
                    <a:moveTo>
                      <a:pt x="27877" y="557340"/>
                    </a:moveTo>
                    <a:cubicBezTo>
                      <a:pt x="12509" y="557340"/>
                      <a:pt x="0" y="544830"/>
                      <a:pt x="0" y="529463"/>
                    </a:cubicBezTo>
                    <a:cubicBezTo>
                      <a:pt x="0" y="514096"/>
                      <a:pt x="12509" y="501587"/>
                      <a:pt x="27877" y="501587"/>
                    </a:cubicBezTo>
                    <a:cubicBezTo>
                      <a:pt x="43243" y="501587"/>
                      <a:pt x="55753" y="514096"/>
                      <a:pt x="55753" y="529463"/>
                    </a:cubicBezTo>
                    <a:cubicBezTo>
                      <a:pt x="55753"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3020"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3" y="12510"/>
                      <a:pt x="55753" y="27877"/>
                    </a:cubicBezTo>
                    <a:cubicBezTo>
                      <a:pt x="55753" y="43243"/>
                      <a:pt x="43243" y="55753"/>
                      <a:pt x="27877" y="55753"/>
                    </a:cubicBezTo>
                    <a:close/>
                    <a:moveTo>
                      <a:pt x="27877" y="18606"/>
                    </a:moveTo>
                    <a:cubicBezTo>
                      <a:pt x="22733" y="18606"/>
                      <a:pt x="18605" y="22797"/>
                      <a:pt x="18605" y="27877"/>
                    </a:cubicBezTo>
                    <a:cubicBezTo>
                      <a:pt x="18605" y="33020"/>
                      <a:pt x="22796" y="37148"/>
                      <a:pt x="27877" y="37148"/>
                    </a:cubicBezTo>
                    <a:cubicBezTo>
                      <a:pt x="33020" y="37148"/>
                      <a:pt x="37147" y="32957"/>
                      <a:pt x="37147" y="27877"/>
                    </a:cubicBezTo>
                    <a:cubicBezTo>
                      <a:pt x="37147" y="22733"/>
                      <a:pt x="33020" y="18606"/>
                      <a:pt x="27877" y="18606"/>
                    </a:cubicBezTo>
                    <a:close/>
                  </a:path>
                </a:pathLst>
              </a:custGeom>
              <a:grpFill/>
              <a:ln w="6350" cap="flat">
                <a:noFill/>
                <a:prstDash val="solid"/>
                <a:miter/>
              </a:ln>
            </p:spPr>
            <p:txBody>
              <a:bodyPr rtlCol="0" anchor="ctr"/>
              <a:lstStyle/>
              <a:p>
                <a:endParaRPr lang="de-DE"/>
              </a:p>
            </p:txBody>
          </p:sp>
          <p:sp>
            <p:nvSpPr>
              <p:cNvPr id="399" name="Freihandform 1009">
                <a:extLst>
                  <a:ext uri="{FF2B5EF4-FFF2-40B4-BE49-F238E27FC236}">
                    <a16:creationId xmlns:a16="http://schemas.microsoft.com/office/drawing/2014/main" id="{A95B0A62-BA3C-4545-8E61-6AFA49F1CA7C}"/>
                  </a:ext>
                </a:extLst>
              </p:cNvPr>
              <p:cNvSpPr/>
              <p:nvPr/>
            </p:nvSpPr>
            <p:spPr>
              <a:xfrm>
                <a:off x="6796341" y="3864546"/>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2956" y="18605"/>
                      <a:pt x="27877" y="18605"/>
                    </a:cubicBezTo>
                    <a:close/>
                  </a:path>
                </a:pathLst>
              </a:custGeom>
              <a:grpFill/>
              <a:ln w="6350" cap="flat">
                <a:noFill/>
                <a:prstDash val="solid"/>
                <a:miter/>
              </a:ln>
            </p:spPr>
            <p:txBody>
              <a:bodyPr rtlCol="0" anchor="ctr"/>
              <a:lstStyle/>
              <a:p>
                <a:endParaRPr lang="de-DE"/>
              </a:p>
            </p:txBody>
          </p:sp>
          <p:sp>
            <p:nvSpPr>
              <p:cNvPr id="400" name="Freihandform 1010">
                <a:extLst>
                  <a:ext uri="{FF2B5EF4-FFF2-40B4-BE49-F238E27FC236}">
                    <a16:creationId xmlns:a16="http://schemas.microsoft.com/office/drawing/2014/main" id="{752018B5-6474-495D-B8AB-5A5443693C4C}"/>
                  </a:ext>
                </a:extLst>
              </p:cNvPr>
              <p:cNvSpPr/>
              <p:nvPr/>
            </p:nvSpPr>
            <p:spPr>
              <a:xfrm>
                <a:off x="6814883" y="3409441"/>
                <a:ext cx="18605" cy="139319"/>
              </a:xfrm>
              <a:custGeom>
                <a:avLst/>
                <a:gdLst>
                  <a:gd name="connsiteX0" fmla="*/ 0 w 18605"/>
                  <a:gd name="connsiteY0" fmla="*/ 0 h 139319"/>
                  <a:gd name="connsiteX1" fmla="*/ 18606 w 18605"/>
                  <a:gd name="connsiteY1" fmla="*/ 0 h 139319"/>
                  <a:gd name="connsiteX2" fmla="*/ 18606 w 18605"/>
                  <a:gd name="connsiteY2" fmla="*/ 139319 h 139319"/>
                  <a:gd name="connsiteX3" fmla="*/ 0 w 18605"/>
                  <a:gd name="connsiteY3" fmla="*/ 139319 h 139319"/>
                </a:gdLst>
                <a:ahLst/>
                <a:cxnLst>
                  <a:cxn ang="0">
                    <a:pos x="connsiteX0" y="connsiteY0"/>
                  </a:cxn>
                  <a:cxn ang="0">
                    <a:pos x="connsiteX1" y="connsiteY1"/>
                  </a:cxn>
                  <a:cxn ang="0">
                    <a:pos x="connsiteX2" y="connsiteY2"/>
                  </a:cxn>
                  <a:cxn ang="0">
                    <a:pos x="connsiteX3" y="connsiteY3"/>
                  </a:cxn>
                </a:cxnLst>
                <a:rect l="l" t="t" r="r" b="b"/>
                <a:pathLst>
                  <a:path w="18605" h="139319">
                    <a:moveTo>
                      <a:pt x="0" y="0"/>
                    </a:moveTo>
                    <a:lnTo>
                      <a:pt x="18606" y="0"/>
                    </a:lnTo>
                    <a:lnTo>
                      <a:pt x="18606" y="139319"/>
                    </a:lnTo>
                    <a:lnTo>
                      <a:pt x="0" y="139319"/>
                    </a:lnTo>
                    <a:close/>
                  </a:path>
                </a:pathLst>
              </a:custGeom>
              <a:grpFill/>
              <a:ln w="6350" cap="flat">
                <a:noFill/>
                <a:prstDash val="solid"/>
                <a:miter/>
              </a:ln>
            </p:spPr>
            <p:txBody>
              <a:bodyPr rtlCol="0" anchor="ctr"/>
              <a:lstStyle/>
              <a:p>
                <a:endParaRPr lang="de-DE"/>
              </a:p>
            </p:txBody>
          </p:sp>
          <p:sp>
            <p:nvSpPr>
              <p:cNvPr id="401" name="Freihandform 1011">
                <a:extLst>
                  <a:ext uri="{FF2B5EF4-FFF2-40B4-BE49-F238E27FC236}">
                    <a16:creationId xmlns:a16="http://schemas.microsoft.com/office/drawing/2014/main" id="{B49A6C03-AB0D-4FCB-8557-A161DA32200C}"/>
                  </a:ext>
                </a:extLst>
              </p:cNvPr>
              <p:cNvSpPr/>
              <p:nvPr/>
            </p:nvSpPr>
            <p:spPr>
              <a:xfrm>
                <a:off x="6954202"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sp>
            <p:nvSpPr>
              <p:cNvPr id="402" name="Freihandform 1012">
                <a:extLst>
                  <a:ext uri="{FF2B5EF4-FFF2-40B4-BE49-F238E27FC236}">
                    <a16:creationId xmlns:a16="http://schemas.microsoft.com/office/drawing/2014/main" id="{707F48C8-7D63-4188-A8F0-445726F89DD2}"/>
                  </a:ext>
                </a:extLst>
              </p:cNvPr>
              <p:cNvSpPr/>
              <p:nvPr/>
            </p:nvSpPr>
            <p:spPr>
              <a:xfrm>
                <a:off x="6814883" y="3706622"/>
                <a:ext cx="18605" cy="167195"/>
              </a:xfrm>
              <a:custGeom>
                <a:avLst/>
                <a:gdLst>
                  <a:gd name="connsiteX0" fmla="*/ 0 w 18605"/>
                  <a:gd name="connsiteY0" fmla="*/ 0 h 167195"/>
                  <a:gd name="connsiteX1" fmla="*/ 18606 w 18605"/>
                  <a:gd name="connsiteY1" fmla="*/ 0 h 167195"/>
                  <a:gd name="connsiteX2" fmla="*/ 18606 w 18605"/>
                  <a:gd name="connsiteY2" fmla="*/ 167195 h 167195"/>
                  <a:gd name="connsiteX3" fmla="*/ 0 w 18605"/>
                  <a:gd name="connsiteY3" fmla="*/ 167195 h 167195"/>
                </a:gdLst>
                <a:ahLst/>
                <a:cxnLst>
                  <a:cxn ang="0">
                    <a:pos x="connsiteX0" y="connsiteY0"/>
                  </a:cxn>
                  <a:cxn ang="0">
                    <a:pos x="connsiteX1" y="connsiteY1"/>
                  </a:cxn>
                  <a:cxn ang="0">
                    <a:pos x="connsiteX2" y="connsiteY2"/>
                  </a:cxn>
                  <a:cxn ang="0">
                    <a:pos x="connsiteX3" y="connsiteY3"/>
                  </a:cxn>
                </a:cxnLst>
                <a:rect l="l" t="t" r="r" b="b"/>
                <a:pathLst>
                  <a:path w="18605" h="167195">
                    <a:moveTo>
                      <a:pt x="0" y="0"/>
                    </a:moveTo>
                    <a:lnTo>
                      <a:pt x="18606" y="0"/>
                    </a:lnTo>
                    <a:lnTo>
                      <a:pt x="18606" y="167195"/>
                    </a:lnTo>
                    <a:lnTo>
                      <a:pt x="0" y="167195"/>
                    </a:lnTo>
                    <a:close/>
                  </a:path>
                </a:pathLst>
              </a:custGeom>
              <a:grpFill/>
              <a:ln w="6350" cap="flat">
                <a:noFill/>
                <a:prstDash val="solid"/>
                <a:miter/>
              </a:ln>
            </p:spPr>
            <p:txBody>
              <a:bodyPr rtlCol="0" anchor="ctr"/>
              <a:lstStyle/>
              <a:p>
                <a:endParaRPr lang="de-DE"/>
              </a:p>
            </p:txBody>
          </p:sp>
          <p:sp>
            <p:nvSpPr>
              <p:cNvPr id="403" name="Freihandform 1013">
                <a:extLst>
                  <a:ext uri="{FF2B5EF4-FFF2-40B4-BE49-F238E27FC236}">
                    <a16:creationId xmlns:a16="http://schemas.microsoft.com/office/drawing/2014/main" id="{E3A2B36F-7812-4FE2-A582-0330CD7246A5}"/>
                  </a:ext>
                </a:extLst>
              </p:cNvPr>
              <p:cNvSpPr/>
              <p:nvPr/>
            </p:nvSpPr>
            <p:spPr>
              <a:xfrm>
                <a:off x="6591998"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grpSp>
            <p:nvGrpSpPr>
              <p:cNvPr id="404" name="Grafik 2">
                <a:extLst>
                  <a:ext uri="{FF2B5EF4-FFF2-40B4-BE49-F238E27FC236}">
                    <a16:creationId xmlns:a16="http://schemas.microsoft.com/office/drawing/2014/main" id="{E3888965-54A9-4452-9EC2-DE972E5271AC}"/>
                  </a:ext>
                </a:extLst>
              </p:cNvPr>
              <p:cNvGrpSpPr/>
              <p:nvPr/>
            </p:nvGrpSpPr>
            <p:grpSpPr>
              <a:xfrm>
                <a:off x="6573393" y="3394646"/>
                <a:ext cx="209506" cy="493902"/>
                <a:chOff x="6573393" y="3394646"/>
                <a:chExt cx="209506" cy="493902"/>
              </a:xfrm>
              <a:grpFill/>
            </p:grpSpPr>
            <p:sp>
              <p:nvSpPr>
                <p:cNvPr id="408" name="Freihandform 1015">
                  <a:extLst>
                    <a:ext uri="{FF2B5EF4-FFF2-40B4-BE49-F238E27FC236}">
                      <a16:creationId xmlns:a16="http://schemas.microsoft.com/office/drawing/2014/main" id="{8C013A41-B0E5-4F17-AFB1-50CE8A878415}"/>
                    </a:ext>
                  </a:extLst>
                </p:cNvPr>
                <p:cNvSpPr/>
                <p:nvPr/>
              </p:nvSpPr>
              <p:spPr>
                <a:xfrm>
                  <a:off x="6754856" y="3673500"/>
                  <a:ext cx="28043" cy="27977"/>
                </a:xfrm>
                <a:custGeom>
                  <a:avLst/>
                  <a:gdLst>
                    <a:gd name="connsiteX0" fmla="*/ 18752 w 28043"/>
                    <a:gd name="connsiteY0" fmla="*/ 27978 h 27977"/>
                    <a:gd name="connsiteX1" fmla="*/ 10815 w 28043"/>
                    <a:gd name="connsiteY1" fmla="*/ 23533 h 27977"/>
                    <a:gd name="connsiteX2" fmla="*/ 10815 w 28043"/>
                    <a:gd name="connsiteY2" fmla="*/ 23533 h 27977"/>
                    <a:gd name="connsiteX3" fmla="*/ 10815 w 28043"/>
                    <a:gd name="connsiteY3" fmla="*/ 23533 h 27977"/>
                    <a:gd name="connsiteX4" fmla="*/ 10815 w 28043"/>
                    <a:gd name="connsiteY4" fmla="*/ 23470 h 27977"/>
                    <a:gd name="connsiteX5" fmla="*/ 4465 w 28043"/>
                    <a:gd name="connsiteY5" fmla="*/ 17183 h 27977"/>
                    <a:gd name="connsiteX6" fmla="*/ 1353 w 28043"/>
                    <a:gd name="connsiteY6" fmla="*/ 4483 h 27977"/>
                    <a:gd name="connsiteX7" fmla="*/ 14053 w 28043"/>
                    <a:gd name="connsiteY7" fmla="*/ 1308 h 27977"/>
                    <a:gd name="connsiteX8" fmla="*/ 26626 w 28043"/>
                    <a:gd name="connsiteY8" fmla="*/ 13690 h 27977"/>
                    <a:gd name="connsiteX9" fmla="*/ 26690 w 28043"/>
                    <a:gd name="connsiteY9" fmla="*/ 13818 h 27977"/>
                    <a:gd name="connsiteX10" fmla="*/ 26690 w 28043"/>
                    <a:gd name="connsiteY10" fmla="*/ 13818 h 27977"/>
                    <a:gd name="connsiteX11" fmla="*/ 23578 w 28043"/>
                    <a:gd name="connsiteY11" fmla="*/ 26581 h 27977"/>
                    <a:gd name="connsiteX12" fmla="*/ 18752 w 28043"/>
                    <a:gd name="connsiteY12" fmla="*/ 27978 h 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3" h="27977">
                      <a:moveTo>
                        <a:pt x="18752" y="27978"/>
                      </a:moveTo>
                      <a:cubicBezTo>
                        <a:pt x="15641" y="27978"/>
                        <a:pt x="12593" y="26390"/>
                        <a:pt x="10815" y="23533"/>
                      </a:cubicBezTo>
                      <a:cubicBezTo>
                        <a:pt x="10815" y="23533"/>
                        <a:pt x="10815" y="23533"/>
                        <a:pt x="10815" y="23533"/>
                      </a:cubicBezTo>
                      <a:lnTo>
                        <a:pt x="10815" y="23533"/>
                      </a:lnTo>
                      <a:cubicBezTo>
                        <a:pt x="10815" y="23533"/>
                        <a:pt x="10815" y="23533"/>
                        <a:pt x="10815" y="23470"/>
                      </a:cubicBezTo>
                      <a:cubicBezTo>
                        <a:pt x="9291" y="20993"/>
                        <a:pt x="7068" y="18834"/>
                        <a:pt x="4465" y="17183"/>
                      </a:cubicBezTo>
                      <a:cubicBezTo>
                        <a:pt x="84" y="14516"/>
                        <a:pt x="-1313" y="8865"/>
                        <a:pt x="1353" y="4483"/>
                      </a:cubicBezTo>
                      <a:cubicBezTo>
                        <a:pt x="4021" y="102"/>
                        <a:pt x="9672" y="-1295"/>
                        <a:pt x="14053" y="1308"/>
                      </a:cubicBezTo>
                      <a:cubicBezTo>
                        <a:pt x="19134" y="4356"/>
                        <a:pt x="23515" y="8674"/>
                        <a:pt x="26626" y="13690"/>
                      </a:cubicBezTo>
                      <a:cubicBezTo>
                        <a:pt x="26690" y="13754"/>
                        <a:pt x="26690" y="13754"/>
                        <a:pt x="26690" y="13818"/>
                      </a:cubicBezTo>
                      <a:cubicBezTo>
                        <a:pt x="26690" y="13818"/>
                        <a:pt x="26690" y="13818"/>
                        <a:pt x="26690" y="13818"/>
                      </a:cubicBezTo>
                      <a:cubicBezTo>
                        <a:pt x="29357" y="18199"/>
                        <a:pt x="27960" y="23914"/>
                        <a:pt x="23578" y="26581"/>
                      </a:cubicBezTo>
                      <a:cubicBezTo>
                        <a:pt x="22118" y="27534"/>
                        <a:pt x="20403" y="27978"/>
                        <a:pt x="18752" y="27978"/>
                      </a:cubicBezTo>
                      <a:close/>
                    </a:path>
                  </a:pathLst>
                </a:custGeom>
                <a:grpFill/>
                <a:ln w="6350" cap="flat">
                  <a:noFill/>
                  <a:prstDash val="solid"/>
                  <a:miter/>
                </a:ln>
              </p:spPr>
              <p:txBody>
                <a:bodyPr rtlCol="0" anchor="ctr"/>
                <a:lstStyle/>
                <a:p>
                  <a:endParaRPr lang="de-DE"/>
                </a:p>
              </p:txBody>
            </p:sp>
            <p:sp>
              <p:nvSpPr>
                <p:cNvPr id="409" name="Freihandform 1016">
                  <a:extLst>
                    <a:ext uri="{FF2B5EF4-FFF2-40B4-BE49-F238E27FC236}">
                      <a16:creationId xmlns:a16="http://schemas.microsoft.com/office/drawing/2014/main" id="{45FC72F4-9600-4B57-8D3B-71A83D8EC909}"/>
                    </a:ext>
                  </a:extLst>
                </p:cNvPr>
                <p:cNvSpPr/>
                <p:nvPr/>
              </p:nvSpPr>
              <p:spPr>
                <a:xfrm>
                  <a:off x="6573393" y="3394646"/>
                  <a:ext cx="171319" cy="493902"/>
                </a:xfrm>
                <a:custGeom>
                  <a:avLst/>
                  <a:gdLst>
                    <a:gd name="connsiteX0" fmla="*/ 13144 w 171319"/>
                    <a:gd name="connsiteY0" fmla="*/ 493903 h 493902"/>
                    <a:gd name="connsiteX1" fmla="*/ 13144 w 171319"/>
                    <a:gd name="connsiteY1" fmla="*/ 493903 h 493902"/>
                    <a:gd name="connsiteX2" fmla="*/ 6540 w 171319"/>
                    <a:gd name="connsiteY2" fmla="*/ 491172 h 493902"/>
                    <a:gd name="connsiteX3" fmla="*/ 0 w 171319"/>
                    <a:gd name="connsiteY3" fmla="*/ 488442 h 493902"/>
                    <a:gd name="connsiteX4" fmla="*/ 0 w 171319"/>
                    <a:gd name="connsiteY4" fmla="*/ 469836 h 493902"/>
                    <a:gd name="connsiteX5" fmla="*/ 12001 w 171319"/>
                    <a:gd name="connsiteY5" fmla="*/ 472567 h 493902"/>
                    <a:gd name="connsiteX6" fmla="*/ 148399 w 171319"/>
                    <a:gd name="connsiteY6" fmla="*/ 336232 h 493902"/>
                    <a:gd name="connsiteX7" fmla="*/ 140526 w 171319"/>
                    <a:gd name="connsiteY7" fmla="*/ 321246 h 493902"/>
                    <a:gd name="connsiteX8" fmla="*/ 120776 w 171319"/>
                    <a:gd name="connsiteY8" fmla="*/ 321246 h 493902"/>
                    <a:gd name="connsiteX9" fmla="*/ 111506 w 171319"/>
                    <a:gd name="connsiteY9" fmla="*/ 311975 h 493902"/>
                    <a:gd name="connsiteX10" fmla="*/ 111506 w 171319"/>
                    <a:gd name="connsiteY10" fmla="*/ 154051 h 493902"/>
                    <a:gd name="connsiteX11" fmla="*/ 120776 w 171319"/>
                    <a:gd name="connsiteY11" fmla="*/ 144780 h 493902"/>
                    <a:gd name="connsiteX12" fmla="*/ 135509 w 171319"/>
                    <a:gd name="connsiteY12" fmla="*/ 144780 h 493902"/>
                    <a:gd name="connsiteX13" fmla="*/ 12064 w 171319"/>
                    <a:gd name="connsiteY13" fmla="*/ 21336 h 493902"/>
                    <a:gd name="connsiteX14" fmla="*/ 63 w 171319"/>
                    <a:gd name="connsiteY14" fmla="*/ 24066 h 493902"/>
                    <a:gd name="connsiteX15" fmla="*/ 63 w 171319"/>
                    <a:gd name="connsiteY15" fmla="*/ 5461 h 493902"/>
                    <a:gd name="connsiteX16" fmla="*/ 6603 w 171319"/>
                    <a:gd name="connsiteY16" fmla="*/ 2730 h 493902"/>
                    <a:gd name="connsiteX17" fmla="*/ 13144 w 171319"/>
                    <a:gd name="connsiteY17" fmla="*/ 0 h 493902"/>
                    <a:gd name="connsiteX18" fmla="*/ 13144 w 171319"/>
                    <a:gd name="connsiteY18" fmla="*/ 0 h 493902"/>
                    <a:gd name="connsiteX19" fmla="*/ 19685 w 171319"/>
                    <a:gd name="connsiteY19" fmla="*/ 2730 h 493902"/>
                    <a:gd name="connsiteX20" fmla="*/ 164464 w 171319"/>
                    <a:gd name="connsiteY20" fmla="*/ 147510 h 493902"/>
                    <a:gd name="connsiteX21" fmla="*/ 166497 w 171319"/>
                    <a:gd name="connsiteY21" fmla="*/ 157607 h 493902"/>
                    <a:gd name="connsiteX22" fmla="*/ 157924 w 171319"/>
                    <a:gd name="connsiteY22" fmla="*/ 163322 h 493902"/>
                    <a:gd name="connsiteX23" fmla="*/ 130048 w 171319"/>
                    <a:gd name="connsiteY23" fmla="*/ 163322 h 493902"/>
                    <a:gd name="connsiteX24" fmla="*/ 130048 w 171319"/>
                    <a:gd name="connsiteY24" fmla="*/ 302641 h 493902"/>
                    <a:gd name="connsiteX25" fmla="*/ 148653 w 171319"/>
                    <a:gd name="connsiteY25" fmla="*/ 302641 h 493902"/>
                    <a:gd name="connsiteX26" fmla="*/ 157924 w 171319"/>
                    <a:gd name="connsiteY26" fmla="*/ 311912 h 493902"/>
                    <a:gd name="connsiteX27" fmla="*/ 166877 w 171319"/>
                    <a:gd name="connsiteY27" fmla="*/ 327723 h 493902"/>
                    <a:gd name="connsiteX28" fmla="*/ 171259 w 171319"/>
                    <a:gd name="connsiteY28" fmla="*/ 334582 h 493902"/>
                    <a:gd name="connsiteX29" fmla="*/ 168592 w 171319"/>
                    <a:gd name="connsiteY29" fmla="*/ 342265 h 493902"/>
                    <a:gd name="connsiteX30" fmla="*/ 19685 w 171319"/>
                    <a:gd name="connsiteY30" fmla="*/ 491172 h 493902"/>
                    <a:gd name="connsiteX31" fmla="*/ 13144 w 171319"/>
                    <a:gd name="connsiteY31"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319" h="493902">
                      <a:moveTo>
                        <a:pt x="13144" y="493903"/>
                      </a:moveTo>
                      <a:lnTo>
                        <a:pt x="13144" y="493903"/>
                      </a:lnTo>
                      <a:cubicBezTo>
                        <a:pt x="10668" y="493903"/>
                        <a:pt x="8318" y="492950"/>
                        <a:pt x="6540" y="491172"/>
                      </a:cubicBezTo>
                      <a:cubicBezTo>
                        <a:pt x="4763" y="489394"/>
                        <a:pt x="2476" y="488442"/>
                        <a:pt x="0" y="488442"/>
                      </a:cubicBezTo>
                      <a:lnTo>
                        <a:pt x="0" y="469836"/>
                      </a:lnTo>
                      <a:cubicBezTo>
                        <a:pt x="4254" y="469836"/>
                        <a:pt x="8318" y="470789"/>
                        <a:pt x="12001" y="472567"/>
                      </a:cubicBezTo>
                      <a:lnTo>
                        <a:pt x="148399" y="336232"/>
                      </a:lnTo>
                      <a:cubicBezTo>
                        <a:pt x="144652" y="331914"/>
                        <a:pt x="141922" y="326834"/>
                        <a:pt x="140526" y="321246"/>
                      </a:cubicBezTo>
                      <a:lnTo>
                        <a:pt x="120776" y="321246"/>
                      </a:lnTo>
                      <a:cubicBezTo>
                        <a:pt x="115633" y="321246"/>
                        <a:pt x="111506" y="317119"/>
                        <a:pt x="111506" y="311975"/>
                      </a:cubicBezTo>
                      <a:lnTo>
                        <a:pt x="111506" y="154051"/>
                      </a:lnTo>
                      <a:cubicBezTo>
                        <a:pt x="111506" y="148907"/>
                        <a:pt x="115633" y="144780"/>
                        <a:pt x="120776" y="144780"/>
                      </a:cubicBezTo>
                      <a:lnTo>
                        <a:pt x="135509" y="144780"/>
                      </a:lnTo>
                      <a:lnTo>
                        <a:pt x="12064" y="21336"/>
                      </a:lnTo>
                      <a:cubicBezTo>
                        <a:pt x="8382" y="23114"/>
                        <a:pt x="4254" y="24066"/>
                        <a:pt x="63" y="24066"/>
                      </a:cubicBezTo>
                      <a:lnTo>
                        <a:pt x="63" y="5461"/>
                      </a:lnTo>
                      <a:cubicBezTo>
                        <a:pt x="2539" y="5461"/>
                        <a:pt x="4889" y="4508"/>
                        <a:pt x="6603" y="2730"/>
                      </a:cubicBezTo>
                      <a:cubicBezTo>
                        <a:pt x="8318" y="1016"/>
                        <a:pt x="10731" y="0"/>
                        <a:pt x="13144" y="0"/>
                      </a:cubicBezTo>
                      <a:lnTo>
                        <a:pt x="13144" y="0"/>
                      </a:lnTo>
                      <a:cubicBezTo>
                        <a:pt x="15621" y="0"/>
                        <a:pt x="17970" y="952"/>
                        <a:pt x="19685" y="2730"/>
                      </a:cubicBezTo>
                      <a:lnTo>
                        <a:pt x="164464" y="147510"/>
                      </a:lnTo>
                      <a:cubicBezTo>
                        <a:pt x="167132" y="150177"/>
                        <a:pt x="167894" y="154178"/>
                        <a:pt x="166497" y="157607"/>
                      </a:cubicBezTo>
                      <a:cubicBezTo>
                        <a:pt x="165036" y="161099"/>
                        <a:pt x="161671" y="163322"/>
                        <a:pt x="157924" y="163322"/>
                      </a:cubicBezTo>
                      <a:lnTo>
                        <a:pt x="130048" y="163322"/>
                      </a:lnTo>
                      <a:lnTo>
                        <a:pt x="130048" y="302641"/>
                      </a:lnTo>
                      <a:lnTo>
                        <a:pt x="148653" y="302641"/>
                      </a:lnTo>
                      <a:cubicBezTo>
                        <a:pt x="153797" y="302641"/>
                        <a:pt x="157924" y="306769"/>
                        <a:pt x="157924" y="311912"/>
                      </a:cubicBezTo>
                      <a:cubicBezTo>
                        <a:pt x="157924" y="318389"/>
                        <a:pt x="161289" y="324294"/>
                        <a:pt x="166877" y="327723"/>
                      </a:cubicBezTo>
                      <a:cubicBezTo>
                        <a:pt x="169290" y="329184"/>
                        <a:pt x="170942" y="331724"/>
                        <a:pt x="171259" y="334582"/>
                      </a:cubicBezTo>
                      <a:cubicBezTo>
                        <a:pt x="171576" y="337439"/>
                        <a:pt x="170624" y="340233"/>
                        <a:pt x="168592" y="342265"/>
                      </a:cubicBezTo>
                      <a:lnTo>
                        <a:pt x="19685" y="491172"/>
                      </a:lnTo>
                      <a:cubicBezTo>
                        <a:pt x="17970" y="492950"/>
                        <a:pt x="15621" y="493903"/>
                        <a:pt x="13144" y="493903"/>
                      </a:cubicBezTo>
                      <a:close/>
                    </a:path>
                  </a:pathLst>
                </a:custGeom>
                <a:grpFill/>
                <a:ln w="6350" cap="flat">
                  <a:noFill/>
                  <a:prstDash val="solid"/>
                  <a:miter/>
                </a:ln>
              </p:spPr>
              <p:txBody>
                <a:bodyPr rtlCol="0" anchor="ctr"/>
                <a:lstStyle/>
                <a:p>
                  <a:endParaRPr lang="de-DE"/>
                </a:p>
              </p:txBody>
            </p:sp>
            <p:sp>
              <p:nvSpPr>
                <p:cNvPr id="410" name="Freihandform 1017">
                  <a:extLst>
                    <a:ext uri="{FF2B5EF4-FFF2-40B4-BE49-F238E27FC236}">
                      <a16:creationId xmlns:a16="http://schemas.microsoft.com/office/drawing/2014/main" id="{8FC76E98-08F2-4C28-851F-44D3C20CBBA7}"/>
                    </a:ext>
                  </a:extLst>
                </p:cNvPr>
                <p:cNvSpPr/>
                <p:nvPr/>
              </p:nvSpPr>
              <p:spPr>
                <a:xfrm>
                  <a:off x="6740525" y="3669501"/>
                  <a:ext cx="25180" cy="19467"/>
                </a:xfrm>
                <a:custGeom>
                  <a:avLst/>
                  <a:gdLst>
                    <a:gd name="connsiteX0" fmla="*/ 16002 w 25180"/>
                    <a:gd name="connsiteY0" fmla="*/ 19468 h 19467"/>
                    <a:gd name="connsiteX1" fmla="*/ 13780 w 25180"/>
                    <a:gd name="connsiteY1" fmla="*/ 19214 h 19467"/>
                    <a:gd name="connsiteX2" fmla="*/ 9461 w 25180"/>
                    <a:gd name="connsiteY2" fmla="*/ 18579 h 19467"/>
                    <a:gd name="connsiteX3" fmla="*/ 9461 w 25180"/>
                    <a:gd name="connsiteY3" fmla="*/ 18579 h 19467"/>
                    <a:gd name="connsiteX4" fmla="*/ 9398 w 25180"/>
                    <a:gd name="connsiteY4" fmla="*/ 18579 h 19467"/>
                    <a:gd name="connsiteX5" fmla="*/ 9334 w 25180"/>
                    <a:gd name="connsiteY5" fmla="*/ 18579 h 19467"/>
                    <a:gd name="connsiteX6" fmla="*/ 9334 w 25180"/>
                    <a:gd name="connsiteY6" fmla="*/ 18579 h 19467"/>
                    <a:gd name="connsiteX7" fmla="*/ 9334 w 25180"/>
                    <a:gd name="connsiteY7" fmla="*/ 18579 h 19467"/>
                    <a:gd name="connsiteX8" fmla="*/ 9271 w 25180"/>
                    <a:gd name="connsiteY8" fmla="*/ 18579 h 19467"/>
                    <a:gd name="connsiteX9" fmla="*/ 0 w 25180"/>
                    <a:gd name="connsiteY9" fmla="*/ 9308 h 19467"/>
                    <a:gd name="connsiteX10" fmla="*/ 9271 w 25180"/>
                    <a:gd name="connsiteY10" fmla="*/ 37 h 19467"/>
                    <a:gd name="connsiteX11" fmla="*/ 18161 w 25180"/>
                    <a:gd name="connsiteY11" fmla="*/ 1180 h 19467"/>
                    <a:gd name="connsiteX12" fmla="*/ 24892 w 25180"/>
                    <a:gd name="connsiteY12" fmla="*/ 12420 h 19467"/>
                    <a:gd name="connsiteX13" fmla="*/ 16002 w 25180"/>
                    <a:gd name="connsiteY13" fmla="*/ 1946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80" h="19467">
                      <a:moveTo>
                        <a:pt x="16002" y="19468"/>
                      </a:moveTo>
                      <a:cubicBezTo>
                        <a:pt x="15240" y="19468"/>
                        <a:pt x="14542" y="19404"/>
                        <a:pt x="13780" y="19214"/>
                      </a:cubicBezTo>
                      <a:cubicBezTo>
                        <a:pt x="12129" y="18833"/>
                        <a:pt x="10731" y="18642"/>
                        <a:pt x="9461" y="18579"/>
                      </a:cubicBezTo>
                      <a:lnTo>
                        <a:pt x="9461" y="18579"/>
                      </a:lnTo>
                      <a:cubicBezTo>
                        <a:pt x="9461" y="18579"/>
                        <a:pt x="9398" y="18579"/>
                        <a:pt x="9398" y="18579"/>
                      </a:cubicBezTo>
                      <a:cubicBezTo>
                        <a:pt x="9398" y="18579"/>
                        <a:pt x="9398" y="18579"/>
                        <a:pt x="9334" y="18579"/>
                      </a:cubicBezTo>
                      <a:cubicBezTo>
                        <a:pt x="9334" y="18579"/>
                        <a:pt x="9334" y="18579"/>
                        <a:pt x="9334" y="18579"/>
                      </a:cubicBezTo>
                      <a:lnTo>
                        <a:pt x="9334" y="18579"/>
                      </a:lnTo>
                      <a:cubicBezTo>
                        <a:pt x="9334" y="18579"/>
                        <a:pt x="9334" y="18579"/>
                        <a:pt x="9271" y="18579"/>
                      </a:cubicBezTo>
                      <a:cubicBezTo>
                        <a:pt x="4128" y="18579"/>
                        <a:pt x="0" y="14452"/>
                        <a:pt x="0" y="9308"/>
                      </a:cubicBezTo>
                      <a:cubicBezTo>
                        <a:pt x="0" y="4165"/>
                        <a:pt x="4191" y="37"/>
                        <a:pt x="9271" y="37"/>
                      </a:cubicBezTo>
                      <a:cubicBezTo>
                        <a:pt x="11747" y="-154"/>
                        <a:pt x="15049" y="418"/>
                        <a:pt x="18161" y="1180"/>
                      </a:cubicBezTo>
                      <a:cubicBezTo>
                        <a:pt x="23114" y="2450"/>
                        <a:pt x="26162" y="7466"/>
                        <a:pt x="24892" y="12420"/>
                      </a:cubicBezTo>
                      <a:cubicBezTo>
                        <a:pt x="24003" y="16610"/>
                        <a:pt x="20193" y="19468"/>
                        <a:pt x="16002" y="19468"/>
                      </a:cubicBezTo>
                      <a:close/>
                    </a:path>
                  </a:pathLst>
                </a:custGeom>
                <a:grpFill/>
                <a:ln w="6350" cap="flat">
                  <a:noFill/>
                  <a:prstDash val="solid"/>
                  <a:miter/>
                </a:ln>
              </p:spPr>
              <p:txBody>
                <a:bodyPr rtlCol="0" anchor="ctr"/>
                <a:lstStyle/>
                <a:p>
                  <a:endParaRPr lang="de-DE"/>
                </a:p>
              </p:txBody>
            </p:sp>
            <p:sp>
              <p:nvSpPr>
                <p:cNvPr id="411" name="Freihandform 1018">
                  <a:extLst>
                    <a:ext uri="{FF2B5EF4-FFF2-40B4-BE49-F238E27FC236}">
                      <a16:creationId xmlns:a16="http://schemas.microsoft.com/office/drawing/2014/main" id="{7A446262-AB51-44E6-8707-75C36944CE58}"/>
                    </a:ext>
                  </a:extLst>
                </p:cNvPr>
                <p:cNvSpPr/>
                <p:nvPr/>
              </p:nvSpPr>
              <p:spPr>
                <a:xfrm>
                  <a:off x="6748899" y="3670863"/>
                  <a:ext cx="23340" cy="20581"/>
                </a:xfrm>
                <a:custGeom>
                  <a:avLst/>
                  <a:gdLst>
                    <a:gd name="connsiteX0" fmla="*/ 14041 w 23340"/>
                    <a:gd name="connsiteY0" fmla="*/ 20582 h 20581"/>
                    <a:gd name="connsiteX1" fmla="*/ 9659 w 23340"/>
                    <a:gd name="connsiteY1" fmla="*/ 19502 h 20581"/>
                    <a:gd name="connsiteX2" fmla="*/ 6802 w 23340"/>
                    <a:gd name="connsiteY2" fmla="*/ 18296 h 20581"/>
                    <a:gd name="connsiteX3" fmla="*/ 6484 w 23340"/>
                    <a:gd name="connsiteY3" fmla="*/ 18169 h 20581"/>
                    <a:gd name="connsiteX4" fmla="*/ 452 w 23340"/>
                    <a:gd name="connsiteY4" fmla="*/ 6485 h 20581"/>
                    <a:gd name="connsiteX5" fmla="*/ 12136 w 23340"/>
                    <a:gd name="connsiteY5" fmla="*/ 452 h 20581"/>
                    <a:gd name="connsiteX6" fmla="*/ 12898 w 23340"/>
                    <a:gd name="connsiteY6" fmla="*/ 706 h 20581"/>
                    <a:gd name="connsiteX7" fmla="*/ 18486 w 23340"/>
                    <a:gd name="connsiteY7" fmla="*/ 3119 h 20581"/>
                    <a:gd name="connsiteX8" fmla="*/ 22232 w 23340"/>
                    <a:gd name="connsiteY8" fmla="*/ 15692 h 20581"/>
                    <a:gd name="connsiteX9" fmla="*/ 14041 w 23340"/>
                    <a:gd name="connsiteY9" fmla="*/ 20582 h 2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0" h="20581">
                      <a:moveTo>
                        <a:pt x="14041" y="20582"/>
                      </a:moveTo>
                      <a:cubicBezTo>
                        <a:pt x="12581" y="20582"/>
                        <a:pt x="11057" y="20201"/>
                        <a:pt x="9659" y="19502"/>
                      </a:cubicBezTo>
                      <a:cubicBezTo>
                        <a:pt x="8770" y="18994"/>
                        <a:pt x="7818" y="18613"/>
                        <a:pt x="6802" y="18296"/>
                      </a:cubicBezTo>
                      <a:cubicBezTo>
                        <a:pt x="6675" y="18232"/>
                        <a:pt x="6548" y="18232"/>
                        <a:pt x="6484" y="18169"/>
                      </a:cubicBezTo>
                      <a:cubicBezTo>
                        <a:pt x="1595" y="16645"/>
                        <a:pt x="-1135" y="11374"/>
                        <a:pt x="452" y="6485"/>
                      </a:cubicBezTo>
                      <a:cubicBezTo>
                        <a:pt x="1976" y="1595"/>
                        <a:pt x="7246" y="-1135"/>
                        <a:pt x="12136" y="452"/>
                      </a:cubicBezTo>
                      <a:cubicBezTo>
                        <a:pt x="12390" y="516"/>
                        <a:pt x="12644" y="643"/>
                        <a:pt x="12898" y="706"/>
                      </a:cubicBezTo>
                      <a:cubicBezTo>
                        <a:pt x="14867" y="1405"/>
                        <a:pt x="16771" y="2230"/>
                        <a:pt x="18486" y="3119"/>
                      </a:cubicBezTo>
                      <a:cubicBezTo>
                        <a:pt x="22994" y="5532"/>
                        <a:pt x="24645" y="11184"/>
                        <a:pt x="22232" y="15692"/>
                      </a:cubicBezTo>
                      <a:cubicBezTo>
                        <a:pt x="20582" y="18804"/>
                        <a:pt x="17343" y="20582"/>
                        <a:pt x="14041" y="20582"/>
                      </a:cubicBezTo>
                      <a:close/>
                    </a:path>
                  </a:pathLst>
                </a:custGeom>
                <a:grpFill/>
                <a:ln w="6350" cap="flat">
                  <a:noFill/>
                  <a:prstDash val="solid"/>
                  <a:miter/>
                </a:ln>
              </p:spPr>
              <p:txBody>
                <a:bodyPr rtlCol="0" anchor="ctr"/>
                <a:lstStyle/>
                <a:p>
                  <a:endParaRPr lang="de-DE"/>
                </a:p>
              </p:txBody>
            </p:sp>
          </p:grpSp>
          <p:sp>
            <p:nvSpPr>
              <p:cNvPr id="405" name="Freihandform 1019">
                <a:extLst>
                  <a:ext uri="{FF2B5EF4-FFF2-40B4-BE49-F238E27FC236}">
                    <a16:creationId xmlns:a16="http://schemas.microsoft.com/office/drawing/2014/main" id="{F5D9A080-54A1-46F0-AE64-202FDF571CD7}"/>
                  </a:ext>
                </a:extLst>
              </p:cNvPr>
              <p:cNvSpPr/>
              <p:nvPr/>
            </p:nvSpPr>
            <p:spPr>
              <a:xfrm>
                <a:off x="6882561" y="3669538"/>
                <a:ext cx="25159" cy="19430"/>
              </a:xfrm>
              <a:custGeom>
                <a:avLst/>
                <a:gdLst>
                  <a:gd name="connsiteX0" fmla="*/ 9284 w 25159"/>
                  <a:gd name="connsiteY0" fmla="*/ 19431 h 19430"/>
                  <a:gd name="connsiteX1" fmla="*/ 268 w 25159"/>
                  <a:gd name="connsiteY1" fmla="*/ 12383 h 19430"/>
                  <a:gd name="connsiteX2" fmla="*/ 6998 w 25159"/>
                  <a:gd name="connsiteY2" fmla="*/ 1143 h 19430"/>
                  <a:gd name="connsiteX3" fmla="*/ 15888 w 25159"/>
                  <a:gd name="connsiteY3" fmla="*/ 0 h 19430"/>
                  <a:gd name="connsiteX4" fmla="*/ 15888 w 25159"/>
                  <a:gd name="connsiteY4" fmla="*/ 0 h 19430"/>
                  <a:gd name="connsiteX5" fmla="*/ 25159 w 25159"/>
                  <a:gd name="connsiteY5" fmla="*/ 9271 h 19430"/>
                  <a:gd name="connsiteX6" fmla="*/ 15888 w 25159"/>
                  <a:gd name="connsiteY6" fmla="*/ 18542 h 19430"/>
                  <a:gd name="connsiteX7" fmla="*/ 15888 w 25159"/>
                  <a:gd name="connsiteY7" fmla="*/ 18542 h 19430"/>
                  <a:gd name="connsiteX8" fmla="*/ 15888 w 25159"/>
                  <a:gd name="connsiteY8" fmla="*/ 18542 h 19430"/>
                  <a:gd name="connsiteX9" fmla="*/ 15825 w 25159"/>
                  <a:gd name="connsiteY9" fmla="*/ 18542 h 19430"/>
                  <a:gd name="connsiteX10" fmla="*/ 15761 w 25159"/>
                  <a:gd name="connsiteY10" fmla="*/ 18542 h 19430"/>
                  <a:gd name="connsiteX11" fmla="*/ 15698 w 25159"/>
                  <a:gd name="connsiteY11" fmla="*/ 18542 h 19430"/>
                  <a:gd name="connsiteX12" fmla="*/ 15698 w 25159"/>
                  <a:gd name="connsiteY12" fmla="*/ 18542 h 19430"/>
                  <a:gd name="connsiteX13" fmla="*/ 11380 w 25159"/>
                  <a:gd name="connsiteY13" fmla="*/ 19177 h 19430"/>
                  <a:gd name="connsiteX14" fmla="*/ 9284 w 25159"/>
                  <a:gd name="connsiteY14"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 h="19430">
                    <a:moveTo>
                      <a:pt x="9284" y="19431"/>
                    </a:moveTo>
                    <a:cubicBezTo>
                      <a:pt x="5094" y="19431"/>
                      <a:pt x="1347" y="16637"/>
                      <a:pt x="268" y="12383"/>
                    </a:cubicBezTo>
                    <a:cubicBezTo>
                      <a:pt x="-939" y="7429"/>
                      <a:pt x="2045" y="2349"/>
                      <a:pt x="6998" y="1143"/>
                    </a:cubicBezTo>
                    <a:cubicBezTo>
                      <a:pt x="10110" y="381"/>
                      <a:pt x="13031" y="0"/>
                      <a:pt x="15888" y="0"/>
                    </a:cubicBezTo>
                    <a:cubicBezTo>
                      <a:pt x="15888" y="0"/>
                      <a:pt x="15888" y="0"/>
                      <a:pt x="15888" y="0"/>
                    </a:cubicBezTo>
                    <a:cubicBezTo>
                      <a:pt x="21032" y="0"/>
                      <a:pt x="25159" y="4128"/>
                      <a:pt x="25159" y="9271"/>
                    </a:cubicBezTo>
                    <a:cubicBezTo>
                      <a:pt x="25159" y="14415"/>
                      <a:pt x="20969" y="18542"/>
                      <a:pt x="15888" y="18542"/>
                    </a:cubicBezTo>
                    <a:cubicBezTo>
                      <a:pt x="15888" y="18542"/>
                      <a:pt x="15888" y="18542"/>
                      <a:pt x="15888" y="18542"/>
                    </a:cubicBezTo>
                    <a:lnTo>
                      <a:pt x="15888" y="18542"/>
                    </a:lnTo>
                    <a:cubicBezTo>
                      <a:pt x="15888" y="18542"/>
                      <a:pt x="15825" y="18542"/>
                      <a:pt x="15825" y="18542"/>
                    </a:cubicBezTo>
                    <a:cubicBezTo>
                      <a:pt x="15825" y="18542"/>
                      <a:pt x="15825" y="18542"/>
                      <a:pt x="15761" y="18542"/>
                    </a:cubicBezTo>
                    <a:cubicBezTo>
                      <a:pt x="15761" y="18542"/>
                      <a:pt x="15761" y="18542"/>
                      <a:pt x="15698" y="18542"/>
                    </a:cubicBezTo>
                    <a:lnTo>
                      <a:pt x="15698" y="18542"/>
                    </a:lnTo>
                    <a:cubicBezTo>
                      <a:pt x="14428" y="18542"/>
                      <a:pt x="13095" y="18733"/>
                      <a:pt x="11380" y="19177"/>
                    </a:cubicBezTo>
                    <a:cubicBezTo>
                      <a:pt x="10745" y="19367"/>
                      <a:pt x="10046" y="19431"/>
                      <a:pt x="9284" y="19431"/>
                    </a:cubicBezTo>
                    <a:close/>
                  </a:path>
                </a:pathLst>
              </a:custGeom>
              <a:grpFill/>
              <a:ln w="6350" cap="flat">
                <a:noFill/>
                <a:prstDash val="solid"/>
                <a:miter/>
              </a:ln>
            </p:spPr>
            <p:txBody>
              <a:bodyPr rtlCol="0" anchor="ctr"/>
              <a:lstStyle/>
              <a:p>
                <a:endParaRPr lang="de-DE"/>
              </a:p>
            </p:txBody>
          </p:sp>
          <p:sp>
            <p:nvSpPr>
              <p:cNvPr id="406" name="Freihandform 1020">
                <a:extLst>
                  <a:ext uri="{FF2B5EF4-FFF2-40B4-BE49-F238E27FC236}">
                    <a16:creationId xmlns:a16="http://schemas.microsoft.com/office/drawing/2014/main" id="{6795A244-A5EF-4EBA-B50A-D84B82185C66}"/>
                  </a:ext>
                </a:extLst>
              </p:cNvPr>
              <p:cNvSpPr/>
              <p:nvPr/>
            </p:nvSpPr>
            <p:spPr>
              <a:xfrm>
                <a:off x="6861285" y="3394646"/>
                <a:ext cx="213567" cy="493902"/>
              </a:xfrm>
              <a:custGeom>
                <a:avLst/>
                <a:gdLst>
                  <a:gd name="connsiteX0" fmla="*/ 200549 w 213567"/>
                  <a:gd name="connsiteY0" fmla="*/ 493903 h 493902"/>
                  <a:gd name="connsiteX1" fmla="*/ 194009 w 213567"/>
                  <a:gd name="connsiteY1" fmla="*/ 491172 h 493902"/>
                  <a:gd name="connsiteX2" fmla="*/ 45101 w 213567"/>
                  <a:gd name="connsiteY2" fmla="*/ 342265 h 493902"/>
                  <a:gd name="connsiteX3" fmla="*/ 42434 w 213567"/>
                  <a:gd name="connsiteY3" fmla="*/ 334582 h 493902"/>
                  <a:gd name="connsiteX4" fmla="*/ 46816 w 213567"/>
                  <a:gd name="connsiteY4" fmla="*/ 327723 h 493902"/>
                  <a:gd name="connsiteX5" fmla="*/ 55770 w 213567"/>
                  <a:gd name="connsiteY5" fmla="*/ 311912 h 493902"/>
                  <a:gd name="connsiteX6" fmla="*/ 65040 w 213567"/>
                  <a:gd name="connsiteY6" fmla="*/ 302641 h 493902"/>
                  <a:gd name="connsiteX7" fmla="*/ 83646 w 213567"/>
                  <a:gd name="connsiteY7" fmla="*/ 302641 h 493902"/>
                  <a:gd name="connsiteX8" fmla="*/ 83646 w 213567"/>
                  <a:gd name="connsiteY8" fmla="*/ 250761 h 493902"/>
                  <a:gd name="connsiteX9" fmla="*/ 42625 w 213567"/>
                  <a:gd name="connsiteY9" fmla="*/ 209740 h 493902"/>
                  <a:gd name="connsiteX10" fmla="*/ 9287 w 213567"/>
                  <a:gd name="connsiteY10" fmla="*/ 209740 h 493902"/>
                  <a:gd name="connsiteX11" fmla="*/ 715 w 213567"/>
                  <a:gd name="connsiteY11" fmla="*/ 204025 h 493902"/>
                  <a:gd name="connsiteX12" fmla="*/ 2747 w 213567"/>
                  <a:gd name="connsiteY12" fmla="*/ 193929 h 493902"/>
                  <a:gd name="connsiteX13" fmla="*/ 193946 w 213567"/>
                  <a:gd name="connsiteY13" fmla="*/ 2730 h 493902"/>
                  <a:gd name="connsiteX14" fmla="*/ 200486 w 213567"/>
                  <a:gd name="connsiteY14" fmla="*/ 0 h 493902"/>
                  <a:gd name="connsiteX15" fmla="*/ 200486 w 213567"/>
                  <a:gd name="connsiteY15" fmla="*/ 0 h 493902"/>
                  <a:gd name="connsiteX16" fmla="*/ 207026 w 213567"/>
                  <a:gd name="connsiteY16" fmla="*/ 2730 h 493902"/>
                  <a:gd name="connsiteX17" fmla="*/ 213567 w 213567"/>
                  <a:gd name="connsiteY17" fmla="*/ 5461 h 493902"/>
                  <a:gd name="connsiteX18" fmla="*/ 213567 w 213567"/>
                  <a:gd name="connsiteY18" fmla="*/ 24066 h 493902"/>
                  <a:gd name="connsiteX19" fmla="*/ 201565 w 213567"/>
                  <a:gd name="connsiteY19" fmla="*/ 21336 h 493902"/>
                  <a:gd name="connsiteX20" fmla="*/ 31639 w 213567"/>
                  <a:gd name="connsiteY20" fmla="*/ 191262 h 493902"/>
                  <a:gd name="connsiteX21" fmla="*/ 46371 w 213567"/>
                  <a:gd name="connsiteY21" fmla="*/ 191262 h 493902"/>
                  <a:gd name="connsiteX22" fmla="*/ 52912 w 213567"/>
                  <a:gd name="connsiteY22" fmla="*/ 193992 h 493902"/>
                  <a:gd name="connsiteX23" fmla="*/ 99331 w 213567"/>
                  <a:gd name="connsiteY23" fmla="*/ 240411 h 493902"/>
                  <a:gd name="connsiteX24" fmla="*/ 102061 w 213567"/>
                  <a:gd name="connsiteY24" fmla="*/ 246951 h 493902"/>
                  <a:gd name="connsiteX25" fmla="*/ 102061 w 213567"/>
                  <a:gd name="connsiteY25" fmla="*/ 311975 h 493902"/>
                  <a:gd name="connsiteX26" fmla="*/ 92790 w 213567"/>
                  <a:gd name="connsiteY26" fmla="*/ 321246 h 493902"/>
                  <a:gd name="connsiteX27" fmla="*/ 73042 w 213567"/>
                  <a:gd name="connsiteY27" fmla="*/ 321246 h 493902"/>
                  <a:gd name="connsiteX28" fmla="*/ 65168 w 213567"/>
                  <a:gd name="connsiteY28" fmla="*/ 336232 h 493902"/>
                  <a:gd name="connsiteX29" fmla="*/ 201565 w 213567"/>
                  <a:gd name="connsiteY29" fmla="*/ 472567 h 493902"/>
                  <a:gd name="connsiteX30" fmla="*/ 213567 w 213567"/>
                  <a:gd name="connsiteY30" fmla="*/ 469836 h 493902"/>
                  <a:gd name="connsiteX31" fmla="*/ 213567 w 213567"/>
                  <a:gd name="connsiteY31" fmla="*/ 488442 h 493902"/>
                  <a:gd name="connsiteX32" fmla="*/ 207026 w 213567"/>
                  <a:gd name="connsiteY32" fmla="*/ 491172 h 493902"/>
                  <a:gd name="connsiteX33" fmla="*/ 200549 w 213567"/>
                  <a:gd name="connsiteY33" fmla="*/ 493903 h 493902"/>
                  <a:gd name="connsiteX34" fmla="*/ 200549 w 213567"/>
                  <a:gd name="connsiteY34"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3567" h="493902">
                    <a:moveTo>
                      <a:pt x="200549" y="493903"/>
                    </a:moveTo>
                    <a:cubicBezTo>
                      <a:pt x="198073" y="493903"/>
                      <a:pt x="195723" y="492950"/>
                      <a:pt x="194009" y="491172"/>
                    </a:cubicBezTo>
                    <a:lnTo>
                      <a:pt x="45101" y="342265"/>
                    </a:lnTo>
                    <a:cubicBezTo>
                      <a:pt x="43070" y="340233"/>
                      <a:pt x="42117" y="337439"/>
                      <a:pt x="42434" y="334582"/>
                    </a:cubicBezTo>
                    <a:cubicBezTo>
                      <a:pt x="42752" y="331724"/>
                      <a:pt x="44403" y="329247"/>
                      <a:pt x="46816" y="327723"/>
                    </a:cubicBezTo>
                    <a:cubicBezTo>
                      <a:pt x="52468" y="324294"/>
                      <a:pt x="55770" y="318389"/>
                      <a:pt x="55770" y="311912"/>
                    </a:cubicBezTo>
                    <a:cubicBezTo>
                      <a:pt x="55770" y="306769"/>
                      <a:pt x="59960" y="302641"/>
                      <a:pt x="65040" y="302641"/>
                    </a:cubicBezTo>
                    <a:lnTo>
                      <a:pt x="83646" y="302641"/>
                    </a:lnTo>
                    <a:lnTo>
                      <a:pt x="83646" y="250761"/>
                    </a:lnTo>
                    <a:lnTo>
                      <a:pt x="42625" y="209740"/>
                    </a:lnTo>
                    <a:lnTo>
                      <a:pt x="9287" y="209740"/>
                    </a:lnTo>
                    <a:cubicBezTo>
                      <a:pt x="5541" y="209740"/>
                      <a:pt x="2175" y="207454"/>
                      <a:pt x="715" y="204025"/>
                    </a:cubicBezTo>
                    <a:cubicBezTo>
                      <a:pt x="-745" y="200596"/>
                      <a:pt x="80" y="196532"/>
                      <a:pt x="2747" y="193929"/>
                    </a:cubicBezTo>
                    <a:lnTo>
                      <a:pt x="193946" y="2730"/>
                    </a:lnTo>
                    <a:cubicBezTo>
                      <a:pt x="195660" y="1016"/>
                      <a:pt x="198073" y="0"/>
                      <a:pt x="200486" y="0"/>
                    </a:cubicBezTo>
                    <a:lnTo>
                      <a:pt x="200486" y="0"/>
                    </a:lnTo>
                    <a:cubicBezTo>
                      <a:pt x="202962" y="0"/>
                      <a:pt x="205312" y="952"/>
                      <a:pt x="207026" y="2730"/>
                    </a:cubicBezTo>
                    <a:cubicBezTo>
                      <a:pt x="208805" y="4508"/>
                      <a:pt x="211090" y="5461"/>
                      <a:pt x="213567" y="5461"/>
                    </a:cubicBezTo>
                    <a:lnTo>
                      <a:pt x="213567" y="24066"/>
                    </a:lnTo>
                    <a:cubicBezTo>
                      <a:pt x="209312" y="24066"/>
                      <a:pt x="205248" y="23114"/>
                      <a:pt x="201565" y="21336"/>
                    </a:cubicBezTo>
                    <a:lnTo>
                      <a:pt x="31639" y="191262"/>
                    </a:lnTo>
                    <a:lnTo>
                      <a:pt x="46371" y="191262"/>
                    </a:lnTo>
                    <a:cubicBezTo>
                      <a:pt x="48848" y="191262"/>
                      <a:pt x="51197" y="192214"/>
                      <a:pt x="52912" y="193992"/>
                    </a:cubicBezTo>
                    <a:lnTo>
                      <a:pt x="99331" y="240411"/>
                    </a:lnTo>
                    <a:cubicBezTo>
                      <a:pt x="101045" y="242125"/>
                      <a:pt x="102061" y="244538"/>
                      <a:pt x="102061" y="246951"/>
                    </a:cubicBezTo>
                    <a:lnTo>
                      <a:pt x="102061" y="311975"/>
                    </a:lnTo>
                    <a:cubicBezTo>
                      <a:pt x="102061" y="317119"/>
                      <a:pt x="97870" y="321246"/>
                      <a:pt x="92790" y="321246"/>
                    </a:cubicBezTo>
                    <a:lnTo>
                      <a:pt x="73042" y="321246"/>
                    </a:lnTo>
                    <a:cubicBezTo>
                      <a:pt x="71645" y="326771"/>
                      <a:pt x="68914" y="331914"/>
                      <a:pt x="65168" y="336232"/>
                    </a:cubicBezTo>
                    <a:lnTo>
                      <a:pt x="201565" y="472567"/>
                    </a:lnTo>
                    <a:cubicBezTo>
                      <a:pt x="205248" y="470789"/>
                      <a:pt x="209376" y="469836"/>
                      <a:pt x="213567" y="469836"/>
                    </a:cubicBezTo>
                    <a:lnTo>
                      <a:pt x="213567" y="488442"/>
                    </a:lnTo>
                    <a:cubicBezTo>
                      <a:pt x="211090" y="488442"/>
                      <a:pt x="208741" y="489394"/>
                      <a:pt x="207026" y="491172"/>
                    </a:cubicBezTo>
                    <a:cubicBezTo>
                      <a:pt x="205375" y="492950"/>
                      <a:pt x="203026" y="493903"/>
                      <a:pt x="200549" y="493903"/>
                    </a:cubicBezTo>
                    <a:lnTo>
                      <a:pt x="200549" y="493903"/>
                    </a:lnTo>
                    <a:close/>
                  </a:path>
                </a:pathLst>
              </a:custGeom>
              <a:grpFill/>
              <a:ln w="6350" cap="flat">
                <a:noFill/>
                <a:prstDash val="solid"/>
                <a:miter/>
              </a:ln>
            </p:spPr>
            <p:txBody>
              <a:bodyPr rtlCol="0" anchor="ctr"/>
              <a:lstStyle/>
              <a:p>
                <a:endParaRPr lang="de-DE"/>
              </a:p>
            </p:txBody>
          </p:sp>
          <p:sp>
            <p:nvSpPr>
              <p:cNvPr id="407" name="Freihandform 1021">
                <a:extLst>
                  <a:ext uri="{FF2B5EF4-FFF2-40B4-BE49-F238E27FC236}">
                    <a16:creationId xmlns:a16="http://schemas.microsoft.com/office/drawing/2014/main" id="{34EDCBE0-83FD-4EBD-95A9-DDA544C39E7E}"/>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grpSp>
      </p:grpSp>
      <p:grpSp>
        <p:nvGrpSpPr>
          <p:cNvPr id="423" name="Gruppieren 1425">
            <a:extLst>
              <a:ext uri="{FF2B5EF4-FFF2-40B4-BE49-F238E27FC236}">
                <a16:creationId xmlns:a16="http://schemas.microsoft.com/office/drawing/2014/main" id="{3D1BA1C2-DE6C-4DE2-A5AE-DCB0F1EC473C}"/>
              </a:ext>
            </a:extLst>
          </p:cNvPr>
          <p:cNvGrpSpPr/>
          <p:nvPr/>
        </p:nvGrpSpPr>
        <p:grpSpPr>
          <a:xfrm>
            <a:off x="7695543" y="4301544"/>
            <a:ext cx="622109" cy="669227"/>
            <a:chOff x="6514909" y="3362959"/>
            <a:chExt cx="622109" cy="669227"/>
          </a:xfrm>
          <a:solidFill>
            <a:schemeClr val="accent1"/>
          </a:solidFill>
        </p:grpSpPr>
        <p:grpSp>
          <p:nvGrpSpPr>
            <p:cNvPr id="424" name="Grafik 2">
              <a:extLst>
                <a:ext uri="{FF2B5EF4-FFF2-40B4-BE49-F238E27FC236}">
                  <a16:creationId xmlns:a16="http://schemas.microsoft.com/office/drawing/2014/main" id="{A47A6881-424A-43FE-A8CD-7647E1BB8056}"/>
                </a:ext>
              </a:extLst>
            </p:cNvPr>
            <p:cNvGrpSpPr/>
            <p:nvPr/>
          </p:nvGrpSpPr>
          <p:grpSpPr>
            <a:xfrm>
              <a:off x="6514909" y="3966273"/>
              <a:ext cx="622109" cy="65913"/>
              <a:chOff x="6514909" y="3966273"/>
              <a:chExt cx="622109" cy="65913"/>
            </a:xfrm>
            <a:grpFill/>
          </p:grpSpPr>
          <p:sp>
            <p:nvSpPr>
              <p:cNvPr id="448" name="Freihandform 314">
                <a:extLst>
                  <a:ext uri="{FF2B5EF4-FFF2-40B4-BE49-F238E27FC236}">
                    <a16:creationId xmlns:a16="http://schemas.microsoft.com/office/drawing/2014/main" id="{BACC59A0-ED54-421C-B13D-8D3D261009B0}"/>
                  </a:ext>
                </a:extLst>
              </p:cNvPr>
              <p:cNvSpPr/>
              <p:nvPr/>
            </p:nvSpPr>
            <p:spPr>
              <a:xfrm>
                <a:off x="6514909" y="3966781"/>
                <a:ext cx="60261" cy="65023"/>
              </a:xfrm>
              <a:custGeom>
                <a:avLst/>
                <a:gdLst>
                  <a:gd name="connsiteX0" fmla="*/ 26670 w 60261"/>
                  <a:gd name="connsiteY0" fmla="*/ 0 h 65023"/>
                  <a:gd name="connsiteX1" fmla="*/ 60261 w 60261"/>
                  <a:gd name="connsiteY1" fmla="*/ 32512 h 65023"/>
                  <a:gd name="connsiteX2" fmla="*/ 26353 w 60261"/>
                  <a:gd name="connsiteY2" fmla="*/ 65024 h 65023"/>
                  <a:gd name="connsiteX3" fmla="*/ 0 w 60261"/>
                  <a:gd name="connsiteY3" fmla="*/ 65024 h 65023"/>
                  <a:gd name="connsiteX4" fmla="*/ 0 w 60261"/>
                  <a:gd name="connsiteY4" fmla="*/ 64 h 65023"/>
                  <a:gd name="connsiteX5" fmla="*/ 26670 w 60261"/>
                  <a:gd name="connsiteY5" fmla="*/ 64 h 65023"/>
                  <a:gd name="connsiteX6" fmla="*/ 10985 w 60261"/>
                  <a:gd name="connsiteY6" fmla="*/ 55118 h 65023"/>
                  <a:gd name="connsiteX7" fmla="*/ 26924 w 60261"/>
                  <a:gd name="connsiteY7" fmla="*/ 55118 h 65023"/>
                  <a:gd name="connsiteX8" fmla="*/ 49213 w 60261"/>
                  <a:gd name="connsiteY8" fmla="*/ 32576 h 65023"/>
                  <a:gd name="connsiteX9" fmla="*/ 26480 w 60261"/>
                  <a:gd name="connsiteY9" fmla="*/ 9842 h 65023"/>
                  <a:gd name="connsiteX10" fmla="*/ 10985 w 60261"/>
                  <a:gd name="connsiteY10" fmla="*/ 9842 h 65023"/>
                  <a:gd name="connsiteX11" fmla="*/ 10985 w 60261"/>
                  <a:gd name="connsiteY11" fmla="*/ 55118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61" h="65023">
                    <a:moveTo>
                      <a:pt x="26670" y="0"/>
                    </a:moveTo>
                    <a:cubicBezTo>
                      <a:pt x="46165" y="0"/>
                      <a:pt x="60261" y="13653"/>
                      <a:pt x="60261" y="32512"/>
                    </a:cubicBezTo>
                    <a:cubicBezTo>
                      <a:pt x="60261" y="51245"/>
                      <a:pt x="46038" y="65024"/>
                      <a:pt x="26353" y="65024"/>
                    </a:cubicBezTo>
                    <a:lnTo>
                      <a:pt x="0" y="65024"/>
                    </a:lnTo>
                    <a:lnTo>
                      <a:pt x="0" y="64"/>
                    </a:lnTo>
                    <a:lnTo>
                      <a:pt x="26670" y="64"/>
                    </a:lnTo>
                    <a:close/>
                    <a:moveTo>
                      <a:pt x="10985" y="55118"/>
                    </a:moveTo>
                    <a:lnTo>
                      <a:pt x="26924" y="55118"/>
                    </a:lnTo>
                    <a:cubicBezTo>
                      <a:pt x="39560" y="55118"/>
                      <a:pt x="49213" y="45720"/>
                      <a:pt x="49213" y="32576"/>
                    </a:cubicBezTo>
                    <a:cubicBezTo>
                      <a:pt x="49213" y="19304"/>
                      <a:pt x="39307" y="9842"/>
                      <a:pt x="26480" y="9842"/>
                    </a:cubicBezTo>
                    <a:lnTo>
                      <a:pt x="10985" y="9842"/>
                    </a:lnTo>
                    <a:lnTo>
                      <a:pt x="10985" y="55118"/>
                    </a:lnTo>
                    <a:close/>
                  </a:path>
                </a:pathLst>
              </a:custGeom>
              <a:grpFill/>
              <a:ln w="6350" cap="flat">
                <a:noFill/>
                <a:prstDash val="solid"/>
                <a:miter/>
              </a:ln>
            </p:spPr>
            <p:txBody>
              <a:bodyPr rtlCol="0" anchor="ctr"/>
              <a:lstStyle/>
              <a:p>
                <a:endParaRPr lang="de-DE"/>
              </a:p>
            </p:txBody>
          </p:sp>
          <p:sp>
            <p:nvSpPr>
              <p:cNvPr id="449" name="Freihandform 315">
                <a:extLst>
                  <a:ext uri="{FF2B5EF4-FFF2-40B4-BE49-F238E27FC236}">
                    <a16:creationId xmlns:a16="http://schemas.microsoft.com/office/drawing/2014/main" id="{DECE1595-2703-4B55-A84A-AA2F017DB6BA}"/>
                  </a:ext>
                </a:extLst>
              </p:cNvPr>
              <p:cNvSpPr/>
              <p:nvPr/>
            </p:nvSpPr>
            <p:spPr>
              <a:xfrm>
                <a:off x="6586918"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50" name="Freihandform 316">
                <a:extLst>
                  <a:ext uri="{FF2B5EF4-FFF2-40B4-BE49-F238E27FC236}">
                    <a16:creationId xmlns:a16="http://schemas.microsoft.com/office/drawing/2014/main" id="{9A873AA6-8ADC-40E0-9056-E9CCD14C4C1D}"/>
                  </a:ext>
                </a:extLst>
              </p:cNvPr>
              <p:cNvSpPr/>
              <p:nvPr/>
            </p:nvSpPr>
            <p:spPr>
              <a:xfrm>
                <a:off x="6608762" y="3966273"/>
                <a:ext cx="51054" cy="65785"/>
              </a:xfrm>
              <a:custGeom>
                <a:avLst/>
                <a:gdLst>
                  <a:gd name="connsiteX0" fmla="*/ 50292 w 51054"/>
                  <a:gd name="connsiteY0" fmla="*/ 6667 h 65785"/>
                  <a:gd name="connsiteX1" fmla="*/ 45720 w 51054"/>
                  <a:gd name="connsiteY1" fmla="*/ 16320 h 65785"/>
                  <a:gd name="connsiteX2" fmla="*/ 26670 w 51054"/>
                  <a:gd name="connsiteY2" fmla="*/ 10287 h 65785"/>
                  <a:gd name="connsiteX3" fmla="*/ 16066 w 51054"/>
                  <a:gd name="connsiteY3" fmla="*/ 17082 h 65785"/>
                  <a:gd name="connsiteX4" fmla="*/ 51054 w 51054"/>
                  <a:gd name="connsiteY4" fmla="*/ 47054 h 65785"/>
                  <a:gd name="connsiteX5" fmla="*/ 26543 w 51054"/>
                  <a:gd name="connsiteY5" fmla="*/ 65786 h 65785"/>
                  <a:gd name="connsiteX6" fmla="*/ 0 w 51054"/>
                  <a:gd name="connsiteY6" fmla="*/ 55499 h 65785"/>
                  <a:gd name="connsiteX7" fmla="*/ 4763 w 51054"/>
                  <a:gd name="connsiteY7" fmla="*/ 46038 h 65785"/>
                  <a:gd name="connsiteX8" fmla="*/ 26733 w 51054"/>
                  <a:gd name="connsiteY8" fmla="*/ 55499 h 65785"/>
                  <a:gd name="connsiteX9" fmla="*/ 38926 w 51054"/>
                  <a:gd name="connsiteY9" fmla="*/ 47625 h 65785"/>
                  <a:gd name="connsiteX10" fmla="*/ 3810 w 51054"/>
                  <a:gd name="connsiteY10" fmla="*/ 18098 h 65785"/>
                  <a:gd name="connsiteX11" fmla="*/ 27495 w 51054"/>
                  <a:gd name="connsiteY11" fmla="*/ 0 h 65785"/>
                  <a:gd name="connsiteX12" fmla="*/ 50292 w 51054"/>
                  <a:gd name="connsiteY12" fmla="*/ 6667 h 6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54" h="65785">
                    <a:moveTo>
                      <a:pt x="50292" y="6667"/>
                    </a:moveTo>
                    <a:lnTo>
                      <a:pt x="45720" y="16320"/>
                    </a:lnTo>
                    <a:cubicBezTo>
                      <a:pt x="38671" y="12065"/>
                      <a:pt x="31623" y="10287"/>
                      <a:pt x="26670" y="10287"/>
                    </a:cubicBezTo>
                    <a:cubicBezTo>
                      <a:pt x="20256" y="10287"/>
                      <a:pt x="16066" y="12700"/>
                      <a:pt x="16066" y="17082"/>
                    </a:cubicBezTo>
                    <a:cubicBezTo>
                      <a:pt x="16066" y="31305"/>
                      <a:pt x="51181" y="23686"/>
                      <a:pt x="51054" y="47054"/>
                    </a:cubicBezTo>
                    <a:cubicBezTo>
                      <a:pt x="51054" y="58674"/>
                      <a:pt x="40831" y="65786"/>
                      <a:pt x="26543" y="65786"/>
                    </a:cubicBezTo>
                    <a:cubicBezTo>
                      <a:pt x="16319" y="65786"/>
                      <a:pt x="6668" y="61595"/>
                      <a:pt x="0" y="55499"/>
                    </a:cubicBezTo>
                    <a:lnTo>
                      <a:pt x="4763" y="46038"/>
                    </a:lnTo>
                    <a:cubicBezTo>
                      <a:pt x="11430" y="52134"/>
                      <a:pt x="19812" y="55499"/>
                      <a:pt x="26733" y="55499"/>
                    </a:cubicBezTo>
                    <a:cubicBezTo>
                      <a:pt x="34354" y="55499"/>
                      <a:pt x="38926" y="52642"/>
                      <a:pt x="38926" y="47625"/>
                    </a:cubicBezTo>
                    <a:cubicBezTo>
                      <a:pt x="38926" y="33147"/>
                      <a:pt x="3810" y="41211"/>
                      <a:pt x="3810" y="18098"/>
                    </a:cubicBezTo>
                    <a:cubicBezTo>
                      <a:pt x="3810" y="6985"/>
                      <a:pt x="13398" y="0"/>
                      <a:pt x="27495" y="0"/>
                    </a:cubicBezTo>
                    <a:cubicBezTo>
                      <a:pt x="36005" y="0"/>
                      <a:pt x="44259" y="2730"/>
                      <a:pt x="50292" y="6667"/>
                    </a:cubicBezTo>
                    <a:close/>
                  </a:path>
                </a:pathLst>
              </a:custGeom>
              <a:grpFill/>
              <a:ln w="6350" cap="flat">
                <a:noFill/>
                <a:prstDash val="solid"/>
                <a:miter/>
              </a:ln>
            </p:spPr>
            <p:txBody>
              <a:bodyPr rtlCol="0" anchor="ctr"/>
              <a:lstStyle/>
              <a:p>
                <a:endParaRPr lang="de-DE"/>
              </a:p>
            </p:txBody>
          </p:sp>
          <p:sp>
            <p:nvSpPr>
              <p:cNvPr id="451" name="Freihandform 317">
                <a:extLst>
                  <a:ext uri="{FF2B5EF4-FFF2-40B4-BE49-F238E27FC236}">
                    <a16:creationId xmlns:a16="http://schemas.microsoft.com/office/drawing/2014/main" id="{28CA1781-9219-44D7-8BBA-C118242BA774}"/>
                  </a:ext>
                </a:extLst>
              </p:cNvPr>
              <p:cNvSpPr/>
              <p:nvPr/>
            </p:nvSpPr>
            <p:spPr>
              <a:xfrm>
                <a:off x="6665086" y="3966781"/>
                <a:ext cx="52069" cy="64960"/>
              </a:xfrm>
              <a:custGeom>
                <a:avLst/>
                <a:gdLst>
                  <a:gd name="connsiteX0" fmla="*/ 31432 w 52069"/>
                  <a:gd name="connsiteY0" fmla="*/ 9842 h 64960"/>
                  <a:gd name="connsiteX1" fmla="*/ 31432 w 52069"/>
                  <a:gd name="connsiteY1" fmla="*/ 64960 h 64960"/>
                  <a:gd name="connsiteX2" fmla="*/ 20510 w 52069"/>
                  <a:gd name="connsiteY2" fmla="*/ 64960 h 64960"/>
                  <a:gd name="connsiteX3" fmla="*/ 20510 w 52069"/>
                  <a:gd name="connsiteY3" fmla="*/ 9842 h 64960"/>
                  <a:gd name="connsiteX4" fmla="*/ 0 w 52069"/>
                  <a:gd name="connsiteY4" fmla="*/ 9842 h 64960"/>
                  <a:gd name="connsiteX5" fmla="*/ 0 w 52069"/>
                  <a:gd name="connsiteY5" fmla="*/ 0 h 64960"/>
                  <a:gd name="connsiteX6" fmla="*/ 52070 w 52069"/>
                  <a:gd name="connsiteY6" fmla="*/ 0 h 64960"/>
                  <a:gd name="connsiteX7" fmla="*/ 52070 w 52069"/>
                  <a:gd name="connsiteY7" fmla="*/ 9842 h 64960"/>
                  <a:gd name="connsiteX8" fmla="*/ 31432 w 52069"/>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69" h="64960">
                    <a:moveTo>
                      <a:pt x="31432" y="9842"/>
                    </a:moveTo>
                    <a:lnTo>
                      <a:pt x="31432" y="64960"/>
                    </a:lnTo>
                    <a:lnTo>
                      <a:pt x="20510" y="64960"/>
                    </a:lnTo>
                    <a:lnTo>
                      <a:pt x="20510" y="9842"/>
                    </a:lnTo>
                    <a:lnTo>
                      <a:pt x="0" y="9842"/>
                    </a:lnTo>
                    <a:lnTo>
                      <a:pt x="0" y="0"/>
                    </a:lnTo>
                    <a:lnTo>
                      <a:pt x="52070" y="0"/>
                    </a:lnTo>
                    <a:lnTo>
                      <a:pt x="52070" y="9842"/>
                    </a:lnTo>
                    <a:lnTo>
                      <a:pt x="31432" y="9842"/>
                    </a:lnTo>
                    <a:close/>
                  </a:path>
                </a:pathLst>
              </a:custGeom>
              <a:grpFill/>
              <a:ln w="6350" cap="flat">
                <a:noFill/>
                <a:prstDash val="solid"/>
                <a:miter/>
              </a:ln>
            </p:spPr>
            <p:txBody>
              <a:bodyPr rtlCol="0" anchor="ctr"/>
              <a:lstStyle/>
              <a:p>
                <a:endParaRPr lang="de-DE"/>
              </a:p>
            </p:txBody>
          </p:sp>
          <p:sp>
            <p:nvSpPr>
              <p:cNvPr id="452" name="Freihandform 318">
                <a:extLst>
                  <a:ext uri="{FF2B5EF4-FFF2-40B4-BE49-F238E27FC236}">
                    <a16:creationId xmlns:a16="http://schemas.microsoft.com/office/drawing/2014/main" id="{42AF5CD5-6496-4FC6-8AB6-074CC333356F}"/>
                  </a:ext>
                </a:extLst>
              </p:cNvPr>
              <p:cNvSpPr/>
              <p:nvPr/>
            </p:nvSpPr>
            <p:spPr>
              <a:xfrm>
                <a:off x="6726555" y="3966781"/>
                <a:ext cx="53657" cy="64960"/>
              </a:xfrm>
              <a:custGeom>
                <a:avLst/>
                <a:gdLst>
                  <a:gd name="connsiteX0" fmla="*/ 29337 w 53657"/>
                  <a:gd name="connsiteY0" fmla="*/ 45276 h 64960"/>
                  <a:gd name="connsiteX1" fmla="*/ 26352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2 w 53657"/>
                  <a:gd name="connsiteY6" fmla="*/ 0 h 64960"/>
                  <a:gd name="connsiteX7" fmla="*/ 52514 w 53657"/>
                  <a:gd name="connsiteY7" fmla="*/ 22161 h 64960"/>
                  <a:gd name="connsiteX8" fmla="*/ 39052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352 w 53657"/>
                  <a:gd name="connsiteY12" fmla="*/ 35497 h 64960"/>
                  <a:gd name="connsiteX13" fmla="*/ 42163 w 53657"/>
                  <a:gd name="connsiteY13" fmla="*/ 22415 h 64960"/>
                  <a:gd name="connsiteX14" fmla="*/ 26352 w 53657"/>
                  <a:gd name="connsiteY14" fmla="*/ 9779 h 64960"/>
                  <a:gd name="connsiteX15" fmla="*/ 10922 w 53657"/>
                  <a:gd name="connsiteY15" fmla="*/ 9779 h 64960"/>
                  <a:gd name="connsiteX16" fmla="*/ 10922 w 53657"/>
                  <a:gd name="connsiteY16" fmla="*/ 35497 h 64960"/>
                  <a:gd name="connsiteX17" fmla="*/ 26352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8" y="45339"/>
                      <a:pt x="26352" y="45339"/>
                    </a:cubicBezTo>
                    <a:lnTo>
                      <a:pt x="10922" y="45339"/>
                    </a:lnTo>
                    <a:lnTo>
                      <a:pt x="10922" y="64960"/>
                    </a:lnTo>
                    <a:lnTo>
                      <a:pt x="0" y="64960"/>
                    </a:lnTo>
                    <a:lnTo>
                      <a:pt x="0" y="0"/>
                    </a:lnTo>
                    <a:lnTo>
                      <a:pt x="26352" y="0"/>
                    </a:lnTo>
                    <a:cubicBezTo>
                      <a:pt x="42989" y="0"/>
                      <a:pt x="52514" y="8065"/>
                      <a:pt x="52514" y="22161"/>
                    </a:cubicBezTo>
                    <a:cubicBezTo>
                      <a:pt x="52514" y="32576"/>
                      <a:pt x="47689" y="39878"/>
                      <a:pt x="39052" y="43243"/>
                    </a:cubicBezTo>
                    <a:lnTo>
                      <a:pt x="53657" y="64960"/>
                    </a:lnTo>
                    <a:lnTo>
                      <a:pt x="41211" y="64960"/>
                    </a:lnTo>
                    <a:lnTo>
                      <a:pt x="29337" y="45276"/>
                    </a:lnTo>
                    <a:close/>
                    <a:moveTo>
                      <a:pt x="26352" y="35497"/>
                    </a:moveTo>
                    <a:cubicBezTo>
                      <a:pt x="36385" y="35497"/>
                      <a:pt x="42163" y="31242"/>
                      <a:pt x="42163" y="22415"/>
                    </a:cubicBezTo>
                    <a:cubicBezTo>
                      <a:pt x="42163" y="13907"/>
                      <a:pt x="36385" y="9779"/>
                      <a:pt x="26352" y="9779"/>
                    </a:cubicBezTo>
                    <a:lnTo>
                      <a:pt x="10922" y="9779"/>
                    </a:lnTo>
                    <a:lnTo>
                      <a:pt x="10922" y="35497"/>
                    </a:lnTo>
                    <a:lnTo>
                      <a:pt x="26352" y="35497"/>
                    </a:lnTo>
                    <a:close/>
                  </a:path>
                </a:pathLst>
              </a:custGeom>
              <a:grpFill/>
              <a:ln w="6350" cap="flat">
                <a:noFill/>
                <a:prstDash val="solid"/>
                <a:miter/>
              </a:ln>
            </p:spPr>
            <p:txBody>
              <a:bodyPr rtlCol="0" anchor="ctr"/>
              <a:lstStyle/>
              <a:p>
                <a:endParaRPr lang="de-DE"/>
              </a:p>
            </p:txBody>
          </p:sp>
          <p:sp>
            <p:nvSpPr>
              <p:cNvPr id="453" name="Freihandform 319">
                <a:extLst>
                  <a:ext uri="{FF2B5EF4-FFF2-40B4-BE49-F238E27FC236}">
                    <a16:creationId xmlns:a16="http://schemas.microsoft.com/office/drawing/2014/main" id="{309A2E38-6836-42E6-8E70-D6696CA3731B}"/>
                  </a:ext>
                </a:extLst>
              </p:cNvPr>
              <p:cNvSpPr/>
              <p:nvPr/>
            </p:nvSpPr>
            <p:spPr>
              <a:xfrm>
                <a:off x="6793674" y="3966781"/>
                <a:ext cx="10921" cy="64960"/>
              </a:xfrm>
              <a:custGeom>
                <a:avLst/>
                <a:gdLst>
                  <a:gd name="connsiteX0" fmla="*/ 0 w 10921"/>
                  <a:gd name="connsiteY0" fmla="*/ 64960 h 64960"/>
                  <a:gd name="connsiteX1" fmla="*/ 0 w 10921"/>
                  <a:gd name="connsiteY1" fmla="*/ 0 h 64960"/>
                  <a:gd name="connsiteX2" fmla="*/ 10922 w 10921"/>
                  <a:gd name="connsiteY2" fmla="*/ 0 h 64960"/>
                  <a:gd name="connsiteX3" fmla="*/ 10922 w 10921"/>
                  <a:gd name="connsiteY3" fmla="*/ 64960 h 64960"/>
                  <a:gd name="connsiteX4" fmla="*/ 0 w 10921"/>
                  <a:gd name="connsiteY4" fmla="*/ 64960 h 6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1" h="64960">
                    <a:moveTo>
                      <a:pt x="0" y="64960"/>
                    </a:moveTo>
                    <a:lnTo>
                      <a:pt x="0" y="0"/>
                    </a:lnTo>
                    <a:lnTo>
                      <a:pt x="10922" y="0"/>
                    </a:lnTo>
                    <a:lnTo>
                      <a:pt x="10922" y="64960"/>
                    </a:lnTo>
                    <a:lnTo>
                      <a:pt x="0" y="64960"/>
                    </a:lnTo>
                    <a:close/>
                  </a:path>
                </a:pathLst>
              </a:custGeom>
              <a:grpFill/>
              <a:ln w="6350" cap="flat">
                <a:noFill/>
                <a:prstDash val="solid"/>
                <a:miter/>
              </a:ln>
            </p:spPr>
            <p:txBody>
              <a:bodyPr rtlCol="0" anchor="ctr"/>
              <a:lstStyle/>
              <a:p>
                <a:endParaRPr lang="de-DE"/>
              </a:p>
            </p:txBody>
          </p:sp>
          <p:sp>
            <p:nvSpPr>
              <p:cNvPr id="454" name="Freihandform 320">
                <a:extLst>
                  <a:ext uri="{FF2B5EF4-FFF2-40B4-BE49-F238E27FC236}">
                    <a16:creationId xmlns:a16="http://schemas.microsoft.com/office/drawing/2014/main" id="{6AF474E5-CA0F-45E6-A14C-51B67F0B3822}"/>
                  </a:ext>
                </a:extLst>
              </p:cNvPr>
              <p:cNvSpPr/>
              <p:nvPr/>
            </p:nvSpPr>
            <p:spPr>
              <a:xfrm>
                <a:off x="6821678" y="3966781"/>
                <a:ext cx="52578" cy="65023"/>
              </a:xfrm>
              <a:custGeom>
                <a:avLst/>
                <a:gdLst>
                  <a:gd name="connsiteX0" fmla="*/ 28257 w 52578"/>
                  <a:gd name="connsiteY0" fmla="*/ 0 h 65023"/>
                  <a:gd name="connsiteX1" fmla="*/ 50102 w 52578"/>
                  <a:gd name="connsiteY1" fmla="*/ 16256 h 65023"/>
                  <a:gd name="connsiteX2" fmla="*/ 38671 w 52578"/>
                  <a:gd name="connsiteY2" fmla="*/ 30734 h 65023"/>
                  <a:gd name="connsiteX3" fmla="*/ 52578 w 52578"/>
                  <a:gd name="connsiteY3" fmla="*/ 47180 h 65023"/>
                  <a:gd name="connsiteX4" fmla="*/ 28892 w 52578"/>
                  <a:gd name="connsiteY4" fmla="*/ 65024 h 65023"/>
                  <a:gd name="connsiteX5" fmla="*/ 0 w 52578"/>
                  <a:gd name="connsiteY5" fmla="*/ 65024 h 65023"/>
                  <a:gd name="connsiteX6" fmla="*/ 0 w 52578"/>
                  <a:gd name="connsiteY6" fmla="*/ 64 h 65023"/>
                  <a:gd name="connsiteX7" fmla="*/ 28257 w 52578"/>
                  <a:gd name="connsiteY7" fmla="*/ 64 h 65023"/>
                  <a:gd name="connsiteX8" fmla="*/ 10985 w 52578"/>
                  <a:gd name="connsiteY8" fmla="*/ 26860 h 65023"/>
                  <a:gd name="connsiteX9" fmla="*/ 27686 w 52578"/>
                  <a:gd name="connsiteY9" fmla="*/ 26860 h 65023"/>
                  <a:gd name="connsiteX10" fmla="*/ 38798 w 52578"/>
                  <a:gd name="connsiteY10" fmla="*/ 18161 h 65023"/>
                  <a:gd name="connsiteX11" fmla="*/ 27686 w 52578"/>
                  <a:gd name="connsiteY11" fmla="*/ 9715 h 65023"/>
                  <a:gd name="connsiteX12" fmla="*/ 10985 w 52578"/>
                  <a:gd name="connsiteY12" fmla="*/ 9715 h 65023"/>
                  <a:gd name="connsiteX13" fmla="*/ 10985 w 52578"/>
                  <a:gd name="connsiteY13" fmla="*/ 26860 h 65023"/>
                  <a:gd name="connsiteX14" fmla="*/ 10985 w 52578"/>
                  <a:gd name="connsiteY14" fmla="*/ 55182 h 65023"/>
                  <a:gd name="connsiteX15" fmla="*/ 27686 w 52578"/>
                  <a:gd name="connsiteY15" fmla="*/ 55182 h 65023"/>
                  <a:gd name="connsiteX16" fmla="*/ 41339 w 52578"/>
                  <a:gd name="connsiteY16" fmla="*/ 45720 h 65023"/>
                  <a:gd name="connsiteX17" fmla="*/ 27686 w 52578"/>
                  <a:gd name="connsiteY17" fmla="*/ 36513 h 65023"/>
                  <a:gd name="connsiteX18" fmla="*/ 10985 w 52578"/>
                  <a:gd name="connsiteY18" fmla="*/ 36513 h 65023"/>
                  <a:gd name="connsiteX19" fmla="*/ 10985 w 52578"/>
                  <a:gd name="connsiteY19" fmla="*/ 55182 h 6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578" h="65023">
                    <a:moveTo>
                      <a:pt x="28257" y="0"/>
                    </a:moveTo>
                    <a:cubicBezTo>
                      <a:pt x="41719" y="0"/>
                      <a:pt x="50102" y="6096"/>
                      <a:pt x="50102" y="16256"/>
                    </a:cubicBezTo>
                    <a:cubicBezTo>
                      <a:pt x="50102" y="23559"/>
                      <a:pt x="45720" y="29083"/>
                      <a:pt x="38671" y="30734"/>
                    </a:cubicBezTo>
                    <a:cubicBezTo>
                      <a:pt x="47371" y="32195"/>
                      <a:pt x="52578" y="38417"/>
                      <a:pt x="52578" y="47180"/>
                    </a:cubicBezTo>
                    <a:cubicBezTo>
                      <a:pt x="52578" y="58293"/>
                      <a:pt x="43561" y="65024"/>
                      <a:pt x="28892" y="65024"/>
                    </a:cubicBezTo>
                    <a:lnTo>
                      <a:pt x="0" y="65024"/>
                    </a:lnTo>
                    <a:lnTo>
                      <a:pt x="0" y="64"/>
                    </a:lnTo>
                    <a:lnTo>
                      <a:pt x="28257" y="64"/>
                    </a:lnTo>
                    <a:close/>
                    <a:moveTo>
                      <a:pt x="10985" y="26860"/>
                    </a:moveTo>
                    <a:lnTo>
                      <a:pt x="27686" y="26860"/>
                    </a:lnTo>
                    <a:cubicBezTo>
                      <a:pt x="34671" y="26860"/>
                      <a:pt x="38798" y="23622"/>
                      <a:pt x="38798" y="18161"/>
                    </a:cubicBezTo>
                    <a:cubicBezTo>
                      <a:pt x="38798" y="12700"/>
                      <a:pt x="34607" y="9715"/>
                      <a:pt x="27686" y="9715"/>
                    </a:cubicBezTo>
                    <a:lnTo>
                      <a:pt x="10985" y="9715"/>
                    </a:lnTo>
                    <a:lnTo>
                      <a:pt x="10985" y="26860"/>
                    </a:lnTo>
                    <a:close/>
                    <a:moveTo>
                      <a:pt x="10985" y="55182"/>
                    </a:moveTo>
                    <a:lnTo>
                      <a:pt x="27686" y="55182"/>
                    </a:lnTo>
                    <a:cubicBezTo>
                      <a:pt x="36195" y="55182"/>
                      <a:pt x="41339" y="51816"/>
                      <a:pt x="41339" y="45720"/>
                    </a:cubicBezTo>
                    <a:cubicBezTo>
                      <a:pt x="41339" y="39941"/>
                      <a:pt x="36258" y="36513"/>
                      <a:pt x="27686" y="36513"/>
                    </a:cubicBezTo>
                    <a:lnTo>
                      <a:pt x="10985" y="36513"/>
                    </a:lnTo>
                    <a:lnTo>
                      <a:pt x="10985" y="55182"/>
                    </a:lnTo>
                    <a:close/>
                  </a:path>
                </a:pathLst>
              </a:custGeom>
              <a:grpFill/>
              <a:ln w="6350" cap="flat">
                <a:noFill/>
                <a:prstDash val="solid"/>
                <a:miter/>
              </a:ln>
            </p:spPr>
            <p:txBody>
              <a:bodyPr rtlCol="0" anchor="ctr"/>
              <a:lstStyle/>
              <a:p>
                <a:endParaRPr lang="de-DE"/>
              </a:p>
            </p:txBody>
          </p:sp>
          <p:sp>
            <p:nvSpPr>
              <p:cNvPr id="455" name="Freihandform 321">
                <a:extLst>
                  <a:ext uri="{FF2B5EF4-FFF2-40B4-BE49-F238E27FC236}">
                    <a16:creationId xmlns:a16="http://schemas.microsoft.com/office/drawing/2014/main" id="{915A4C98-4CE9-470A-8373-B823F6E13C33}"/>
                  </a:ext>
                </a:extLst>
              </p:cNvPr>
              <p:cNvSpPr/>
              <p:nvPr/>
            </p:nvSpPr>
            <p:spPr>
              <a:xfrm>
                <a:off x="6886003" y="3966781"/>
                <a:ext cx="56515" cy="65404"/>
              </a:xfrm>
              <a:custGeom>
                <a:avLst/>
                <a:gdLst>
                  <a:gd name="connsiteX0" fmla="*/ 56515 w 56515"/>
                  <a:gd name="connsiteY0" fmla="*/ 38036 h 65404"/>
                  <a:gd name="connsiteX1" fmla="*/ 28321 w 56515"/>
                  <a:gd name="connsiteY1" fmla="*/ 65405 h 65404"/>
                  <a:gd name="connsiteX2" fmla="*/ 0 w 56515"/>
                  <a:gd name="connsiteY2" fmla="*/ 38036 h 65404"/>
                  <a:gd name="connsiteX3" fmla="*/ 0 w 56515"/>
                  <a:gd name="connsiteY3" fmla="*/ 0 h 65404"/>
                  <a:gd name="connsiteX4" fmla="*/ 10922 w 56515"/>
                  <a:gd name="connsiteY4" fmla="*/ 0 h 65404"/>
                  <a:gd name="connsiteX5" fmla="*/ 10922 w 56515"/>
                  <a:gd name="connsiteY5" fmla="*/ 38036 h 65404"/>
                  <a:gd name="connsiteX6" fmla="*/ 28384 w 56515"/>
                  <a:gd name="connsiteY6" fmla="*/ 55563 h 65404"/>
                  <a:gd name="connsiteX7" fmla="*/ 45529 w 56515"/>
                  <a:gd name="connsiteY7" fmla="*/ 38036 h 65404"/>
                  <a:gd name="connsiteX8" fmla="*/ 45529 w 56515"/>
                  <a:gd name="connsiteY8" fmla="*/ 0 h 65404"/>
                  <a:gd name="connsiteX9" fmla="*/ 56452 w 56515"/>
                  <a:gd name="connsiteY9" fmla="*/ 0 h 65404"/>
                  <a:gd name="connsiteX10" fmla="*/ 56452 w 56515"/>
                  <a:gd name="connsiteY10" fmla="*/ 38036 h 6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15" h="65404">
                    <a:moveTo>
                      <a:pt x="56515" y="38036"/>
                    </a:moveTo>
                    <a:cubicBezTo>
                      <a:pt x="56515" y="55054"/>
                      <a:pt x="45847" y="65405"/>
                      <a:pt x="28321" y="65405"/>
                    </a:cubicBezTo>
                    <a:cubicBezTo>
                      <a:pt x="10795" y="65405"/>
                      <a:pt x="0" y="54991"/>
                      <a:pt x="0" y="38036"/>
                    </a:cubicBezTo>
                    <a:lnTo>
                      <a:pt x="0" y="0"/>
                    </a:lnTo>
                    <a:lnTo>
                      <a:pt x="10922" y="0"/>
                    </a:lnTo>
                    <a:lnTo>
                      <a:pt x="10922" y="38036"/>
                    </a:lnTo>
                    <a:cubicBezTo>
                      <a:pt x="10922" y="48959"/>
                      <a:pt x="17716" y="55563"/>
                      <a:pt x="28384" y="55563"/>
                    </a:cubicBezTo>
                    <a:cubicBezTo>
                      <a:pt x="38989" y="55563"/>
                      <a:pt x="45529" y="49085"/>
                      <a:pt x="45529" y="38036"/>
                    </a:cubicBezTo>
                    <a:lnTo>
                      <a:pt x="45529" y="0"/>
                    </a:lnTo>
                    <a:lnTo>
                      <a:pt x="56452" y="0"/>
                    </a:lnTo>
                    <a:lnTo>
                      <a:pt x="56452" y="38036"/>
                    </a:lnTo>
                    <a:close/>
                  </a:path>
                </a:pathLst>
              </a:custGeom>
              <a:grpFill/>
              <a:ln w="6350" cap="flat">
                <a:noFill/>
                <a:prstDash val="solid"/>
                <a:miter/>
              </a:ln>
            </p:spPr>
            <p:txBody>
              <a:bodyPr rtlCol="0" anchor="ctr"/>
              <a:lstStyle/>
              <a:p>
                <a:endParaRPr lang="de-DE"/>
              </a:p>
            </p:txBody>
          </p:sp>
          <p:sp>
            <p:nvSpPr>
              <p:cNvPr id="456" name="Freihandform 322">
                <a:extLst>
                  <a:ext uri="{FF2B5EF4-FFF2-40B4-BE49-F238E27FC236}">
                    <a16:creationId xmlns:a16="http://schemas.microsoft.com/office/drawing/2014/main" id="{10761204-0454-4D60-B570-26FFA03942F5}"/>
                  </a:ext>
                </a:extLst>
              </p:cNvPr>
              <p:cNvSpPr/>
              <p:nvPr/>
            </p:nvSpPr>
            <p:spPr>
              <a:xfrm>
                <a:off x="6950582" y="3966781"/>
                <a:ext cx="52070" cy="64960"/>
              </a:xfrm>
              <a:custGeom>
                <a:avLst/>
                <a:gdLst>
                  <a:gd name="connsiteX0" fmla="*/ 31433 w 52070"/>
                  <a:gd name="connsiteY0" fmla="*/ 9842 h 64960"/>
                  <a:gd name="connsiteX1" fmla="*/ 31433 w 52070"/>
                  <a:gd name="connsiteY1" fmla="*/ 64960 h 64960"/>
                  <a:gd name="connsiteX2" fmla="*/ 20511 w 52070"/>
                  <a:gd name="connsiteY2" fmla="*/ 64960 h 64960"/>
                  <a:gd name="connsiteX3" fmla="*/ 20511 w 52070"/>
                  <a:gd name="connsiteY3" fmla="*/ 9842 h 64960"/>
                  <a:gd name="connsiteX4" fmla="*/ 0 w 52070"/>
                  <a:gd name="connsiteY4" fmla="*/ 9842 h 64960"/>
                  <a:gd name="connsiteX5" fmla="*/ 0 w 52070"/>
                  <a:gd name="connsiteY5" fmla="*/ 0 h 64960"/>
                  <a:gd name="connsiteX6" fmla="*/ 52070 w 52070"/>
                  <a:gd name="connsiteY6" fmla="*/ 0 h 64960"/>
                  <a:gd name="connsiteX7" fmla="*/ 52070 w 52070"/>
                  <a:gd name="connsiteY7" fmla="*/ 9842 h 64960"/>
                  <a:gd name="connsiteX8" fmla="*/ 31433 w 52070"/>
                  <a:gd name="connsiteY8" fmla="*/ 9842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0" h="64960">
                    <a:moveTo>
                      <a:pt x="31433" y="9842"/>
                    </a:moveTo>
                    <a:lnTo>
                      <a:pt x="31433" y="64960"/>
                    </a:lnTo>
                    <a:lnTo>
                      <a:pt x="20511" y="64960"/>
                    </a:lnTo>
                    <a:lnTo>
                      <a:pt x="20511" y="9842"/>
                    </a:lnTo>
                    <a:lnTo>
                      <a:pt x="0" y="9842"/>
                    </a:lnTo>
                    <a:lnTo>
                      <a:pt x="0" y="0"/>
                    </a:lnTo>
                    <a:lnTo>
                      <a:pt x="52070" y="0"/>
                    </a:lnTo>
                    <a:lnTo>
                      <a:pt x="52070" y="9842"/>
                    </a:lnTo>
                    <a:lnTo>
                      <a:pt x="31433" y="9842"/>
                    </a:lnTo>
                    <a:close/>
                  </a:path>
                </a:pathLst>
              </a:custGeom>
              <a:grpFill/>
              <a:ln w="6350" cap="flat">
                <a:noFill/>
                <a:prstDash val="solid"/>
                <a:miter/>
              </a:ln>
            </p:spPr>
            <p:txBody>
              <a:bodyPr rtlCol="0" anchor="ctr"/>
              <a:lstStyle/>
              <a:p>
                <a:endParaRPr lang="de-DE"/>
              </a:p>
            </p:txBody>
          </p:sp>
          <p:sp>
            <p:nvSpPr>
              <p:cNvPr id="457" name="Freihandform 323">
                <a:extLst>
                  <a:ext uri="{FF2B5EF4-FFF2-40B4-BE49-F238E27FC236}">
                    <a16:creationId xmlns:a16="http://schemas.microsoft.com/office/drawing/2014/main" id="{F461DB71-1877-4E95-92F5-5133DBD46F3A}"/>
                  </a:ext>
                </a:extLst>
              </p:cNvPr>
              <p:cNvSpPr/>
              <p:nvPr/>
            </p:nvSpPr>
            <p:spPr>
              <a:xfrm>
                <a:off x="7002843" y="3966464"/>
                <a:ext cx="68833" cy="65722"/>
              </a:xfrm>
              <a:custGeom>
                <a:avLst/>
                <a:gdLst>
                  <a:gd name="connsiteX0" fmla="*/ 68834 w 68833"/>
                  <a:gd name="connsiteY0" fmla="*/ 32766 h 65722"/>
                  <a:gd name="connsiteX1" fmla="*/ 34417 w 68833"/>
                  <a:gd name="connsiteY1" fmla="*/ 65722 h 65722"/>
                  <a:gd name="connsiteX2" fmla="*/ 0 w 68833"/>
                  <a:gd name="connsiteY2" fmla="*/ 32766 h 65722"/>
                  <a:gd name="connsiteX3" fmla="*/ 34417 w 68833"/>
                  <a:gd name="connsiteY3" fmla="*/ 0 h 65722"/>
                  <a:gd name="connsiteX4" fmla="*/ 68834 w 68833"/>
                  <a:gd name="connsiteY4" fmla="*/ 32766 h 65722"/>
                  <a:gd name="connsiteX5" fmla="*/ 11049 w 68833"/>
                  <a:gd name="connsiteY5" fmla="*/ 32766 h 65722"/>
                  <a:gd name="connsiteX6" fmla="*/ 34417 w 68833"/>
                  <a:gd name="connsiteY6" fmla="*/ 55880 h 65722"/>
                  <a:gd name="connsiteX7" fmla="*/ 57531 w 68833"/>
                  <a:gd name="connsiteY7" fmla="*/ 32766 h 65722"/>
                  <a:gd name="connsiteX8" fmla="*/ 34417 w 68833"/>
                  <a:gd name="connsiteY8" fmla="*/ 9842 h 65722"/>
                  <a:gd name="connsiteX9" fmla="*/ 11049 w 68833"/>
                  <a:gd name="connsiteY9" fmla="*/ 32766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33" h="65722">
                    <a:moveTo>
                      <a:pt x="68834" y="32766"/>
                    </a:moveTo>
                    <a:cubicBezTo>
                      <a:pt x="68834" y="51308"/>
                      <a:pt x="53784" y="65722"/>
                      <a:pt x="34417" y="65722"/>
                    </a:cubicBezTo>
                    <a:cubicBezTo>
                      <a:pt x="15049" y="65722"/>
                      <a:pt x="0" y="51308"/>
                      <a:pt x="0" y="32766"/>
                    </a:cubicBezTo>
                    <a:cubicBezTo>
                      <a:pt x="0" y="14097"/>
                      <a:pt x="15049" y="0"/>
                      <a:pt x="34417" y="0"/>
                    </a:cubicBezTo>
                    <a:cubicBezTo>
                      <a:pt x="53784" y="0"/>
                      <a:pt x="68834" y="14224"/>
                      <a:pt x="68834" y="32766"/>
                    </a:cubicBezTo>
                    <a:close/>
                    <a:moveTo>
                      <a:pt x="11049" y="32766"/>
                    </a:moveTo>
                    <a:cubicBezTo>
                      <a:pt x="11049" y="45657"/>
                      <a:pt x="21717" y="55880"/>
                      <a:pt x="34417" y="55880"/>
                    </a:cubicBezTo>
                    <a:cubicBezTo>
                      <a:pt x="47117" y="55880"/>
                      <a:pt x="57531" y="45657"/>
                      <a:pt x="57531" y="32766"/>
                    </a:cubicBezTo>
                    <a:cubicBezTo>
                      <a:pt x="57531" y="19876"/>
                      <a:pt x="47117" y="9842"/>
                      <a:pt x="34417" y="9842"/>
                    </a:cubicBezTo>
                    <a:cubicBezTo>
                      <a:pt x="21653" y="9842"/>
                      <a:pt x="11049" y="19876"/>
                      <a:pt x="11049" y="32766"/>
                    </a:cubicBezTo>
                    <a:close/>
                  </a:path>
                </a:pathLst>
              </a:custGeom>
              <a:grpFill/>
              <a:ln w="6350" cap="flat">
                <a:noFill/>
                <a:prstDash val="solid"/>
                <a:miter/>
              </a:ln>
            </p:spPr>
            <p:txBody>
              <a:bodyPr rtlCol="0" anchor="ctr"/>
              <a:lstStyle/>
              <a:p>
                <a:endParaRPr lang="de-DE"/>
              </a:p>
            </p:txBody>
          </p:sp>
          <p:sp>
            <p:nvSpPr>
              <p:cNvPr id="458" name="Freihandform 324">
                <a:extLst>
                  <a:ext uri="{FF2B5EF4-FFF2-40B4-BE49-F238E27FC236}">
                    <a16:creationId xmlns:a16="http://schemas.microsoft.com/office/drawing/2014/main" id="{67013372-FAC7-4C74-8935-2C2BD62496A3}"/>
                  </a:ext>
                </a:extLst>
              </p:cNvPr>
              <p:cNvSpPr/>
              <p:nvPr/>
            </p:nvSpPr>
            <p:spPr>
              <a:xfrm>
                <a:off x="7083361" y="3966781"/>
                <a:ext cx="53657" cy="64960"/>
              </a:xfrm>
              <a:custGeom>
                <a:avLst/>
                <a:gdLst>
                  <a:gd name="connsiteX0" fmla="*/ 29337 w 53657"/>
                  <a:gd name="connsiteY0" fmla="*/ 45276 h 64960"/>
                  <a:gd name="connsiteX1" fmla="*/ 26353 w 53657"/>
                  <a:gd name="connsiteY1" fmla="*/ 45339 h 64960"/>
                  <a:gd name="connsiteX2" fmla="*/ 10922 w 53657"/>
                  <a:gd name="connsiteY2" fmla="*/ 45339 h 64960"/>
                  <a:gd name="connsiteX3" fmla="*/ 10922 w 53657"/>
                  <a:gd name="connsiteY3" fmla="*/ 64960 h 64960"/>
                  <a:gd name="connsiteX4" fmla="*/ 0 w 53657"/>
                  <a:gd name="connsiteY4" fmla="*/ 64960 h 64960"/>
                  <a:gd name="connsiteX5" fmla="*/ 0 w 53657"/>
                  <a:gd name="connsiteY5" fmla="*/ 0 h 64960"/>
                  <a:gd name="connsiteX6" fmla="*/ 26353 w 53657"/>
                  <a:gd name="connsiteY6" fmla="*/ 0 h 64960"/>
                  <a:gd name="connsiteX7" fmla="*/ 52515 w 53657"/>
                  <a:gd name="connsiteY7" fmla="*/ 22161 h 64960"/>
                  <a:gd name="connsiteX8" fmla="*/ 39053 w 53657"/>
                  <a:gd name="connsiteY8" fmla="*/ 43243 h 64960"/>
                  <a:gd name="connsiteX9" fmla="*/ 53657 w 53657"/>
                  <a:gd name="connsiteY9" fmla="*/ 64960 h 64960"/>
                  <a:gd name="connsiteX10" fmla="*/ 41211 w 53657"/>
                  <a:gd name="connsiteY10" fmla="*/ 64960 h 64960"/>
                  <a:gd name="connsiteX11" fmla="*/ 29337 w 53657"/>
                  <a:gd name="connsiteY11" fmla="*/ 45276 h 64960"/>
                  <a:gd name="connsiteX12" fmla="*/ 26416 w 53657"/>
                  <a:gd name="connsiteY12" fmla="*/ 35497 h 64960"/>
                  <a:gd name="connsiteX13" fmla="*/ 42228 w 53657"/>
                  <a:gd name="connsiteY13" fmla="*/ 22415 h 64960"/>
                  <a:gd name="connsiteX14" fmla="*/ 26416 w 53657"/>
                  <a:gd name="connsiteY14" fmla="*/ 9779 h 64960"/>
                  <a:gd name="connsiteX15" fmla="*/ 10985 w 53657"/>
                  <a:gd name="connsiteY15" fmla="*/ 9779 h 64960"/>
                  <a:gd name="connsiteX16" fmla="*/ 10985 w 53657"/>
                  <a:gd name="connsiteY16" fmla="*/ 35497 h 64960"/>
                  <a:gd name="connsiteX17" fmla="*/ 26416 w 53657"/>
                  <a:gd name="connsiteY17" fmla="*/ 35497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57" h="64960">
                    <a:moveTo>
                      <a:pt x="29337" y="45276"/>
                    </a:moveTo>
                    <a:cubicBezTo>
                      <a:pt x="28384" y="45339"/>
                      <a:pt x="27369" y="45339"/>
                      <a:pt x="26353" y="45339"/>
                    </a:cubicBezTo>
                    <a:lnTo>
                      <a:pt x="10922" y="45339"/>
                    </a:lnTo>
                    <a:lnTo>
                      <a:pt x="10922" y="64960"/>
                    </a:lnTo>
                    <a:lnTo>
                      <a:pt x="0" y="64960"/>
                    </a:lnTo>
                    <a:lnTo>
                      <a:pt x="0" y="0"/>
                    </a:lnTo>
                    <a:lnTo>
                      <a:pt x="26353" y="0"/>
                    </a:lnTo>
                    <a:cubicBezTo>
                      <a:pt x="42990" y="0"/>
                      <a:pt x="52515" y="8065"/>
                      <a:pt x="52515" y="22161"/>
                    </a:cubicBezTo>
                    <a:cubicBezTo>
                      <a:pt x="52515" y="32576"/>
                      <a:pt x="47689" y="39878"/>
                      <a:pt x="39053" y="43243"/>
                    </a:cubicBezTo>
                    <a:lnTo>
                      <a:pt x="53657" y="64960"/>
                    </a:lnTo>
                    <a:lnTo>
                      <a:pt x="41211" y="64960"/>
                    </a:lnTo>
                    <a:lnTo>
                      <a:pt x="29337" y="45276"/>
                    </a:lnTo>
                    <a:close/>
                    <a:moveTo>
                      <a:pt x="26416" y="35497"/>
                    </a:moveTo>
                    <a:cubicBezTo>
                      <a:pt x="36449" y="35497"/>
                      <a:pt x="42228" y="31242"/>
                      <a:pt x="42228" y="22415"/>
                    </a:cubicBezTo>
                    <a:cubicBezTo>
                      <a:pt x="42228" y="13907"/>
                      <a:pt x="36449" y="9779"/>
                      <a:pt x="26416" y="9779"/>
                    </a:cubicBezTo>
                    <a:lnTo>
                      <a:pt x="10985" y="9779"/>
                    </a:lnTo>
                    <a:lnTo>
                      <a:pt x="10985" y="35497"/>
                    </a:lnTo>
                    <a:lnTo>
                      <a:pt x="26416" y="35497"/>
                    </a:lnTo>
                    <a:close/>
                  </a:path>
                </a:pathLst>
              </a:custGeom>
              <a:grpFill/>
              <a:ln w="6350" cap="flat">
                <a:noFill/>
                <a:prstDash val="solid"/>
                <a:miter/>
              </a:ln>
            </p:spPr>
            <p:txBody>
              <a:bodyPr rtlCol="0" anchor="ctr"/>
              <a:lstStyle/>
              <a:p>
                <a:endParaRPr lang="de-DE"/>
              </a:p>
            </p:txBody>
          </p:sp>
        </p:grpSp>
        <p:grpSp>
          <p:nvGrpSpPr>
            <p:cNvPr id="425" name="Grafik 2">
              <a:extLst>
                <a:ext uri="{FF2B5EF4-FFF2-40B4-BE49-F238E27FC236}">
                  <a16:creationId xmlns:a16="http://schemas.microsoft.com/office/drawing/2014/main" id="{240CDC02-B06B-4261-B2ED-46A19B9FEADD}"/>
                </a:ext>
              </a:extLst>
            </p:cNvPr>
            <p:cNvGrpSpPr/>
            <p:nvPr/>
          </p:nvGrpSpPr>
          <p:grpSpPr>
            <a:xfrm>
              <a:off x="6545516" y="3362959"/>
              <a:ext cx="557339" cy="557339"/>
              <a:chOff x="6545516" y="3362959"/>
              <a:chExt cx="557339" cy="557339"/>
            </a:xfrm>
            <a:grpFill/>
          </p:grpSpPr>
          <p:sp>
            <p:nvSpPr>
              <p:cNvPr id="426" name="Freihandform 1000">
                <a:extLst>
                  <a:ext uri="{FF2B5EF4-FFF2-40B4-BE49-F238E27FC236}">
                    <a16:creationId xmlns:a16="http://schemas.microsoft.com/office/drawing/2014/main" id="{95B78194-5424-4795-BBC0-9497170A8AA6}"/>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sp>
            <p:nvSpPr>
              <p:cNvPr id="427" name="Freihandform 1001">
                <a:extLst>
                  <a:ext uri="{FF2B5EF4-FFF2-40B4-BE49-F238E27FC236}">
                    <a16:creationId xmlns:a16="http://schemas.microsoft.com/office/drawing/2014/main" id="{A7BA178C-19EB-4586-8BF0-11F478675409}"/>
                  </a:ext>
                </a:extLst>
              </p:cNvPr>
              <p:cNvSpPr/>
              <p:nvPr/>
            </p:nvSpPr>
            <p:spPr>
              <a:xfrm>
                <a:off x="6684771" y="3585971"/>
                <a:ext cx="278580" cy="129984"/>
              </a:xfrm>
              <a:custGeom>
                <a:avLst/>
                <a:gdLst>
                  <a:gd name="connsiteX0" fmla="*/ 269431 w 278580"/>
                  <a:gd name="connsiteY0" fmla="*/ 129985 h 129984"/>
                  <a:gd name="connsiteX1" fmla="*/ 241554 w 278580"/>
                  <a:gd name="connsiteY1" fmla="*/ 129985 h 129984"/>
                  <a:gd name="connsiteX2" fmla="*/ 232284 w 278580"/>
                  <a:gd name="connsiteY2" fmla="*/ 120714 h 129984"/>
                  <a:gd name="connsiteX3" fmla="*/ 213678 w 278580"/>
                  <a:gd name="connsiteY3" fmla="*/ 102108 h 129984"/>
                  <a:gd name="connsiteX4" fmla="*/ 195072 w 278580"/>
                  <a:gd name="connsiteY4" fmla="*/ 120714 h 129984"/>
                  <a:gd name="connsiteX5" fmla="*/ 185801 w 278580"/>
                  <a:gd name="connsiteY5" fmla="*/ 129985 h 129984"/>
                  <a:gd name="connsiteX6" fmla="*/ 92901 w 278580"/>
                  <a:gd name="connsiteY6" fmla="*/ 129985 h 129984"/>
                  <a:gd name="connsiteX7" fmla="*/ 83630 w 278580"/>
                  <a:gd name="connsiteY7" fmla="*/ 120714 h 129984"/>
                  <a:gd name="connsiteX8" fmla="*/ 65024 w 278580"/>
                  <a:gd name="connsiteY8" fmla="*/ 102108 h 129984"/>
                  <a:gd name="connsiteX9" fmla="*/ 46419 w 278580"/>
                  <a:gd name="connsiteY9" fmla="*/ 120714 h 129984"/>
                  <a:gd name="connsiteX10" fmla="*/ 37147 w 278580"/>
                  <a:gd name="connsiteY10" fmla="*/ 129985 h 129984"/>
                  <a:gd name="connsiteX11" fmla="*/ 9272 w 278580"/>
                  <a:gd name="connsiteY11" fmla="*/ 129985 h 129984"/>
                  <a:gd name="connsiteX12" fmla="*/ 0 w 278580"/>
                  <a:gd name="connsiteY12" fmla="*/ 120714 h 129984"/>
                  <a:gd name="connsiteX13" fmla="*/ 0 w 278580"/>
                  <a:gd name="connsiteY13" fmla="*/ 55690 h 129984"/>
                  <a:gd name="connsiteX14" fmla="*/ 9272 w 278580"/>
                  <a:gd name="connsiteY14" fmla="*/ 46419 h 129984"/>
                  <a:gd name="connsiteX15" fmla="*/ 157861 w 278580"/>
                  <a:gd name="connsiteY15" fmla="*/ 46419 h 129984"/>
                  <a:gd name="connsiteX16" fmla="*/ 157861 w 278580"/>
                  <a:gd name="connsiteY16" fmla="*/ 9271 h 129984"/>
                  <a:gd name="connsiteX17" fmla="*/ 167132 w 278580"/>
                  <a:gd name="connsiteY17" fmla="*/ 0 h 129984"/>
                  <a:gd name="connsiteX18" fmla="*/ 222885 w 278580"/>
                  <a:gd name="connsiteY18" fmla="*/ 0 h 129984"/>
                  <a:gd name="connsiteX19" fmla="*/ 229426 w 278580"/>
                  <a:gd name="connsiteY19" fmla="*/ 2731 h 129984"/>
                  <a:gd name="connsiteX20" fmla="*/ 275844 w 278580"/>
                  <a:gd name="connsiteY20" fmla="*/ 49149 h 129984"/>
                  <a:gd name="connsiteX21" fmla="*/ 278574 w 278580"/>
                  <a:gd name="connsiteY21" fmla="*/ 55690 h 129984"/>
                  <a:gd name="connsiteX22" fmla="*/ 278574 w 278580"/>
                  <a:gd name="connsiteY22" fmla="*/ 120714 h 129984"/>
                  <a:gd name="connsiteX23" fmla="*/ 269431 w 278580"/>
                  <a:gd name="connsiteY23" fmla="*/ 129985 h 129984"/>
                  <a:gd name="connsiteX24" fmla="*/ 249682 w 278580"/>
                  <a:gd name="connsiteY24" fmla="*/ 111379 h 129984"/>
                  <a:gd name="connsiteX25" fmla="*/ 260159 w 278580"/>
                  <a:gd name="connsiteY25" fmla="*/ 111379 h 129984"/>
                  <a:gd name="connsiteX26" fmla="*/ 260159 w 278580"/>
                  <a:gd name="connsiteY26" fmla="*/ 59500 h 129984"/>
                  <a:gd name="connsiteX27" fmla="*/ 219139 w 278580"/>
                  <a:gd name="connsiteY27" fmla="*/ 18479 h 129984"/>
                  <a:gd name="connsiteX28" fmla="*/ 176530 w 278580"/>
                  <a:gd name="connsiteY28" fmla="*/ 18479 h 129984"/>
                  <a:gd name="connsiteX29" fmla="*/ 176530 w 278580"/>
                  <a:gd name="connsiteY29" fmla="*/ 55626 h 129984"/>
                  <a:gd name="connsiteX30" fmla="*/ 167260 w 278580"/>
                  <a:gd name="connsiteY30" fmla="*/ 64897 h 129984"/>
                  <a:gd name="connsiteX31" fmla="*/ 18669 w 278580"/>
                  <a:gd name="connsiteY31" fmla="*/ 64897 h 129984"/>
                  <a:gd name="connsiteX32" fmla="*/ 18669 w 278580"/>
                  <a:gd name="connsiteY32" fmla="*/ 111316 h 129984"/>
                  <a:gd name="connsiteX33" fmla="*/ 29147 w 278580"/>
                  <a:gd name="connsiteY33" fmla="*/ 111316 h 129984"/>
                  <a:gd name="connsiteX34" fmla="*/ 65151 w 278580"/>
                  <a:gd name="connsiteY34" fmla="*/ 83439 h 129984"/>
                  <a:gd name="connsiteX35" fmla="*/ 101156 w 278580"/>
                  <a:gd name="connsiteY35" fmla="*/ 111316 h 129984"/>
                  <a:gd name="connsiteX36" fmla="*/ 177800 w 278580"/>
                  <a:gd name="connsiteY36" fmla="*/ 111316 h 129984"/>
                  <a:gd name="connsiteX37" fmla="*/ 213805 w 278580"/>
                  <a:gd name="connsiteY37" fmla="*/ 83439 h 129984"/>
                  <a:gd name="connsiteX38" fmla="*/ 249682 w 278580"/>
                  <a:gd name="connsiteY38" fmla="*/ 111379 h 12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8580" h="129984">
                    <a:moveTo>
                      <a:pt x="269431" y="129985"/>
                    </a:moveTo>
                    <a:lnTo>
                      <a:pt x="241554" y="129985"/>
                    </a:lnTo>
                    <a:cubicBezTo>
                      <a:pt x="236410" y="129985"/>
                      <a:pt x="232284" y="125857"/>
                      <a:pt x="232284" y="120714"/>
                    </a:cubicBezTo>
                    <a:cubicBezTo>
                      <a:pt x="232284" y="110490"/>
                      <a:pt x="223965" y="102108"/>
                      <a:pt x="213678" y="102108"/>
                    </a:cubicBezTo>
                    <a:cubicBezTo>
                      <a:pt x="203454" y="102108"/>
                      <a:pt x="195072" y="110427"/>
                      <a:pt x="195072" y="120714"/>
                    </a:cubicBezTo>
                    <a:cubicBezTo>
                      <a:pt x="195072" y="125857"/>
                      <a:pt x="190881" y="129985"/>
                      <a:pt x="185801" y="129985"/>
                    </a:cubicBezTo>
                    <a:lnTo>
                      <a:pt x="92901" y="129985"/>
                    </a:lnTo>
                    <a:cubicBezTo>
                      <a:pt x="87757" y="129985"/>
                      <a:pt x="83630" y="125857"/>
                      <a:pt x="83630" y="120714"/>
                    </a:cubicBezTo>
                    <a:cubicBezTo>
                      <a:pt x="83630" y="110490"/>
                      <a:pt x="75311" y="102108"/>
                      <a:pt x="65024" y="102108"/>
                    </a:cubicBezTo>
                    <a:cubicBezTo>
                      <a:pt x="54737" y="102108"/>
                      <a:pt x="46419" y="110427"/>
                      <a:pt x="46419" y="120714"/>
                    </a:cubicBezTo>
                    <a:cubicBezTo>
                      <a:pt x="46419" y="125857"/>
                      <a:pt x="42228" y="129985"/>
                      <a:pt x="37147" y="129985"/>
                    </a:cubicBezTo>
                    <a:lnTo>
                      <a:pt x="9272" y="129985"/>
                    </a:lnTo>
                    <a:cubicBezTo>
                      <a:pt x="4128" y="129985"/>
                      <a:pt x="0" y="125857"/>
                      <a:pt x="0" y="120714"/>
                    </a:cubicBezTo>
                    <a:lnTo>
                      <a:pt x="0" y="55690"/>
                    </a:lnTo>
                    <a:cubicBezTo>
                      <a:pt x="0" y="50546"/>
                      <a:pt x="4128" y="46419"/>
                      <a:pt x="9272" y="46419"/>
                    </a:cubicBezTo>
                    <a:lnTo>
                      <a:pt x="157861" y="46419"/>
                    </a:lnTo>
                    <a:lnTo>
                      <a:pt x="157861" y="9271"/>
                    </a:lnTo>
                    <a:cubicBezTo>
                      <a:pt x="157861" y="4128"/>
                      <a:pt x="161989" y="0"/>
                      <a:pt x="167132" y="0"/>
                    </a:cubicBezTo>
                    <a:lnTo>
                      <a:pt x="222885" y="0"/>
                    </a:lnTo>
                    <a:cubicBezTo>
                      <a:pt x="225361" y="0"/>
                      <a:pt x="227711" y="953"/>
                      <a:pt x="229426" y="2731"/>
                    </a:cubicBezTo>
                    <a:lnTo>
                      <a:pt x="275844" y="49149"/>
                    </a:lnTo>
                    <a:cubicBezTo>
                      <a:pt x="277559" y="50864"/>
                      <a:pt x="278574" y="53277"/>
                      <a:pt x="278574" y="55690"/>
                    </a:cubicBezTo>
                    <a:lnTo>
                      <a:pt x="278574" y="120714"/>
                    </a:lnTo>
                    <a:cubicBezTo>
                      <a:pt x="278765" y="125794"/>
                      <a:pt x="274574" y="129985"/>
                      <a:pt x="269431" y="129985"/>
                    </a:cubicBezTo>
                    <a:close/>
                    <a:moveTo>
                      <a:pt x="249682" y="111379"/>
                    </a:moveTo>
                    <a:lnTo>
                      <a:pt x="260159" y="111379"/>
                    </a:lnTo>
                    <a:lnTo>
                      <a:pt x="260159" y="59500"/>
                    </a:lnTo>
                    <a:lnTo>
                      <a:pt x="219139" y="18479"/>
                    </a:lnTo>
                    <a:lnTo>
                      <a:pt x="176530" y="18479"/>
                    </a:lnTo>
                    <a:lnTo>
                      <a:pt x="176530" y="55626"/>
                    </a:lnTo>
                    <a:cubicBezTo>
                      <a:pt x="176530" y="60770"/>
                      <a:pt x="172339" y="64897"/>
                      <a:pt x="167260" y="64897"/>
                    </a:cubicBezTo>
                    <a:lnTo>
                      <a:pt x="18669" y="64897"/>
                    </a:lnTo>
                    <a:lnTo>
                      <a:pt x="18669" y="111316"/>
                    </a:lnTo>
                    <a:lnTo>
                      <a:pt x="29147" y="111316"/>
                    </a:lnTo>
                    <a:cubicBezTo>
                      <a:pt x="33274" y="95314"/>
                      <a:pt x="47816" y="83439"/>
                      <a:pt x="65151" y="83439"/>
                    </a:cubicBezTo>
                    <a:cubicBezTo>
                      <a:pt x="82486" y="83439"/>
                      <a:pt x="96965" y="95314"/>
                      <a:pt x="101156" y="111316"/>
                    </a:cubicBezTo>
                    <a:lnTo>
                      <a:pt x="177800" y="111316"/>
                    </a:lnTo>
                    <a:cubicBezTo>
                      <a:pt x="181928" y="95314"/>
                      <a:pt x="196469" y="83439"/>
                      <a:pt x="213805" y="83439"/>
                    </a:cubicBezTo>
                    <a:cubicBezTo>
                      <a:pt x="231013" y="83503"/>
                      <a:pt x="245555" y="95377"/>
                      <a:pt x="249682" y="111379"/>
                    </a:cubicBezTo>
                    <a:close/>
                  </a:path>
                </a:pathLst>
              </a:custGeom>
              <a:grpFill/>
              <a:ln w="6350" cap="flat">
                <a:noFill/>
                <a:prstDash val="solid"/>
                <a:miter/>
              </a:ln>
            </p:spPr>
            <p:txBody>
              <a:bodyPr rtlCol="0" anchor="ctr"/>
              <a:lstStyle/>
              <a:p>
                <a:endParaRPr lang="de-DE"/>
              </a:p>
            </p:txBody>
          </p:sp>
          <p:sp>
            <p:nvSpPr>
              <p:cNvPr id="428" name="Freihandform 1002">
                <a:extLst>
                  <a:ext uri="{FF2B5EF4-FFF2-40B4-BE49-F238E27FC236}">
                    <a16:creationId xmlns:a16="http://schemas.microsoft.com/office/drawing/2014/main" id="{02497D45-59D6-41B2-996E-DB825BFBC088}"/>
                  </a:ext>
                </a:extLst>
              </p:cNvPr>
              <p:cNvSpPr/>
              <p:nvPr/>
            </p:nvSpPr>
            <p:spPr>
              <a:xfrm>
                <a:off x="6712775" y="3669474"/>
                <a:ext cx="222884" cy="74295"/>
              </a:xfrm>
              <a:custGeom>
                <a:avLst/>
                <a:gdLst>
                  <a:gd name="connsiteX0" fmla="*/ 185738 w 222884"/>
                  <a:gd name="connsiteY0" fmla="*/ 74295 h 74295"/>
                  <a:gd name="connsiteX1" fmla="*/ 148590 w 222884"/>
                  <a:gd name="connsiteY1" fmla="*/ 37147 h 74295"/>
                  <a:gd name="connsiteX2" fmla="*/ 185738 w 222884"/>
                  <a:gd name="connsiteY2" fmla="*/ 0 h 74295"/>
                  <a:gd name="connsiteX3" fmla="*/ 222885 w 222884"/>
                  <a:gd name="connsiteY3" fmla="*/ 37147 h 74295"/>
                  <a:gd name="connsiteX4" fmla="*/ 185738 w 222884"/>
                  <a:gd name="connsiteY4" fmla="*/ 74295 h 74295"/>
                  <a:gd name="connsiteX5" fmla="*/ 185738 w 222884"/>
                  <a:gd name="connsiteY5" fmla="*/ 18605 h 74295"/>
                  <a:gd name="connsiteX6" fmla="*/ 167132 w 222884"/>
                  <a:gd name="connsiteY6" fmla="*/ 37211 h 74295"/>
                  <a:gd name="connsiteX7" fmla="*/ 185738 w 222884"/>
                  <a:gd name="connsiteY7" fmla="*/ 55816 h 74295"/>
                  <a:gd name="connsiteX8" fmla="*/ 204343 w 222884"/>
                  <a:gd name="connsiteY8" fmla="*/ 37211 h 74295"/>
                  <a:gd name="connsiteX9" fmla="*/ 185738 w 222884"/>
                  <a:gd name="connsiteY9" fmla="*/ 18605 h 74295"/>
                  <a:gd name="connsiteX10" fmla="*/ 37147 w 222884"/>
                  <a:gd name="connsiteY10" fmla="*/ 74295 h 74295"/>
                  <a:gd name="connsiteX11" fmla="*/ 0 w 222884"/>
                  <a:gd name="connsiteY11" fmla="*/ 37147 h 74295"/>
                  <a:gd name="connsiteX12" fmla="*/ 37147 w 222884"/>
                  <a:gd name="connsiteY12" fmla="*/ 0 h 74295"/>
                  <a:gd name="connsiteX13" fmla="*/ 74295 w 222884"/>
                  <a:gd name="connsiteY13" fmla="*/ 37147 h 74295"/>
                  <a:gd name="connsiteX14" fmla="*/ 37147 w 222884"/>
                  <a:gd name="connsiteY14" fmla="*/ 74295 h 74295"/>
                  <a:gd name="connsiteX15" fmla="*/ 37147 w 222884"/>
                  <a:gd name="connsiteY15" fmla="*/ 18605 h 74295"/>
                  <a:gd name="connsiteX16" fmla="*/ 18542 w 222884"/>
                  <a:gd name="connsiteY16" fmla="*/ 37211 h 74295"/>
                  <a:gd name="connsiteX17" fmla="*/ 37147 w 222884"/>
                  <a:gd name="connsiteY17" fmla="*/ 55816 h 74295"/>
                  <a:gd name="connsiteX18" fmla="*/ 55753 w 222884"/>
                  <a:gd name="connsiteY18" fmla="*/ 37211 h 74295"/>
                  <a:gd name="connsiteX19" fmla="*/ 37147 w 222884"/>
                  <a:gd name="connsiteY19" fmla="*/ 1860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2884" h="74295">
                    <a:moveTo>
                      <a:pt x="185738" y="74295"/>
                    </a:moveTo>
                    <a:cubicBezTo>
                      <a:pt x="165227" y="74295"/>
                      <a:pt x="148590" y="57658"/>
                      <a:pt x="148590" y="37147"/>
                    </a:cubicBezTo>
                    <a:cubicBezTo>
                      <a:pt x="148590" y="16637"/>
                      <a:pt x="165227" y="0"/>
                      <a:pt x="185738" y="0"/>
                    </a:cubicBezTo>
                    <a:cubicBezTo>
                      <a:pt x="206248" y="0"/>
                      <a:pt x="222885" y="16637"/>
                      <a:pt x="222885" y="37147"/>
                    </a:cubicBezTo>
                    <a:cubicBezTo>
                      <a:pt x="222885" y="57658"/>
                      <a:pt x="206184" y="74295"/>
                      <a:pt x="185738" y="74295"/>
                    </a:cubicBezTo>
                    <a:close/>
                    <a:moveTo>
                      <a:pt x="185738" y="18605"/>
                    </a:moveTo>
                    <a:cubicBezTo>
                      <a:pt x="175514" y="18605"/>
                      <a:pt x="167132" y="26924"/>
                      <a:pt x="167132" y="37211"/>
                    </a:cubicBezTo>
                    <a:cubicBezTo>
                      <a:pt x="167132" y="47435"/>
                      <a:pt x="175451" y="55816"/>
                      <a:pt x="185738" y="55816"/>
                    </a:cubicBezTo>
                    <a:cubicBezTo>
                      <a:pt x="195961" y="55816"/>
                      <a:pt x="204343" y="47498"/>
                      <a:pt x="204343" y="37211"/>
                    </a:cubicBezTo>
                    <a:cubicBezTo>
                      <a:pt x="204280" y="26924"/>
                      <a:pt x="195961" y="18605"/>
                      <a:pt x="185738" y="18605"/>
                    </a:cubicBezTo>
                    <a:close/>
                    <a:moveTo>
                      <a:pt x="37147" y="74295"/>
                    </a:moveTo>
                    <a:cubicBezTo>
                      <a:pt x="16637" y="74295"/>
                      <a:pt x="0" y="57658"/>
                      <a:pt x="0" y="37147"/>
                    </a:cubicBezTo>
                    <a:cubicBezTo>
                      <a:pt x="0" y="16637"/>
                      <a:pt x="16637" y="0"/>
                      <a:pt x="37147" y="0"/>
                    </a:cubicBezTo>
                    <a:cubicBezTo>
                      <a:pt x="57658" y="0"/>
                      <a:pt x="74295" y="16637"/>
                      <a:pt x="74295" y="37147"/>
                    </a:cubicBezTo>
                    <a:cubicBezTo>
                      <a:pt x="74295" y="57658"/>
                      <a:pt x="57594" y="74295"/>
                      <a:pt x="37147" y="74295"/>
                    </a:cubicBezTo>
                    <a:close/>
                    <a:moveTo>
                      <a:pt x="37147" y="18605"/>
                    </a:moveTo>
                    <a:cubicBezTo>
                      <a:pt x="26924" y="18605"/>
                      <a:pt x="18542" y="26924"/>
                      <a:pt x="18542" y="37211"/>
                    </a:cubicBezTo>
                    <a:cubicBezTo>
                      <a:pt x="18542" y="47435"/>
                      <a:pt x="26860" y="55816"/>
                      <a:pt x="37147" y="55816"/>
                    </a:cubicBezTo>
                    <a:cubicBezTo>
                      <a:pt x="47434" y="55816"/>
                      <a:pt x="55753" y="47498"/>
                      <a:pt x="55753" y="37211"/>
                    </a:cubicBezTo>
                    <a:cubicBezTo>
                      <a:pt x="55690" y="26924"/>
                      <a:pt x="47371" y="18605"/>
                      <a:pt x="37147" y="18605"/>
                    </a:cubicBezTo>
                    <a:close/>
                  </a:path>
                </a:pathLst>
              </a:custGeom>
              <a:grpFill/>
              <a:ln w="6350" cap="flat">
                <a:noFill/>
                <a:prstDash val="solid"/>
                <a:miter/>
              </a:ln>
            </p:spPr>
            <p:txBody>
              <a:bodyPr rtlCol="0" anchor="ctr"/>
              <a:lstStyle/>
              <a:p>
                <a:endParaRPr lang="de-DE"/>
              </a:p>
            </p:txBody>
          </p:sp>
          <p:sp>
            <p:nvSpPr>
              <p:cNvPr id="429" name="Freihandform 1003">
                <a:extLst>
                  <a:ext uri="{FF2B5EF4-FFF2-40B4-BE49-F238E27FC236}">
                    <a16:creationId xmlns:a16="http://schemas.microsoft.com/office/drawing/2014/main" id="{C5FE813E-E1D8-4752-BF0F-848C48D70959}"/>
                  </a:ext>
                </a:extLst>
              </p:cNvPr>
              <p:cNvSpPr/>
              <p:nvPr/>
            </p:nvSpPr>
            <p:spPr>
              <a:xfrm>
                <a:off x="6619875" y="3437254"/>
                <a:ext cx="408685" cy="408685"/>
              </a:xfrm>
              <a:custGeom>
                <a:avLst/>
                <a:gdLst>
                  <a:gd name="connsiteX0" fmla="*/ 204343 w 408685"/>
                  <a:gd name="connsiteY0" fmla="*/ 408686 h 408685"/>
                  <a:gd name="connsiteX1" fmla="*/ 0 w 408685"/>
                  <a:gd name="connsiteY1" fmla="*/ 204343 h 408685"/>
                  <a:gd name="connsiteX2" fmla="*/ 204343 w 408685"/>
                  <a:gd name="connsiteY2" fmla="*/ 0 h 408685"/>
                  <a:gd name="connsiteX3" fmla="*/ 408686 w 408685"/>
                  <a:gd name="connsiteY3" fmla="*/ 204343 h 408685"/>
                  <a:gd name="connsiteX4" fmla="*/ 204343 w 408685"/>
                  <a:gd name="connsiteY4" fmla="*/ 408686 h 408685"/>
                  <a:gd name="connsiteX5" fmla="*/ 204343 w 408685"/>
                  <a:gd name="connsiteY5" fmla="*/ 18605 h 408685"/>
                  <a:gd name="connsiteX6" fmla="*/ 18606 w 408685"/>
                  <a:gd name="connsiteY6" fmla="*/ 204343 h 408685"/>
                  <a:gd name="connsiteX7" fmla="*/ 204343 w 408685"/>
                  <a:gd name="connsiteY7" fmla="*/ 390080 h 408685"/>
                  <a:gd name="connsiteX8" fmla="*/ 390081 w 408685"/>
                  <a:gd name="connsiteY8" fmla="*/ 204343 h 408685"/>
                  <a:gd name="connsiteX9" fmla="*/ 204343 w 408685"/>
                  <a:gd name="connsiteY9" fmla="*/ 18605 h 4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685" h="408685">
                    <a:moveTo>
                      <a:pt x="204343" y="408686"/>
                    </a:moveTo>
                    <a:cubicBezTo>
                      <a:pt x="91694" y="408686"/>
                      <a:pt x="0" y="316992"/>
                      <a:pt x="0" y="204343"/>
                    </a:cubicBezTo>
                    <a:cubicBezTo>
                      <a:pt x="0" y="91694"/>
                      <a:pt x="91694" y="0"/>
                      <a:pt x="204343" y="0"/>
                    </a:cubicBezTo>
                    <a:cubicBezTo>
                      <a:pt x="316992" y="0"/>
                      <a:pt x="408686" y="91694"/>
                      <a:pt x="408686" y="204343"/>
                    </a:cubicBezTo>
                    <a:cubicBezTo>
                      <a:pt x="408686" y="317055"/>
                      <a:pt x="316992" y="408686"/>
                      <a:pt x="204343" y="408686"/>
                    </a:cubicBezTo>
                    <a:close/>
                    <a:moveTo>
                      <a:pt x="204343" y="18605"/>
                    </a:moveTo>
                    <a:cubicBezTo>
                      <a:pt x="101918" y="18605"/>
                      <a:pt x="18606" y="101917"/>
                      <a:pt x="18606" y="204343"/>
                    </a:cubicBezTo>
                    <a:cubicBezTo>
                      <a:pt x="18606" y="306769"/>
                      <a:pt x="101918" y="390080"/>
                      <a:pt x="204343" y="390080"/>
                    </a:cubicBezTo>
                    <a:cubicBezTo>
                      <a:pt x="306769" y="390080"/>
                      <a:pt x="390081" y="306769"/>
                      <a:pt x="390081" y="204343"/>
                    </a:cubicBezTo>
                    <a:cubicBezTo>
                      <a:pt x="390081" y="101917"/>
                      <a:pt x="306769" y="18605"/>
                      <a:pt x="204343" y="18605"/>
                    </a:cubicBezTo>
                    <a:close/>
                  </a:path>
                </a:pathLst>
              </a:custGeom>
              <a:grpFill/>
              <a:ln w="6350" cap="flat">
                <a:noFill/>
                <a:prstDash val="solid"/>
                <a:miter/>
              </a:ln>
            </p:spPr>
            <p:txBody>
              <a:bodyPr rtlCol="0" anchor="ctr"/>
              <a:lstStyle/>
              <a:p>
                <a:endParaRPr lang="de-DE"/>
              </a:p>
            </p:txBody>
          </p:sp>
          <p:sp>
            <p:nvSpPr>
              <p:cNvPr id="430" name="Freihandform 1004">
                <a:extLst>
                  <a:ext uri="{FF2B5EF4-FFF2-40B4-BE49-F238E27FC236}">
                    <a16:creationId xmlns:a16="http://schemas.microsoft.com/office/drawing/2014/main" id="{C67B113B-5F6B-4595-8E9A-B930F0568B6F}"/>
                  </a:ext>
                </a:extLst>
              </p:cNvPr>
              <p:cNvSpPr/>
              <p:nvPr/>
            </p:nvSpPr>
            <p:spPr>
              <a:xfrm>
                <a:off x="6796341" y="3362959"/>
                <a:ext cx="55752" cy="55753"/>
              </a:xfrm>
              <a:custGeom>
                <a:avLst/>
                <a:gdLst>
                  <a:gd name="connsiteX0" fmla="*/ 27877 w 55752"/>
                  <a:gd name="connsiteY0" fmla="*/ 55753 h 55753"/>
                  <a:gd name="connsiteX1" fmla="*/ 0 w 55752"/>
                  <a:gd name="connsiteY1" fmla="*/ 27877 h 55753"/>
                  <a:gd name="connsiteX2" fmla="*/ 27877 w 55752"/>
                  <a:gd name="connsiteY2" fmla="*/ 0 h 55753"/>
                  <a:gd name="connsiteX3" fmla="*/ 55752 w 55752"/>
                  <a:gd name="connsiteY3" fmla="*/ 27877 h 55753"/>
                  <a:gd name="connsiteX4" fmla="*/ 27877 w 55752"/>
                  <a:gd name="connsiteY4" fmla="*/ 55753 h 55753"/>
                  <a:gd name="connsiteX5" fmla="*/ 27877 w 55752"/>
                  <a:gd name="connsiteY5" fmla="*/ 18606 h 55753"/>
                  <a:gd name="connsiteX6" fmla="*/ 18605 w 55752"/>
                  <a:gd name="connsiteY6" fmla="*/ 27877 h 55753"/>
                  <a:gd name="connsiteX7" fmla="*/ 27877 w 55752"/>
                  <a:gd name="connsiteY7" fmla="*/ 37148 h 55753"/>
                  <a:gd name="connsiteX8" fmla="*/ 37147 w 55752"/>
                  <a:gd name="connsiteY8" fmla="*/ 27877 h 55753"/>
                  <a:gd name="connsiteX9" fmla="*/ 27877 w 55752"/>
                  <a:gd name="connsiteY9" fmla="*/ 18606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3">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147" y="22733"/>
                      <a:pt x="32956" y="18606"/>
                      <a:pt x="27877" y="18606"/>
                    </a:cubicBezTo>
                    <a:close/>
                  </a:path>
                </a:pathLst>
              </a:custGeom>
              <a:grpFill/>
              <a:ln w="6350" cap="flat">
                <a:noFill/>
                <a:prstDash val="solid"/>
                <a:miter/>
              </a:ln>
            </p:spPr>
            <p:txBody>
              <a:bodyPr rtlCol="0" anchor="ctr"/>
              <a:lstStyle/>
              <a:p>
                <a:endParaRPr lang="de-DE"/>
              </a:p>
            </p:txBody>
          </p:sp>
          <p:sp>
            <p:nvSpPr>
              <p:cNvPr id="431" name="Freihandform 1005">
                <a:extLst>
                  <a:ext uri="{FF2B5EF4-FFF2-40B4-BE49-F238E27FC236}">
                    <a16:creationId xmlns:a16="http://schemas.microsoft.com/office/drawing/2014/main" id="{6024D9B0-E94A-4ED4-98FA-84BD113EACB2}"/>
                  </a:ext>
                </a:extLst>
              </p:cNvPr>
              <p:cNvSpPr/>
              <p:nvPr/>
            </p:nvSpPr>
            <p:spPr>
              <a:xfrm>
                <a:off x="7047103" y="3613721"/>
                <a:ext cx="55753" cy="55752"/>
              </a:xfrm>
              <a:custGeom>
                <a:avLst/>
                <a:gdLst>
                  <a:gd name="connsiteX0" fmla="*/ 27877 w 55753"/>
                  <a:gd name="connsiteY0" fmla="*/ 55753 h 55752"/>
                  <a:gd name="connsiteX1" fmla="*/ 0 w 55753"/>
                  <a:gd name="connsiteY1" fmla="*/ 27876 h 55752"/>
                  <a:gd name="connsiteX2" fmla="*/ 27877 w 55753"/>
                  <a:gd name="connsiteY2" fmla="*/ 0 h 55752"/>
                  <a:gd name="connsiteX3" fmla="*/ 55753 w 55753"/>
                  <a:gd name="connsiteY3" fmla="*/ 27876 h 55752"/>
                  <a:gd name="connsiteX4" fmla="*/ 27877 w 55753"/>
                  <a:gd name="connsiteY4" fmla="*/ 55753 h 55752"/>
                  <a:gd name="connsiteX5" fmla="*/ 27877 w 55753"/>
                  <a:gd name="connsiteY5" fmla="*/ 18605 h 55752"/>
                  <a:gd name="connsiteX6" fmla="*/ 18605 w 55753"/>
                  <a:gd name="connsiteY6" fmla="*/ 27876 h 55752"/>
                  <a:gd name="connsiteX7" fmla="*/ 27877 w 55753"/>
                  <a:gd name="connsiteY7" fmla="*/ 37147 h 55752"/>
                  <a:gd name="connsiteX8" fmla="*/ 37147 w 55753"/>
                  <a:gd name="connsiteY8" fmla="*/ 27876 h 55752"/>
                  <a:gd name="connsiteX9" fmla="*/ 27877 w 55753"/>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3" h="55752">
                    <a:moveTo>
                      <a:pt x="27877" y="55753"/>
                    </a:moveTo>
                    <a:cubicBezTo>
                      <a:pt x="12509" y="55753"/>
                      <a:pt x="0" y="43243"/>
                      <a:pt x="0" y="27876"/>
                    </a:cubicBezTo>
                    <a:cubicBezTo>
                      <a:pt x="0" y="12509"/>
                      <a:pt x="12509" y="0"/>
                      <a:pt x="27877" y="0"/>
                    </a:cubicBezTo>
                    <a:cubicBezTo>
                      <a:pt x="43243" y="0"/>
                      <a:pt x="55753" y="12509"/>
                      <a:pt x="55753" y="27876"/>
                    </a:cubicBezTo>
                    <a:cubicBezTo>
                      <a:pt x="55753" y="43243"/>
                      <a:pt x="43243" y="55753"/>
                      <a:pt x="27877" y="55753"/>
                    </a:cubicBezTo>
                    <a:close/>
                    <a:moveTo>
                      <a:pt x="27877" y="18605"/>
                    </a:moveTo>
                    <a:cubicBezTo>
                      <a:pt x="22733" y="18605"/>
                      <a:pt x="18605" y="22796"/>
                      <a:pt x="18605" y="27876"/>
                    </a:cubicBezTo>
                    <a:cubicBezTo>
                      <a:pt x="18605" y="32957"/>
                      <a:pt x="22796" y="37147"/>
                      <a:pt x="27877" y="37147"/>
                    </a:cubicBezTo>
                    <a:cubicBezTo>
                      <a:pt x="33020"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432" name="Freihandform 1006">
                <a:extLst>
                  <a:ext uri="{FF2B5EF4-FFF2-40B4-BE49-F238E27FC236}">
                    <a16:creationId xmlns:a16="http://schemas.microsoft.com/office/drawing/2014/main" id="{5380E5BD-5092-42CB-B5B9-1118B5F362DE}"/>
                  </a:ext>
                </a:extLst>
              </p:cNvPr>
              <p:cNvSpPr/>
              <p:nvPr/>
            </p:nvSpPr>
            <p:spPr>
              <a:xfrm>
                <a:off x="6545516" y="3613721"/>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3020" y="18605"/>
                      <a:pt x="27877" y="18605"/>
                    </a:cubicBezTo>
                    <a:close/>
                  </a:path>
                </a:pathLst>
              </a:custGeom>
              <a:grpFill/>
              <a:ln w="6350" cap="flat">
                <a:noFill/>
                <a:prstDash val="solid"/>
                <a:miter/>
              </a:ln>
            </p:spPr>
            <p:txBody>
              <a:bodyPr rtlCol="0" anchor="ctr"/>
              <a:lstStyle/>
              <a:p>
                <a:endParaRPr lang="de-DE"/>
              </a:p>
            </p:txBody>
          </p:sp>
          <p:sp>
            <p:nvSpPr>
              <p:cNvPr id="433" name="Freihandform 1007">
                <a:extLst>
                  <a:ext uri="{FF2B5EF4-FFF2-40B4-BE49-F238E27FC236}">
                    <a16:creationId xmlns:a16="http://schemas.microsoft.com/office/drawing/2014/main" id="{629B691A-340A-411E-A10F-14B92CFFF13B}"/>
                  </a:ext>
                </a:extLst>
              </p:cNvPr>
              <p:cNvSpPr/>
              <p:nvPr/>
            </p:nvSpPr>
            <p:spPr>
              <a:xfrm>
                <a:off x="6545516" y="3362959"/>
                <a:ext cx="55752" cy="557339"/>
              </a:xfrm>
              <a:custGeom>
                <a:avLst/>
                <a:gdLst>
                  <a:gd name="connsiteX0" fmla="*/ 27877 w 55752"/>
                  <a:gd name="connsiteY0" fmla="*/ 557340 h 557339"/>
                  <a:gd name="connsiteX1" fmla="*/ 0 w 55752"/>
                  <a:gd name="connsiteY1" fmla="*/ 529463 h 557339"/>
                  <a:gd name="connsiteX2" fmla="*/ 27877 w 55752"/>
                  <a:gd name="connsiteY2" fmla="*/ 501587 h 557339"/>
                  <a:gd name="connsiteX3" fmla="*/ 55752 w 55752"/>
                  <a:gd name="connsiteY3" fmla="*/ 529463 h 557339"/>
                  <a:gd name="connsiteX4" fmla="*/ 27877 w 55752"/>
                  <a:gd name="connsiteY4" fmla="*/ 557340 h 557339"/>
                  <a:gd name="connsiteX5" fmla="*/ 27877 w 55752"/>
                  <a:gd name="connsiteY5" fmla="*/ 520192 h 557339"/>
                  <a:gd name="connsiteX6" fmla="*/ 18605 w 55752"/>
                  <a:gd name="connsiteY6" fmla="*/ 529463 h 557339"/>
                  <a:gd name="connsiteX7" fmla="*/ 27877 w 55752"/>
                  <a:gd name="connsiteY7" fmla="*/ 538734 h 557339"/>
                  <a:gd name="connsiteX8" fmla="*/ 37147 w 55752"/>
                  <a:gd name="connsiteY8" fmla="*/ 529463 h 557339"/>
                  <a:gd name="connsiteX9" fmla="*/ 27877 w 55752"/>
                  <a:gd name="connsiteY9" fmla="*/ 520192 h 557339"/>
                  <a:gd name="connsiteX10" fmla="*/ 27877 w 55752"/>
                  <a:gd name="connsiteY10" fmla="*/ 55753 h 557339"/>
                  <a:gd name="connsiteX11" fmla="*/ 0 w 55752"/>
                  <a:gd name="connsiteY11" fmla="*/ 27877 h 557339"/>
                  <a:gd name="connsiteX12" fmla="*/ 27877 w 55752"/>
                  <a:gd name="connsiteY12" fmla="*/ 0 h 557339"/>
                  <a:gd name="connsiteX13" fmla="*/ 55752 w 55752"/>
                  <a:gd name="connsiteY13" fmla="*/ 27877 h 557339"/>
                  <a:gd name="connsiteX14" fmla="*/ 27877 w 55752"/>
                  <a:gd name="connsiteY14" fmla="*/ 55753 h 557339"/>
                  <a:gd name="connsiteX15" fmla="*/ 27877 w 55752"/>
                  <a:gd name="connsiteY15" fmla="*/ 18606 h 557339"/>
                  <a:gd name="connsiteX16" fmla="*/ 18605 w 55752"/>
                  <a:gd name="connsiteY16" fmla="*/ 27877 h 557339"/>
                  <a:gd name="connsiteX17" fmla="*/ 27877 w 55752"/>
                  <a:gd name="connsiteY17" fmla="*/ 37148 h 557339"/>
                  <a:gd name="connsiteX18" fmla="*/ 37147 w 55752"/>
                  <a:gd name="connsiteY18" fmla="*/ 27877 h 557339"/>
                  <a:gd name="connsiteX19" fmla="*/ 27877 w 55752"/>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2" h="557339">
                    <a:moveTo>
                      <a:pt x="27877" y="557340"/>
                    </a:moveTo>
                    <a:cubicBezTo>
                      <a:pt x="12509" y="557340"/>
                      <a:pt x="0" y="544830"/>
                      <a:pt x="0" y="529463"/>
                    </a:cubicBezTo>
                    <a:cubicBezTo>
                      <a:pt x="0" y="514096"/>
                      <a:pt x="12509" y="501587"/>
                      <a:pt x="27877" y="501587"/>
                    </a:cubicBezTo>
                    <a:cubicBezTo>
                      <a:pt x="43243" y="501587"/>
                      <a:pt x="55752" y="514096"/>
                      <a:pt x="55752" y="529463"/>
                    </a:cubicBezTo>
                    <a:cubicBezTo>
                      <a:pt x="55752"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2956"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2" y="12510"/>
                      <a:pt x="55752" y="27877"/>
                    </a:cubicBezTo>
                    <a:cubicBezTo>
                      <a:pt x="55752" y="43243"/>
                      <a:pt x="43243" y="55753"/>
                      <a:pt x="27877" y="55753"/>
                    </a:cubicBezTo>
                    <a:close/>
                    <a:moveTo>
                      <a:pt x="27877" y="18606"/>
                    </a:moveTo>
                    <a:cubicBezTo>
                      <a:pt x="22733" y="18606"/>
                      <a:pt x="18605" y="22797"/>
                      <a:pt x="18605" y="27877"/>
                    </a:cubicBezTo>
                    <a:cubicBezTo>
                      <a:pt x="18605" y="33020"/>
                      <a:pt x="22796" y="37148"/>
                      <a:pt x="27877" y="37148"/>
                    </a:cubicBezTo>
                    <a:cubicBezTo>
                      <a:pt x="32956" y="37148"/>
                      <a:pt x="37147" y="32957"/>
                      <a:pt x="37147" y="27877"/>
                    </a:cubicBezTo>
                    <a:cubicBezTo>
                      <a:pt x="37211" y="22733"/>
                      <a:pt x="33020" y="18606"/>
                      <a:pt x="27877" y="18606"/>
                    </a:cubicBezTo>
                    <a:close/>
                  </a:path>
                </a:pathLst>
              </a:custGeom>
              <a:grpFill/>
              <a:ln w="6350" cap="flat">
                <a:noFill/>
                <a:prstDash val="solid"/>
                <a:miter/>
              </a:ln>
            </p:spPr>
            <p:txBody>
              <a:bodyPr rtlCol="0" anchor="ctr"/>
              <a:lstStyle/>
              <a:p>
                <a:endParaRPr lang="de-DE"/>
              </a:p>
            </p:txBody>
          </p:sp>
          <p:sp>
            <p:nvSpPr>
              <p:cNvPr id="434" name="Freihandform 1008">
                <a:extLst>
                  <a:ext uri="{FF2B5EF4-FFF2-40B4-BE49-F238E27FC236}">
                    <a16:creationId xmlns:a16="http://schemas.microsoft.com/office/drawing/2014/main" id="{62CD6882-8B56-429D-8500-26819DA2B528}"/>
                  </a:ext>
                </a:extLst>
              </p:cNvPr>
              <p:cNvSpPr/>
              <p:nvPr/>
            </p:nvSpPr>
            <p:spPr>
              <a:xfrm>
                <a:off x="7047103" y="3362959"/>
                <a:ext cx="55753" cy="557339"/>
              </a:xfrm>
              <a:custGeom>
                <a:avLst/>
                <a:gdLst>
                  <a:gd name="connsiteX0" fmla="*/ 27877 w 55753"/>
                  <a:gd name="connsiteY0" fmla="*/ 557340 h 557339"/>
                  <a:gd name="connsiteX1" fmla="*/ 0 w 55753"/>
                  <a:gd name="connsiteY1" fmla="*/ 529463 h 557339"/>
                  <a:gd name="connsiteX2" fmla="*/ 27877 w 55753"/>
                  <a:gd name="connsiteY2" fmla="*/ 501587 h 557339"/>
                  <a:gd name="connsiteX3" fmla="*/ 55753 w 55753"/>
                  <a:gd name="connsiteY3" fmla="*/ 529463 h 557339"/>
                  <a:gd name="connsiteX4" fmla="*/ 27877 w 55753"/>
                  <a:gd name="connsiteY4" fmla="*/ 557340 h 557339"/>
                  <a:gd name="connsiteX5" fmla="*/ 27877 w 55753"/>
                  <a:gd name="connsiteY5" fmla="*/ 520192 h 557339"/>
                  <a:gd name="connsiteX6" fmla="*/ 18605 w 55753"/>
                  <a:gd name="connsiteY6" fmla="*/ 529463 h 557339"/>
                  <a:gd name="connsiteX7" fmla="*/ 27877 w 55753"/>
                  <a:gd name="connsiteY7" fmla="*/ 538734 h 557339"/>
                  <a:gd name="connsiteX8" fmla="*/ 37147 w 55753"/>
                  <a:gd name="connsiteY8" fmla="*/ 529463 h 557339"/>
                  <a:gd name="connsiteX9" fmla="*/ 27877 w 55753"/>
                  <a:gd name="connsiteY9" fmla="*/ 520192 h 557339"/>
                  <a:gd name="connsiteX10" fmla="*/ 27877 w 55753"/>
                  <a:gd name="connsiteY10" fmla="*/ 55753 h 557339"/>
                  <a:gd name="connsiteX11" fmla="*/ 0 w 55753"/>
                  <a:gd name="connsiteY11" fmla="*/ 27877 h 557339"/>
                  <a:gd name="connsiteX12" fmla="*/ 27877 w 55753"/>
                  <a:gd name="connsiteY12" fmla="*/ 0 h 557339"/>
                  <a:gd name="connsiteX13" fmla="*/ 55753 w 55753"/>
                  <a:gd name="connsiteY13" fmla="*/ 27877 h 557339"/>
                  <a:gd name="connsiteX14" fmla="*/ 27877 w 55753"/>
                  <a:gd name="connsiteY14" fmla="*/ 55753 h 557339"/>
                  <a:gd name="connsiteX15" fmla="*/ 27877 w 55753"/>
                  <a:gd name="connsiteY15" fmla="*/ 18606 h 557339"/>
                  <a:gd name="connsiteX16" fmla="*/ 18605 w 55753"/>
                  <a:gd name="connsiteY16" fmla="*/ 27877 h 557339"/>
                  <a:gd name="connsiteX17" fmla="*/ 27877 w 55753"/>
                  <a:gd name="connsiteY17" fmla="*/ 37148 h 557339"/>
                  <a:gd name="connsiteX18" fmla="*/ 37147 w 55753"/>
                  <a:gd name="connsiteY18" fmla="*/ 27877 h 557339"/>
                  <a:gd name="connsiteX19" fmla="*/ 27877 w 55753"/>
                  <a:gd name="connsiteY19" fmla="*/ 18606 h 55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53" h="557339">
                    <a:moveTo>
                      <a:pt x="27877" y="557340"/>
                    </a:moveTo>
                    <a:cubicBezTo>
                      <a:pt x="12509" y="557340"/>
                      <a:pt x="0" y="544830"/>
                      <a:pt x="0" y="529463"/>
                    </a:cubicBezTo>
                    <a:cubicBezTo>
                      <a:pt x="0" y="514096"/>
                      <a:pt x="12509" y="501587"/>
                      <a:pt x="27877" y="501587"/>
                    </a:cubicBezTo>
                    <a:cubicBezTo>
                      <a:pt x="43243" y="501587"/>
                      <a:pt x="55753" y="514096"/>
                      <a:pt x="55753" y="529463"/>
                    </a:cubicBezTo>
                    <a:cubicBezTo>
                      <a:pt x="55753" y="544830"/>
                      <a:pt x="43243" y="557340"/>
                      <a:pt x="27877" y="557340"/>
                    </a:cubicBezTo>
                    <a:close/>
                    <a:moveTo>
                      <a:pt x="27877" y="520192"/>
                    </a:moveTo>
                    <a:cubicBezTo>
                      <a:pt x="22733" y="520192"/>
                      <a:pt x="18605" y="524383"/>
                      <a:pt x="18605" y="529463"/>
                    </a:cubicBezTo>
                    <a:cubicBezTo>
                      <a:pt x="18605" y="534543"/>
                      <a:pt x="22796" y="538734"/>
                      <a:pt x="27877" y="538734"/>
                    </a:cubicBezTo>
                    <a:cubicBezTo>
                      <a:pt x="33020" y="538734"/>
                      <a:pt x="37147" y="534543"/>
                      <a:pt x="37147" y="529463"/>
                    </a:cubicBezTo>
                    <a:cubicBezTo>
                      <a:pt x="37147" y="524383"/>
                      <a:pt x="33020" y="520192"/>
                      <a:pt x="27877" y="520192"/>
                    </a:cubicBezTo>
                    <a:close/>
                    <a:moveTo>
                      <a:pt x="27877" y="55753"/>
                    </a:moveTo>
                    <a:cubicBezTo>
                      <a:pt x="12509" y="55753"/>
                      <a:pt x="0" y="43243"/>
                      <a:pt x="0" y="27877"/>
                    </a:cubicBezTo>
                    <a:cubicBezTo>
                      <a:pt x="0" y="12510"/>
                      <a:pt x="12509" y="0"/>
                      <a:pt x="27877" y="0"/>
                    </a:cubicBezTo>
                    <a:cubicBezTo>
                      <a:pt x="43243" y="0"/>
                      <a:pt x="55753" y="12510"/>
                      <a:pt x="55753" y="27877"/>
                    </a:cubicBezTo>
                    <a:cubicBezTo>
                      <a:pt x="55753" y="43243"/>
                      <a:pt x="43243" y="55753"/>
                      <a:pt x="27877" y="55753"/>
                    </a:cubicBezTo>
                    <a:close/>
                    <a:moveTo>
                      <a:pt x="27877" y="18606"/>
                    </a:moveTo>
                    <a:cubicBezTo>
                      <a:pt x="22733" y="18606"/>
                      <a:pt x="18605" y="22797"/>
                      <a:pt x="18605" y="27877"/>
                    </a:cubicBezTo>
                    <a:cubicBezTo>
                      <a:pt x="18605" y="33020"/>
                      <a:pt x="22796" y="37148"/>
                      <a:pt x="27877" y="37148"/>
                    </a:cubicBezTo>
                    <a:cubicBezTo>
                      <a:pt x="33020" y="37148"/>
                      <a:pt x="37147" y="32957"/>
                      <a:pt x="37147" y="27877"/>
                    </a:cubicBezTo>
                    <a:cubicBezTo>
                      <a:pt x="37147" y="22733"/>
                      <a:pt x="33020" y="18606"/>
                      <a:pt x="27877" y="18606"/>
                    </a:cubicBezTo>
                    <a:close/>
                  </a:path>
                </a:pathLst>
              </a:custGeom>
              <a:grpFill/>
              <a:ln w="6350" cap="flat">
                <a:noFill/>
                <a:prstDash val="solid"/>
                <a:miter/>
              </a:ln>
            </p:spPr>
            <p:txBody>
              <a:bodyPr rtlCol="0" anchor="ctr"/>
              <a:lstStyle/>
              <a:p>
                <a:endParaRPr lang="de-DE"/>
              </a:p>
            </p:txBody>
          </p:sp>
          <p:sp>
            <p:nvSpPr>
              <p:cNvPr id="435" name="Freihandform 1009">
                <a:extLst>
                  <a:ext uri="{FF2B5EF4-FFF2-40B4-BE49-F238E27FC236}">
                    <a16:creationId xmlns:a16="http://schemas.microsoft.com/office/drawing/2014/main" id="{20DF2B04-5AE4-42C7-9E3C-99768020EA6C}"/>
                  </a:ext>
                </a:extLst>
              </p:cNvPr>
              <p:cNvSpPr/>
              <p:nvPr/>
            </p:nvSpPr>
            <p:spPr>
              <a:xfrm>
                <a:off x="6796341" y="3864546"/>
                <a:ext cx="55752" cy="55752"/>
              </a:xfrm>
              <a:custGeom>
                <a:avLst/>
                <a:gdLst>
                  <a:gd name="connsiteX0" fmla="*/ 27877 w 55752"/>
                  <a:gd name="connsiteY0" fmla="*/ 55753 h 55752"/>
                  <a:gd name="connsiteX1" fmla="*/ 0 w 55752"/>
                  <a:gd name="connsiteY1" fmla="*/ 27876 h 55752"/>
                  <a:gd name="connsiteX2" fmla="*/ 27877 w 55752"/>
                  <a:gd name="connsiteY2" fmla="*/ 0 h 55752"/>
                  <a:gd name="connsiteX3" fmla="*/ 55752 w 55752"/>
                  <a:gd name="connsiteY3" fmla="*/ 27876 h 55752"/>
                  <a:gd name="connsiteX4" fmla="*/ 27877 w 55752"/>
                  <a:gd name="connsiteY4" fmla="*/ 55753 h 55752"/>
                  <a:gd name="connsiteX5" fmla="*/ 27877 w 55752"/>
                  <a:gd name="connsiteY5" fmla="*/ 18605 h 55752"/>
                  <a:gd name="connsiteX6" fmla="*/ 18605 w 55752"/>
                  <a:gd name="connsiteY6" fmla="*/ 27876 h 55752"/>
                  <a:gd name="connsiteX7" fmla="*/ 27877 w 55752"/>
                  <a:gd name="connsiteY7" fmla="*/ 37147 h 55752"/>
                  <a:gd name="connsiteX8" fmla="*/ 37147 w 55752"/>
                  <a:gd name="connsiteY8" fmla="*/ 27876 h 55752"/>
                  <a:gd name="connsiteX9" fmla="*/ 27877 w 55752"/>
                  <a:gd name="connsiteY9" fmla="*/ 18605 h 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52" h="55752">
                    <a:moveTo>
                      <a:pt x="27877" y="55753"/>
                    </a:moveTo>
                    <a:cubicBezTo>
                      <a:pt x="12509" y="55753"/>
                      <a:pt x="0" y="43243"/>
                      <a:pt x="0" y="27876"/>
                    </a:cubicBezTo>
                    <a:cubicBezTo>
                      <a:pt x="0" y="12509"/>
                      <a:pt x="12509" y="0"/>
                      <a:pt x="27877" y="0"/>
                    </a:cubicBezTo>
                    <a:cubicBezTo>
                      <a:pt x="43243" y="0"/>
                      <a:pt x="55752" y="12509"/>
                      <a:pt x="55752" y="27876"/>
                    </a:cubicBezTo>
                    <a:cubicBezTo>
                      <a:pt x="55752" y="43243"/>
                      <a:pt x="43243" y="55753"/>
                      <a:pt x="27877" y="55753"/>
                    </a:cubicBezTo>
                    <a:close/>
                    <a:moveTo>
                      <a:pt x="27877" y="18605"/>
                    </a:moveTo>
                    <a:cubicBezTo>
                      <a:pt x="22733" y="18605"/>
                      <a:pt x="18605" y="22796"/>
                      <a:pt x="18605" y="27876"/>
                    </a:cubicBezTo>
                    <a:cubicBezTo>
                      <a:pt x="18605" y="32957"/>
                      <a:pt x="22796" y="37147"/>
                      <a:pt x="27877" y="37147"/>
                    </a:cubicBezTo>
                    <a:cubicBezTo>
                      <a:pt x="32956" y="37147"/>
                      <a:pt x="37147" y="32957"/>
                      <a:pt x="37147" y="27876"/>
                    </a:cubicBezTo>
                    <a:cubicBezTo>
                      <a:pt x="37147" y="22796"/>
                      <a:pt x="32956" y="18605"/>
                      <a:pt x="27877" y="18605"/>
                    </a:cubicBezTo>
                    <a:close/>
                  </a:path>
                </a:pathLst>
              </a:custGeom>
              <a:grpFill/>
              <a:ln w="6350" cap="flat">
                <a:noFill/>
                <a:prstDash val="solid"/>
                <a:miter/>
              </a:ln>
            </p:spPr>
            <p:txBody>
              <a:bodyPr rtlCol="0" anchor="ctr"/>
              <a:lstStyle/>
              <a:p>
                <a:endParaRPr lang="de-DE"/>
              </a:p>
            </p:txBody>
          </p:sp>
          <p:sp>
            <p:nvSpPr>
              <p:cNvPr id="436" name="Freihandform 1010">
                <a:extLst>
                  <a:ext uri="{FF2B5EF4-FFF2-40B4-BE49-F238E27FC236}">
                    <a16:creationId xmlns:a16="http://schemas.microsoft.com/office/drawing/2014/main" id="{4957993C-4930-4A81-A817-22F4C1A7EB1E}"/>
                  </a:ext>
                </a:extLst>
              </p:cNvPr>
              <p:cNvSpPr/>
              <p:nvPr/>
            </p:nvSpPr>
            <p:spPr>
              <a:xfrm>
                <a:off x="6814883" y="3409441"/>
                <a:ext cx="18605" cy="139319"/>
              </a:xfrm>
              <a:custGeom>
                <a:avLst/>
                <a:gdLst>
                  <a:gd name="connsiteX0" fmla="*/ 0 w 18605"/>
                  <a:gd name="connsiteY0" fmla="*/ 0 h 139319"/>
                  <a:gd name="connsiteX1" fmla="*/ 18606 w 18605"/>
                  <a:gd name="connsiteY1" fmla="*/ 0 h 139319"/>
                  <a:gd name="connsiteX2" fmla="*/ 18606 w 18605"/>
                  <a:gd name="connsiteY2" fmla="*/ 139319 h 139319"/>
                  <a:gd name="connsiteX3" fmla="*/ 0 w 18605"/>
                  <a:gd name="connsiteY3" fmla="*/ 139319 h 139319"/>
                </a:gdLst>
                <a:ahLst/>
                <a:cxnLst>
                  <a:cxn ang="0">
                    <a:pos x="connsiteX0" y="connsiteY0"/>
                  </a:cxn>
                  <a:cxn ang="0">
                    <a:pos x="connsiteX1" y="connsiteY1"/>
                  </a:cxn>
                  <a:cxn ang="0">
                    <a:pos x="connsiteX2" y="connsiteY2"/>
                  </a:cxn>
                  <a:cxn ang="0">
                    <a:pos x="connsiteX3" y="connsiteY3"/>
                  </a:cxn>
                </a:cxnLst>
                <a:rect l="l" t="t" r="r" b="b"/>
                <a:pathLst>
                  <a:path w="18605" h="139319">
                    <a:moveTo>
                      <a:pt x="0" y="0"/>
                    </a:moveTo>
                    <a:lnTo>
                      <a:pt x="18606" y="0"/>
                    </a:lnTo>
                    <a:lnTo>
                      <a:pt x="18606" y="139319"/>
                    </a:lnTo>
                    <a:lnTo>
                      <a:pt x="0" y="139319"/>
                    </a:lnTo>
                    <a:close/>
                  </a:path>
                </a:pathLst>
              </a:custGeom>
              <a:grpFill/>
              <a:ln w="6350" cap="flat">
                <a:noFill/>
                <a:prstDash val="solid"/>
                <a:miter/>
              </a:ln>
            </p:spPr>
            <p:txBody>
              <a:bodyPr rtlCol="0" anchor="ctr"/>
              <a:lstStyle/>
              <a:p>
                <a:endParaRPr lang="de-DE"/>
              </a:p>
            </p:txBody>
          </p:sp>
          <p:sp>
            <p:nvSpPr>
              <p:cNvPr id="437" name="Freihandform 1011">
                <a:extLst>
                  <a:ext uri="{FF2B5EF4-FFF2-40B4-BE49-F238E27FC236}">
                    <a16:creationId xmlns:a16="http://schemas.microsoft.com/office/drawing/2014/main" id="{8104E5D2-BADB-43A1-A128-857C263E05AE}"/>
                  </a:ext>
                </a:extLst>
              </p:cNvPr>
              <p:cNvSpPr/>
              <p:nvPr/>
            </p:nvSpPr>
            <p:spPr>
              <a:xfrm>
                <a:off x="6954202"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sp>
            <p:nvSpPr>
              <p:cNvPr id="438" name="Freihandform 1012">
                <a:extLst>
                  <a:ext uri="{FF2B5EF4-FFF2-40B4-BE49-F238E27FC236}">
                    <a16:creationId xmlns:a16="http://schemas.microsoft.com/office/drawing/2014/main" id="{1D4D0F4B-5457-4217-8019-F2512E9DA095}"/>
                  </a:ext>
                </a:extLst>
              </p:cNvPr>
              <p:cNvSpPr/>
              <p:nvPr/>
            </p:nvSpPr>
            <p:spPr>
              <a:xfrm>
                <a:off x="6814883" y="3706622"/>
                <a:ext cx="18605" cy="167195"/>
              </a:xfrm>
              <a:custGeom>
                <a:avLst/>
                <a:gdLst>
                  <a:gd name="connsiteX0" fmla="*/ 0 w 18605"/>
                  <a:gd name="connsiteY0" fmla="*/ 0 h 167195"/>
                  <a:gd name="connsiteX1" fmla="*/ 18606 w 18605"/>
                  <a:gd name="connsiteY1" fmla="*/ 0 h 167195"/>
                  <a:gd name="connsiteX2" fmla="*/ 18606 w 18605"/>
                  <a:gd name="connsiteY2" fmla="*/ 167195 h 167195"/>
                  <a:gd name="connsiteX3" fmla="*/ 0 w 18605"/>
                  <a:gd name="connsiteY3" fmla="*/ 167195 h 167195"/>
                </a:gdLst>
                <a:ahLst/>
                <a:cxnLst>
                  <a:cxn ang="0">
                    <a:pos x="connsiteX0" y="connsiteY0"/>
                  </a:cxn>
                  <a:cxn ang="0">
                    <a:pos x="connsiteX1" y="connsiteY1"/>
                  </a:cxn>
                  <a:cxn ang="0">
                    <a:pos x="connsiteX2" y="connsiteY2"/>
                  </a:cxn>
                  <a:cxn ang="0">
                    <a:pos x="connsiteX3" y="connsiteY3"/>
                  </a:cxn>
                </a:cxnLst>
                <a:rect l="l" t="t" r="r" b="b"/>
                <a:pathLst>
                  <a:path w="18605" h="167195">
                    <a:moveTo>
                      <a:pt x="0" y="0"/>
                    </a:moveTo>
                    <a:lnTo>
                      <a:pt x="18606" y="0"/>
                    </a:lnTo>
                    <a:lnTo>
                      <a:pt x="18606" y="167195"/>
                    </a:lnTo>
                    <a:lnTo>
                      <a:pt x="0" y="167195"/>
                    </a:lnTo>
                    <a:close/>
                  </a:path>
                </a:pathLst>
              </a:custGeom>
              <a:grpFill/>
              <a:ln w="6350" cap="flat">
                <a:noFill/>
                <a:prstDash val="solid"/>
                <a:miter/>
              </a:ln>
            </p:spPr>
            <p:txBody>
              <a:bodyPr rtlCol="0" anchor="ctr"/>
              <a:lstStyle/>
              <a:p>
                <a:endParaRPr lang="de-DE"/>
              </a:p>
            </p:txBody>
          </p:sp>
          <p:sp>
            <p:nvSpPr>
              <p:cNvPr id="439" name="Freihandform 1013">
                <a:extLst>
                  <a:ext uri="{FF2B5EF4-FFF2-40B4-BE49-F238E27FC236}">
                    <a16:creationId xmlns:a16="http://schemas.microsoft.com/office/drawing/2014/main" id="{BF35BB8D-863C-45C0-8D79-23A08055259B}"/>
                  </a:ext>
                </a:extLst>
              </p:cNvPr>
              <p:cNvSpPr/>
              <p:nvPr/>
            </p:nvSpPr>
            <p:spPr>
              <a:xfrm>
                <a:off x="6591998" y="3632327"/>
                <a:ext cx="102171" cy="18605"/>
              </a:xfrm>
              <a:custGeom>
                <a:avLst/>
                <a:gdLst>
                  <a:gd name="connsiteX0" fmla="*/ 0 w 102171"/>
                  <a:gd name="connsiteY0" fmla="*/ 0 h 18605"/>
                  <a:gd name="connsiteX1" fmla="*/ 102171 w 102171"/>
                  <a:gd name="connsiteY1" fmla="*/ 0 h 18605"/>
                  <a:gd name="connsiteX2" fmla="*/ 102171 w 102171"/>
                  <a:gd name="connsiteY2" fmla="*/ 18606 h 18605"/>
                  <a:gd name="connsiteX3" fmla="*/ 0 w 102171"/>
                  <a:gd name="connsiteY3" fmla="*/ 18606 h 18605"/>
                </a:gdLst>
                <a:ahLst/>
                <a:cxnLst>
                  <a:cxn ang="0">
                    <a:pos x="connsiteX0" y="connsiteY0"/>
                  </a:cxn>
                  <a:cxn ang="0">
                    <a:pos x="connsiteX1" y="connsiteY1"/>
                  </a:cxn>
                  <a:cxn ang="0">
                    <a:pos x="connsiteX2" y="connsiteY2"/>
                  </a:cxn>
                  <a:cxn ang="0">
                    <a:pos x="connsiteX3" y="connsiteY3"/>
                  </a:cxn>
                </a:cxnLst>
                <a:rect l="l" t="t" r="r" b="b"/>
                <a:pathLst>
                  <a:path w="102171" h="18605">
                    <a:moveTo>
                      <a:pt x="0" y="0"/>
                    </a:moveTo>
                    <a:lnTo>
                      <a:pt x="102171" y="0"/>
                    </a:lnTo>
                    <a:lnTo>
                      <a:pt x="102171" y="18606"/>
                    </a:lnTo>
                    <a:lnTo>
                      <a:pt x="0" y="18606"/>
                    </a:lnTo>
                    <a:close/>
                  </a:path>
                </a:pathLst>
              </a:custGeom>
              <a:grpFill/>
              <a:ln w="6350" cap="flat">
                <a:noFill/>
                <a:prstDash val="solid"/>
                <a:miter/>
              </a:ln>
            </p:spPr>
            <p:txBody>
              <a:bodyPr rtlCol="0" anchor="ctr"/>
              <a:lstStyle/>
              <a:p>
                <a:endParaRPr lang="de-DE"/>
              </a:p>
            </p:txBody>
          </p:sp>
          <p:grpSp>
            <p:nvGrpSpPr>
              <p:cNvPr id="440" name="Grafik 2">
                <a:extLst>
                  <a:ext uri="{FF2B5EF4-FFF2-40B4-BE49-F238E27FC236}">
                    <a16:creationId xmlns:a16="http://schemas.microsoft.com/office/drawing/2014/main" id="{EAF9A454-1E43-4DC9-8E35-6BA027D7D39B}"/>
                  </a:ext>
                </a:extLst>
              </p:cNvPr>
              <p:cNvGrpSpPr/>
              <p:nvPr/>
            </p:nvGrpSpPr>
            <p:grpSpPr>
              <a:xfrm>
                <a:off x="6573393" y="3394646"/>
                <a:ext cx="209506" cy="493902"/>
                <a:chOff x="6573393" y="3394646"/>
                <a:chExt cx="209506" cy="493902"/>
              </a:xfrm>
              <a:grpFill/>
            </p:grpSpPr>
            <p:sp>
              <p:nvSpPr>
                <p:cNvPr id="444" name="Freihandform 1015">
                  <a:extLst>
                    <a:ext uri="{FF2B5EF4-FFF2-40B4-BE49-F238E27FC236}">
                      <a16:creationId xmlns:a16="http://schemas.microsoft.com/office/drawing/2014/main" id="{1FE0C971-BFF6-47EB-B6B2-AC2FA5103762}"/>
                    </a:ext>
                  </a:extLst>
                </p:cNvPr>
                <p:cNvSpPr/>
                <p:nvPr/>
              </p:nvSpPr>
              <p:spPr>
                <a:xfrm>
                  <a:off x="6754856" y="3673500"/>
                  <a:ext cx="28043" cy="27977"/>
                </a:xfrm>
                <a:custGeom>
                  <a:avLst/>
                  <a:gdLst>
                    <a:gd name="connsiteX0" fmla="*/ 18752 w 28043"/>
                    <a:gd name="connsiteY0" fmla="*/ 27978 h 27977"/>
                    <a:gd name="connsiteX1" fmla="*/ 10815 w 28043"/>
                    <a:gd name="connsiteY1" fmla="*/ 23533 h 27977"/>
                    <a:gd name="connsiteX2" fmla="*/ 10815 w 28043"/>
                    <a:gd name="connsiteY2" fmla="*/ 23533 h 27977"/>
                    <a:gd name="connsiteX3" fmla="*/ 10815 w 28043"/>
                    <a:gd name="connsiteY3" fmla="*/ 23533 h 27977"/>
                    <a:gd name="connsiteX4" fmla="*/ 10815 w 28043"/>
                    <a:gd name="connsiteY4" fmla="*/ 23470 h 27977"/>
                    <a:gd name="connsiteX5" fmla="*/ 4465 w 28043"/>
                    <a:gd name="connsiteY5" fmla="*/ 17183 h 27977"/>
                    <a:gd name="connsiteX6" fmla="*/ 1353 w 28043"/>
                    <a:gd name="connsiteY6" fmla="*/ 4483 h 27977"/>
                    <a:gd name="connsiteX7" fmla="*/ 14053 w 28043"/>
                    <a:gd name="connsiteY7" fmla="*/ 1308 h 27977"/>
                    <a:gd name="connsiteX8" fmla="*/ 26626 w 28043"/>
                    <a:gd name="connsiteY8" fmla="*/ 13690 h 27977"/>
                    <a:gd name="connsiteX9" fmla="*/ 26690 w 28043"/>
                    <a:gd name="connsiteY9" fmla="*/ 13818 h 27977"/>
                    <a:gd name="connsiteX10" fmla="*/ 26690 w 28043"/>
                    <a:gd name="connsiteY10" fmla="*/ 13818 h 27977"/>
                    <a:gd name="connsiteX11" fmla="*/ 23578 w 28043"/>
                    <a:gd name="connsiteY11" fmla="*/ 26581 h 27977"/>
                    <a:gd name="connsiteX12" fmla="*/ 18752 w 28043"/>
                    <a:gd name="connsiteY12" fmla="*/ 27978 h 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3" h="27977">
                      <a:moveTo>
                        <a:pt x="18752" y="27978"/>
                      </a:moveTo>
                      <a:cubicBezTo>
                        <a:pt x="15641" y="27978"/>
                        <a:pt x="12593" y="26390"/>
                        <a:pt x="10815" y="23533"/>
                      </a:cubicBezTo>
                      <a:cubicBezTo>
                        <a:pt x="10815" y="23533"/>
                        <a:pt x="10815" y="23533"/>
                        <a:pt x="10815" y="23533"/>
                      </a:cubicBezTo>
                      <a:lnTo>
                        <a:pt x="10815" y="23533"/>
                      </a:lnTo>
                      <a:cubicBezTo>
                        <a:pt x="10815" y="23533"/>
                        <a:pt x="10815" y="23533"/>
                        <a:pt x="10815" y="23470"/>
                      </a:cubicBezTo>
                      <a:cubicBezTo>
                        <a:pt x="9291" y="20993"/>
                        <a:pt x="7068" y="18834"/>
                        <a:pt x="4465" y="17183"/>
                      </a:cubicBezTo>
                      <a:cubicBezTo>
                        <a:pt x="84" y="14516"/>
                        <a:pt x="-1313" y="8865"/>
                        <a:pt x="1353" y="4483"/>
                      </a:cubicBezTo>
                      <a:cubicBezTo>
                        <a:pt x="4021" y="102"/>
                        <a:pt x="9672" y="-1295"/>
                        <a:pt x="14053" y="1308"/>
                      </a:cubicBezTo>
                      <a:cubicBezTo>
                        <a:pt x="19134" y="4356"/>
                        <a:pt x="23515" y="8674"/>
                        <a:pt x="26626" y="13690"/>
                      </a:cubicBezTo>
                      <a:cubicBezTo>
                        <a:pt x="26690" y="13754"/>
                        <a:pt x="26690" y="13754"/>
                        <a:pt x="26690" y="13818"/>
                      </a:cubicBezTo>
                      <a:cubicBezTo>
                        <a:pt x="26690" y="13818"/>
                        <a:pt x="26690" y="13818"/>
                        <a:pt x="26690" y="13818"/>
                      </a:cubicBezTo>
                      <a:cubicBezTo>
                        <a:pt x="29357" y="18199"/>
                        <a:pt x="27960" y="23914"/>
                        <a:pt x="23578" y="26581"/>
                      </a:cubicBezTo>
                      <a:cubicBezTo>
                        <a:pt x="22118" y="27534"/>
                        <a:pt x="20403" y="27978"/>
                        <a:pt x="18752" y="27978"/>
                      </a:cubicBezTo>
                      <a:close/>
                    </a:path>
                  </a:pathLst>
                </a:custGeom>
                <a:grpFill/>
                <a:ln w="6350" cap="flat">
                  <a:noFill/>
                  <a:prstDash val="solid"/>
                  <a:miter/>
                </a:ln>
              </p:spPr>
              <p:txBody>
                <a:bodyPr rtlCol="0" anchor="ctr"/>
                <a:lstStyle/>
                <a:p>
                  <a:endParaRPr lang="de-DE"/>
                </a:p>
              </p:txBody>
            </p:sp>
            <p:sp>
              <p:nvSpPr>
                <p:cNvPr id="445" name="Freihandform 1016">
                  <a:extLst>
                    <a:ext uri="{FF2B5EF4-FFF2-40B4-BE49-F238E27FC236}">
                      <a16:creationId xmlns:a16="http://schemas.microsoft.com/office/drawing/2014/main" id="{202B05DA-533C-4D17-9C60-D06ED7073065}"/>
                    </a:ext>
                  </a:extLst>
                </p:cNvPr>
                <p:cNvSpPr/>
                <p:nvPr/>
              </p:nvSpPr>
              <p:spPr>
                <a:xfrm>
                  <a:off x="6573393" y="3394646"/>
                  <a:ext cx="171319" cy="493902"/>
                </a:xfrm>
                <a:custGeom>
                  <a:avLst/>
                  <a:gdLst>
                    <a:gd name="connsiteX0" fmla="*/ 13144 w 171319"/>
                    <a:gd name="connsiteY0" fmla="*/ 493903 h 493902"/>
                    <a:gd name="connsiteX1" fmla="*/ 13144 w 171319"/>
                    <a:gd name="connsiteY1" fmla="*/ 493903 h 493902"/>
                    <a:gd name="connsiteX2" fmla="*/ 6540 w 171319"/>
                    <a:gd name="connsiteY2" fmla="*/ 491172 h 493902"/>
                    <a:gd name="connsiteX3" fmla="*/ 0 w 171319"/>
                    <a:gd name="connsiteY3" fmla="*/ 488442 h 493902"/>
                    <a:gd name="connsiteX4" fmla="*/ 0 w 171319"/>
                    <a:gd name="connsiteY4" fmla="*/ 469836 h 493902"/>
                    <a:gd name="connsiteX5" fmla="*/ 12001 w 171319"/>
                    <a:gd name="connsiteY5" fmla="*/ 472567 h 493902"/>
                    <a:gd name="connsiteX6" fmla="*/ 148399 w 171319"/>
                    <a:gd name="connsiteY6" fmla="*/ 336232 h 493902"/>
                    <a:gd name="connsiteX7" fmla="*/ 140526 w 171319"/>
                    <a:gd name="connsiteY7" fmla="*/ 321246 h 493902"/>
                    <a:gd name="connsiteX8" fmla="*/ 120776 w 171319"/>
                    <a:gd name="connsiteY8" fmla="*/ 321246 h 493902"/>
                    <a:gd name="connsiteX9" fmla="*/ 111506 w 171319"/>
                    <a:gd name="connsiteY9" fmla="*/ 311975 h 493902"/>
                    <a:gd name="connsiteX10" fmla="*/ 111506 w 171319"/>
                    <a:gd name="connsiteY10" fmla="*/ 154051 h 493902"/>
                    <a:gd name="connsiteX11" fmla="*/ 120776 w 171319"/>
                    <a:gd name="connsiteY11" fmla="*/ 144780 h 493902"/>
                    <a:gd name="connsiteX12" fmla="*/ 135509 w 171319"/>
                    <a:gd name="connsiteY12" fmla="*/ 144780 h 493902"/>
                    <a:gd name="connsiteX13" fmla="*/ 12064 w 171319"/>
                    <a:gd name="connsiteY13" fmla="*/ 21336 h 493902"/>
                    <a:gd name="connsiteX14" fmla="*/ 63 w 171319"/>
                    <a:gd name="connsiteY14" fmla="*/ 24066 h 493902"/>
                    <a:gd name="connsiteX15" fmla="*/ 63 w 171319"/>
                    <a:gd name="connsiteY15" fmla="*/ 5461 h 493902"/>
                    <a:gd name="connsiteX16" fmla="*/ 6603 w 171319"/>
                    <a:gd name="connsiteY16" fmla="*/ 2730 h 493902"/>
                    <a:gd name="connsiteX17" fmla="*/ 13144 w 171319"/>
                    <a:gd name="connsiteY17" fmla="*/ 0 h 493902"/>
                    <a:gd name="connsiteX18" fmla="*/ 13144 w 171319"/>
                    <a:gd name="connsiteY18" fmla="*/ 0 h 493902"/>
                    <a:gd name="connsiteX19" fmla="*/ 19685 w 171319"/>
                    <a:gd name="connsiteY19" fmla="*/ 2730 h 493902"/>
                    <a:gd name="connsiteX20" fmla="*/ 164464 w 171319"/>
                    <a:gd name="connsiteY20" fmla="*/ 147510 h 493902"/>
                    <a:gd name="connsiteX21" fmla="*/ 166497 w 171319"/>
                    <a:gd name="connsiteY21" fmla="*/ 157607 h 493902"/>
                    <a:gd name="connsiteX22" fmla="*/ 157924 w 171319"/>
                    <a:gd name="connsiteY22" fmla="*/ 163322 h 493902"/>
                    <a:gd name="connsiteX23" fmla="*/ 130048 w 171319"/>
                    <a:gd name="connsiteY23" fmla="*/ 163322 h 493902"/>
                    <a:gd name="connsiteX24" fmla="*/ 130048 w 171319"/>
                    <a:gd name="connsiteY24" fmla="*/ 302641 h 493902"/>
                    <a:gd name="connsiteX25" fmla="*/ 148653 w 171319"/>
                    <a:gd name="connsiteY25" fmla="*/ 302641 h 493902"/>
                    <a:gd name="connsiteX26" fmla="*/ 157924 w 171319"/>
                    <a:gd name="connsiteY26" fmla="*/ 311912 h 493902"/>
                    <a:gd name="connsiteX27" fmla="*/ 166877 w 171319"/>
                    <a:gd name="connsiteY27" fmla="*/ 327723 h 493902"/>
                    <a:gd name="connsiteX28" fmla="*/ 171259 w 171319"/>
                    <a:gd name="connsiteY28" fmla="*/ 334582 h 493902"/>
                    <a:gd name="connsiteX29" fmla="*/ 168592 w 171319"/>
                    <a:gd name="connsiteY29" fmla="*/ 342265 h 493902"/>
                    <a:gd name="connsiteX30" fmla="*/ 19685 w 171319"/>
                    <a:gd name="connsiteY30" fmla="*/ 491172 h 493902"/>
                    <a:gd name="connsiteX31" fmla="*/ 13144 w 171319"/>
                    <a:gd name="connsiteY31"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1319" h="493902">
                      <a:moveTo>
                        <a:pt x="13144" y="493903"/>
                      </a:moveTo>
                      <a:lnTo>
                        <a:pt x="13144" y="493903"/>
                      </a:lnTo>
                      <a:cubicBezTo>
                        <a:pt x="10668" y="493903"/>
                        <a:pt x="8318" y="492950"/>
                        <a:pt x="6540" y="491172"/>
                      </a:cubicBezTo>
                      <a:cubicBezTo>
                        <a:pt x="4763" y="489394"/>
                        <a:pt x="2476" y="488442"/>
                        <a:pt x="0" y="488442"/>
                      </a:cubicBezTo>
                      <a:lnTo>
                        <a:pt x="0" y="469836"/>
                      </a:lnTo>
                      <a:cubicBezTo>
                        <a:pt x="4254" y="469836"/>
                        <a:pt x="8318" y="470789"/>
                        <a:pt x="12001" y="472567"/>
                      </a:cubicBezTo>
                      <a:lnTo>
                        <a:pt x="148399" y="336232"/>
                      </a:lnTo>
                      <a:cubicBezTo>
                        <a:pt x="144652" y="331914"/>
                        <a:pt x="141922" y="326834"/>
                        <a:pt x="140526" y="321246"/>
                      </a:cubicBezTo>
                      <a:lnTo>
                        <a:pt x="120776" y="321246"/>
                      </a:lnTo>
                      <a:cubicBezTo>
                        <a:pt x="115633" y="321246"/>
                        <a:pt x="111506" y="317119"/>
                        <a:pt x="111506" y="311975"/>
                      </a:cubicBezTo>
                      <a:lnTo>
                        <a:pt x="111506" y="154051"/>
                      </a:lnTo>
                      <a:cubicBezTo>
                        <a:pt x="111506" y="148907"/>
                        <a:pt x="115633" y="144780"/>
                        <a:pt x="120776" y="144780"/>
                      </a:cubicBezTo>
                      <a:lnTo>
                        <a:pt x="135509" y="144780"/>
                      </a:lnTo>
                      <a:lnTo>
                        <a:pt x="12064" y="21336"/>
                      </a:lnTo>
                      <a:cubicBezTo>
                        <a:pt x="8382" y="23114"/>
                        <a:pt x="4254" y="24066"/>
                        <a:pt x="63" y="24066"/>
                      </a:cubicBezTo>
                      <a:lnTo>
                        <a:pt x="63" y="5461"/>
                      </a:lnTo>
                      <a:cubicBezTo>
                        <a:pt x="2539" y="5461"/>
                        <a:pt x="4889" y="4508"/>
                        <a:pt x="6603" y="2730"/>
                      </a:cubicBezTo>
                      <a:cubicBezTo>
                        <a:pt x="8318" y="1016"/>
                        <a:pt x="10731" y="0"/>
                        <a:pt x="13144" y="0"/>
                      </a:cubicBezTo>
                      <a:lnTo>
                        <a:pt x="13144" y="0"/>
                      </a:lnTo>
                      <a:cubicBezTo>
                        <a:pt x="15621" y="0"/>
                        <a:pt x="17970" y="952"/>
                        <a:pt x="19685" y="2730"/>
                      </a:cubicBezTo>
                      <a:lnTo>
                        <a:pt x="164464" y="147510"/>
                      </a:lnTo>
                      <a:cubicBezTo>
                        <a:pt x="167132" y="150177"/>
                        <a:pt x="167894" y="154178"/>
                        <a:pt x="166497" y="157607"/>
                      </a:cubicBezTo>
                      <a:cubicBezTo>
                        <a:pt x="165036" y="161099"/>
                        <a:pt x="161671" y="163322"/>
                        <a:pt x="157924" y="163322"/>
                      </a:cubicBezTo>
                      <a:lnTo>
                        <a:pt x="130048" y="163322"/>
                      </a:lnTo>
                      <a:lnTo>
                        <a:pt x="130048" y="302641"/>
                      </a:lnTo>
                      <a:lnTo>
                        <a:pt x="148653" y="302641"/>
                      </a:lnTo>
                      <a:cubicBezTo>
                        <a:pt x="153797" y="302641"/>
                        <a:pt x="157924" y="306769"/>
                        <a:pt x="157924" y="311912"/>
                      </a:cubicBezTo>
                      <a:cubicBezTo>
                        <a:pt x="157924" y="318389"/>
                        <a:pt x="161289" y="324294"/>
                        <a:pt x="166877" y="327723"/>
                      </a:cubicBezTo>
                      <a:cubicBezTo>
                        <a:pt x="169290" y="329184"/>
                        <a:pt x="170942" y="331724"/>
                        <a:pt x="171259" y="334582"/>
                      </a:cubicBezTo>
                      <a:cubicBezTo>
                        <a:pt x="171576" y="337439"/>
                        <a:pt x="170624" y="340233"/>
                        <a:pt x="168592" y="342265"/>
                      </a:cubicBezTo>
                      <a:lnTo>
                        <a:pt x="19685" y="491172"/>
                      </a:lnTo>
                      <a:cubicBezTo>
                        <a:pt x="17970" y="492950"/>
                        <a:pt x="15621" y="493903"/>
                        <a:pt x="13144" y="493903"/>
                      </a:cubicBezTo>
                      <a:close/>
                    </a:path>
                  </a:pathLst>
                </a:custGeom>
                <a:grpFill/>
                <a:ln w="6350" cap="flat">
                  <a:noFill/>
                  <a:prstDash val="solid"/>
                  <a:miter/>
                </a:ln>
              </p:spPr>
              <p:txBody>
                <a:bodyPr rtlCol="0" anchor="ctr"/>
                <a:lstStyle/>
                <a:p>
                  <a:endParaRPr lang="de-DE"/>
                </a:p>
              </p:txBody>
            </p:sp>
            <p:sp>
              <p:nvSpPr>
                <p:cNvPr id="446" name="Freihandform 1017">
                  <a:extLst>
                    <a:ext uri="{FF2B5EF4-FFF2-40B4-BE49-F238E27FC236}">
                      <a16:creationId xmlns:a16="http://schemas.microsoft.com/office/drawing/2014/main" id="{7B07C0ED-6E41-490F-941F-FCB0A066AF9E}"/>
                    </a:ext>
                  </a:extLst>
                </p:cNvPr>
                <p:cNvSpPr/>
                <p:nvPr/>
              </p:nvSpPr>
              <p:spPr>
                <a:xfrm>
                  <a:off x="6740525" y="3669501"/>
                  <a:ext cx="25180" cy="19467"/>
                </a:xfrm>
                <a:custGeom>
                  <a:avLst/>
                  <a:gdLst>
                    <a:gd name="connsiteX0" fmla="*/ 16002 w 25180"/>
                    <a:gd name="connsiteY0" fmla="*/ 19468 h 19467"/>
                    <a:gd name="connsiteX1" fmla="*/ 13780 w 25180"/>
                    <a:gd name="connsiteY1" fmla="*/ 19214 h 19467"/>
                    <a:gd name="connsiteX2" fmla="*/ 9461 w 25180"/>
                    <a:gd name="connsiteY2" fmla="*/ 18579 h 19467"/>
                    <a:gd name="connsiteX3" fmla="*/ 9461 w 25180"/>
                    <a:gd name="connsiteY3" fmla="*/ 18579 h 19467"/>
                    <a:gd name="connsiteX4" fmla="*/ 9398 w 25180"/>
                    <a:gd name="connsiteY4" fmla="*/ 18579 h 19467"/>
                    <a:gd name="connsiteX5" fmla="*/ 9334 w 25180"/>
                    <a:gd name="connsiteY5" fmla="*/ 18579 h 19467"/>
                    <a:gd name="connsiteX6" fmla="*/ 9334 w 25180"/>
                    <a:gd name="connsiteY6" fmla="*/ 18579 h 19467"/>
                    <a:gd name="connsiteX7" fmla="*/ 9334 w 25180"/>
                    <a:gd name="connsiteY7" fmla="*/ 18579 h 19467"/>
                    <a:gd name="connsiteX8" fmla="*/ 9271 w 25180"/>
                    <a:gd name="connsiteY8" fmla="*/ 18579 h 19467"/>
                    <a:gd name="connsiteX9" fmla="*/ 0 w 25180"/>
                    <a:gd name="connsiteY9" fmla="*/ 9308 h 19467"/>
                    <a:gd name="connsiteX10" fmla="*/ 9271 w 25180"/>
                    <a:gd name="connsiteY10" fmla="*/ 37 h 19467"/>
                    <a:gd name="connsiteX11" fmla="*/ 18161 w 25180"/>
                    <a:gd name="connsiteY11" fmla="*/ 1180 h 19467"/>
                    <a:gd name="connsiteX12" fmla="*/ 24892 w 25180"/>
                    <a:gd name="connsiteY12" fmla="*/ 12420 h 19467"/>
                    <a:gd name="connsiteX13" fmla="*/ 16002 w 25180"/>
                    <a:gd name="connsiteY13" fmla="*/ 19468 h 1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80" h="19467">
                      <a:moveTo>
                        <a:pt x="16002" y="19468"/>
                      </a:moveTo>
                      <a:cubicBezTo>
                        <a:pt x="15240" y="19468"/>
                        <a:pt x="14542" y="19404"/>
                        <a:pt x="13780" y="19214"/>
                      </a:cubicBezTo>
                      <a:cubicBezTo>
                        <a:pt x="12129" y="18833"/>
                        <a:pt x="10731" y="18642"/>
                        <a:pt x="9461" y="18579"/>
                      </a:cubicBezTo>
                      <a:lnTo>
                        <a:pt x="9461" y="18579"/>
                      </a:lnTo>
                      <a:cubicBezTo>
                        <a:pt x="9461" y="18579"/>
                        <a:pt x="9398" y="18579"/>
                        <a:pt x="9398" y="18579"/>
                      </a:cubicBezTo>
                      <a:cubicBezTo>
                        <a:pt x="9398" y="18579"/>
                        <a:pt x="9398" y="18579"/>
                        <a:pt x="9334" y="18579"/>
                      </a:cubicBezTo>
                      <a:cubicBezTo>
                        <a:pt x="9334" y="18579"/>
                        <a:pt x="9334" y="18579"/>
                        <a:pt x="9334" y="18579"/>
                      </a:cubicBezTo>
                      <a:lnTo>
                        <a:pt x="9334" y="18579"/>
                      </a:lnTo>
                      <a:cubicBezTo>
                        <a:pt x="9334" y="18579"/>
                        <a:pt x="9334" y="18579"/>
                        <a:pt x="9271" y="18579"/>
                      </a:cubicBezTo>
                      <a:cubicBezTo>
                        <a:pt x="4128" y="18579"/>
                        <a:pt x="0" y="14452"/>
                        <a:pt x="0" y="9308"/>
                      </a:cubicBezTo>
                      <a:cubicBezTo>
                        <a:pt x="0" y="4165"/>
                        <a:pt x="4191" y="37"/>
                        <a:pt x="9271" y="37"/>
                      </a:cubicBezTo>
                      <a:cubicBezTo>
                        <a:pt x="11747" y="-154"/>
                        <a:pt x="15049" y="418"/>
                        <a:pt x="18161" y="1180"/>
                      </a:cubicBezTo>
                      <a:cubicBezTo>
                        <a:pt x="23114" y="2450"/>
                        <a:pt x="26162" y="7466"/>
                        <a:pt x="24892" y="12420"/>
                      </a:cubicBezTo>
                      <a:cubicBezTo>
                        <a:pt x="24003" y="16610"/>
                        <a:pt x="20193" y="19468"/>
                        <a:pt x="16002" y="19468"/>
                      </a:cubicBezTo>
                      <a:close/>
                    </a:path>
                  </a:pathLst>
                </a:custGeom>
                <a:grpFill/>
                <a:ln w="6350" cap="flat">
                  <a:noFill/>
                  <a:prstDash val="solid"/>
                  <a:miter/>
                </a:ln>
              </p:spPr>
              <p:txBody>
                <a:bodyPr rtlCol="0" anchor="ctr"/>
                <a:lstStyle/>
                <a:p>
                  <a:endParaRPr lang="de-DE"/>
                </a:p>
              </p:txBody>
            </p:sp>
            <p:sp>
              <p:nvSpPr>
                <p:cNvPr id="447" name="Freihandform 1018">
                  <a:extLst>
                    <a:ext uri="{FF2B5EF4-FFF2-40B4-BE49-F238E27FC236}">
                      <a16:creationId xmlns:a16="http://schemas.microsoft.com/office/drawing/2014/main" id="{34FFAF97-A12E-489D-8483-E4D163B027F2}"/>
                    </a:ext>
                  </a:extLst>
                </p:cNvPr>
                <p:cNvSpPr/>
                <p:nvPr/>
              </p:nvSpPr>
              <p:spPr>
                <a:xfrm>
                  <a:off x="6748899" y="3670863"/>
                  <a:ext cx="23340" cy="20581"/>
                </a:xfrm>
                <a:custGeom>
                  <a:avLst/>
                  <a:gdLst>
                    <a:gd name="connsiteX0" fmla="*/ 14041 w 23340"/>
                    <a:gd name="connsiteY0" fmla="*/ 20582 h 20581"/>
                    <a:gd name="connsiteX1" fmla="*/ 9659 w 23340"/>
                    <a:gd name="connsiteY1" fmla="*/ 19502 h 20581"/>
                    <a:gd name="connsiteX2" fmla="*/ 6802 w 23340"/>
                    <a:gd name="connsiteY2" fmla="*/ 18296 h 20581"/>
                    <a:gd name="connsiteX3" fmla="*/ 6484 w 23340"/>
                    <a:gd name="connsiteY3" fmla="*/ 18169 h 20581"/>
                    <a:gd name="connsiteX4" fmla="*/ 452 w 23340"/>
                    <a:gd name="connsiteY4" fmla="*/ 6485 h 20581"/>
                    <a:gd name="connsiteX5" fmla="*/ 12136 w 23340"/>
                    <a:gd name="connsiteY5" fmla="*/ 452 h 20581"/>
                    <a:gd name="connsiteX6" fmla="*/ 12898 w 23340"/>
                    <a:gd name="connsiteY6" fmla="*/ 706 h 20581"/>
                    <a:gd name="connsiteX7" fmla="*/ 18486 w 23340"/>
                    <a:gd name="connsiteY7" fmla="*/ 3119 h 20581"/>
                    <a:gd name="connsiteX8" fmla="*/ 22232 w 23340"/>
                    <a:gd name="connsiteY8" fmla="*/ 15692 h 20581"/>
                    <a:gd name="connsiteX9" fmla="*/ 14041 w 23340"/>
                    <a:gd name="connsiteY9" fmla="*/ 20582 h 2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0" h="20581">
                      <a:moveTo>
                        <a:pt x="14041" y="20582"/>
                      </a:moveTo>
                      <a:cubicBezTo>
                        <a:pt x="12581" y="20582"/>
                        <a:pt x="11057" y="20201"/>
                        <a:pt x="9659" y="19502"/>
                      </a:cubicBezTo>
                      <a:cubicBezTo>
                        <a:pt x="8770" y="18994"/>
                        <a:pt x="7818" y="18613"/>
                        <a:pt x="6802" y="18296"/>
                      </a:cubicBezTo>
                      <a:cubicBezTo>
                        <a:pt x="6675" y="18232"/>
                        <a:pt x="6548" y="18232"/>
                        <a:pt x="6484" y="18169"/>
                      </a:cubicBezTo>
                      <a:cubicBezTo>
                        <a:pt x="1595" y="16645"/>
                        <a:pt x="-1135" y="11374"/>
                        <a:pt x="452" y="6485"/>
                      </a:cubicBezTo>
                      <a:cubicBezTo>
                        <a:pt x="1976" y="1595"/>
                        <a:pt x="7246" y="-1135"/>
                        <a:pt x="12136" y="452"/>
                      </a:cubicBezTo>
                      <a:cubicBezTo>
                        <a:pt x="12390" y="516"/>
                        <a:pt x="12644" y="643"/>
                        <a:pt x="12898" y="706"/>
                      </a:cubicBezTo>
                      <a:cubicBezTo>
                        <a:pt x="14867" y="1405"/>
                        <a:pt x="16771" y="2230"/>
                        <a:pt x="18486" y="3119"/>
                      </a:cubicBezTo>
                      <a:cubicBezTo>
                        <a:pt x="22994" y="5532"/>
                        <a:pt x="24645" y="11184"/>
                        <a:pt x="22232" y="15692"/>
                      </a:cubicBezTo>
                      <a:cubicBezTo>
                        <a:pt x="20582" y="18804"/>
                        <a:pt x="17343" y="20582"/>
                        <a:pt x="14041" y="20582"/>
                      </a:cubicBezTo>
                      <a:close/>
                    </a:path>
                  </a:pathLst>
                </a:custGeom>
                <a:grpFill/>
                <a:ln w="6350" cap="flat">
                  <a:noFill/>
                  <a:prstDash val="solid"/>
                  <a:miter/>
                </a:ln>
              </p:spPr>
              <p:txBody>
                <a:bodyPr rtlCol="0" anchor="ctr"/>
                <a:lstStyle/>
                <a:p>
                  <a:endParaRPr lang="de-DE"/>
                </a:p>
              </p:txBody>
            </p:sp>
          </p:grpSp>
          <p:sp>
            <p:nvSpPr>
              <p:cNvPr id="441" name="Freihandform 1019">
                <a:extLst>
                  <a:ext uri="{FF2B5EF4-FFF2-40B4-BE49-F238E27FC236}">
                    <a16:creationId xmlns:a16="http://schemas.microsoft.com/office/drawing/2014/main" id="{A65DB20A-C5AD-40E9-A2EF-01887513199D}"/>
                  </a:ext>
                </a:extLst>
              </p:cNvPr>
              <p:cNvSpPr/>
              <p:nvPr/>
            </p:nvSpPr>
            <p:spPr>
              <a:xfrm>
                <a:off x="6882561" y="3669538"/>
                <a:ext cx="25159" cy="19430"/>
              </a:xfrm>
              <a:custGeom>
                <a:avLst/>
                <a:gdLst>
                  <a:gd name="connsiteX0" fmla="*/ 9284 w 25159"/>
                  <a:gd name="connsiteY0" fmla="*/ 19431 h 19430"/>
                  <a:gd name="connsiteX1" fmla="*/ 268 w 25159"/>
                  <a:gd name="connsiteY1" fmla="*/ 12383 h 19430"/>
                  <a:gd name="connsiteX2" fmla="*/ 6998 w 25159"/>
                  <a:gd name="connsiteY2" fmla="*/ 1143 h 19430"/>
                  <a:gd name="connsiteX3" fmla="*/ 15888 w 25159"/>
                  <a:gd name="connsiteY3" fmla="*/ 0 h 19430"/>
                  <a:gd name="connsiteX4" fmla="*/ 15888 w 25159"/>
                  <a:gd name="connsiteY4" fmla="*/ 0 h 19430"/>
                  <a:gd name="connsiteX5" fmla="*/ 25159 w 25159"/>
                  <a:gd name="connsiteY5" fmla="*/ 9271 h 19430"/>
                  <a:gd name="connsiteX6" fmla="*/ 15888 w 25159"/>
                  <a:gd name="connsiteY6" fmla="*/ 18542 h 19430"/>
                  <a:gd name="connsiteX7" fmla="*/ 15888 w 25159"/>
                  <a:gd name="connsiteY7" fmla="*/ 18542 h 19430"/>
                  <a:gd name="connsiteX8" fmla="*/ 15888 w 25159"/>
                  <a:gd name="connsiteY8" fmla="*/ 18542 h 19430"/>
                  <a:gd name="connsiteX9" fmla="*/ 15825 w 25159"/>
                  <a:gd name="connsiteY9" fmla="*/ 18542 h 19430"/>
                  <a:gd name="connsiteX10" fmla="*/ 15761 w 25159"/>
                  <a:gd name="connsiteY10" fmla="*/ 18542 h 19430"/>
                  <a:gd name="connsiteX11" fmla="*/ 15698 w 25159"/>
                  <a:gd name="connsiteY11" fmla="*/ 18542 h 19430"/>
                  <a:gd name="connsiteX12" fmla="*/ 15698 w 25159"/>
                  <a:gd name="connsiteY12" fmla="*/ 18542 h 19430"/>
                  <a:gd name="connsiteX13" fmla="*/ 11380 w 25159"/>
                  <a:gd name="connsiteY13" fmla="*/ 19177 h 19430"/>
                  <a:gd name="connsiteX14" fmla="*/ 9284 w 25159"/>
                  <a:gd name="connsiteY14"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59" h="19430">
                    <a:moveTo>
                      <a:pt x="9284" y="19431"/>
                    </a:moveTo>
                    <a:cubicBezTo>
                      <a:pt x="5094" y="19431"/>
                      <a:pt x="1347" y="16637"/>
                      <a:pt x="268" y="12383"/>
                    </a:cubicBezTo>
                    <a:cubicBezTo>
                      <a:pt x="-939" y="7429"/>
                      <a:pt x="2045" y="2349"/>
                      <a:pt x="6998" y="1143"/>
                    </a:cubicBezTo>
                    <a:cubicBezTo>
                      <a:pt x="10110" y="381"/>
                      <a:pt x="13031" y="0"/>
                      <a:pt x="15888" y="0"/>
                    </a:cubicBezTo>
                    <a:cubicBezTo>
                      <a:pt x="15888" y="0"/>
                      <a:pt x="15888" y="0"/>
                      <a:pt x="15888" y="0"/>
                    </a:cubicBezTo>
                    <a:cubicBezTo>
                      <a:pt x="21032" y="0"/>
                      <a:pt x="25159" y="4128"/>
                      <a:pt x="25159" y="9271"/>
                    </a:cubicBezTo>
                    <a:cubicBezTo>
                      <a:pt x="25159" y="14415"/>
                      <a:pt x="20969" y="18542"/>
                      <a:pt x="15888" y="18542"/>
                    </a:cubicBezTo>
                    <a:cubicBezTo>
                      <a:pt x="15888" y="18542"/>
                      <a:pt x="15888" y="18542"/>
                      <a:pt x="15888" y="18542"/>
                    </a:cubicBezTo>
                    <a:lnTo>
                      <a:pt x="15888" y="18542"/>
                    </a:lnTo>
                    <a:cubicBezTo>
                      <a:pt x="15888" y="18542"/>
                      <a:pt x="15825" y="18542"/>
                      <a:pt x="15825" y="18542"/>
                    </a:cubicBezTo>
                    <a:cubicBezTo>
                      <a:pt x="15825" y="18542"/>
                      <a:pt x="15825" y="18542"/>
                      <a:pt x="15761" y="18542"/>
                    </a:cubicBezTo>
                    <a:cubicBezTo>
                      <a:pt x="15761" y="18542"/>
                      <a:pt x="15761" y="18542"/>
                      <a:pt x="15698" y="18542"/>
                    </a:cubicBezTo>
                    <a:lnTo>
                      <a:pt x="15698" y="18542"/>
                    </a:lnTo>
                    <a:cubicBezTo>
                      <a:pt x="14428" y="18542"/>
                      <a:pt x="13095" y="18733"/>
                      <a:pt x="11380" y="19177"/>
                    </a:cubicBezTo>
                    <a:cubicBezTo>
                      <a:pt x="10745" y="19367"/>
                      <a:pt x="10046" y="19431"/>
                      <a:pt x="9284" y="19431"/>
                    </a:cubicBezTo>
                    <a:close/>
                  </a:path>
                </a:pathLst>
              </a:custGeom>
              <a:grpFill/>
              <a:ln w="6350" cap="flat">
                <a:noFill/>
                <a:prstDash val="solid"/>
                <a:miter/>
              </a:ln>
            </p:spPr>
            <p:txBody>
              <a:bodyPr rtlCol="0" anchor="ctr"/>
              <a:lstStyle/>
              <a:p>
                <a:endParaRPr lang="de-DE"/>
              </a:p>
            </p:txBody>
          </p:sp>
          <p:sp>
            <p:nvSpPr>
              <p:cNvPr id="442" name="Freihandform 1020">
                <a:extLst>
                  <a:ext uri="{FF2B5EF4-FFF2-40B4-BE49-F238E27FC236}">
                    <a16:creationId xmlns:a16="http://schemas.microsoft.com/office/drawing/2014/main" id="{CB492050-42CF-4E1F-9574-D5D891A1733E}"/>
                  </a:ext>
                </a:extLst>
              </p:cNvPr>
              <p:cNvSpPr/>
              <p:nvPr/>
            </p:nvSpPr>
            <p:spPr>
              <a:xfrm>
                <a:off x="6861285" y="3394646"/>
                <a:ext cx="213567" cy="493902"/>
              </a:xfrm>
              <a:custGeom>
                <a:avLst/>
                <a:gdLst>
                  <a:gd name="connsiteX0" fmla="*/ 200549 w 213567"/>
                  <a:gd name="connsiteY0" fmla="*/ 493903 h 493902"/>
                  <a:gd name="connsiteX1" fmla="*/ 194009 w 213567"/>
                  <a:gd name="connsiteY1" fmla="*/ 491172 h 493902"/>
                  <a:gd name="connsiteX2" fmla="*/ 45101 w 213567"/>
                  <a:gd name="connsiteY2" fmla="*/ 342265 h 493902"/>
                  <a:gd name="connsiteX3" fmla="*/ 42434 w 213567"/>
                  <a:gd name="connsiteY3" fmla="*/ 334582 h 493902"/>
                  <a:gd name="connsiteX4" fmla="*/ 46816 w 213567"/>
                  <a:gd name="connsiteY4" fmla="*/ 327723 h 493902"/>
                  <a:gd name="connsiteX5" fmla="*/ 55770 w 213567"/>
                  <a:gd name="connsiteY5" fmla="*/ 311912 h 493902"/>
                  <a:gd name="connsiteX6" fmla="*/ 65040 w 213567"/>
                  <a:gd name="connsiteY6" fmla="*/ 302641 h 493902"/>
                  <a:gd name="connsiteX7" fmla="*/ 83646 w 213567"/>
                  <a:gd name="connsiteY7" fmla="*/ 302641 h 493902"/>
                  <a:gd name="connsiteX8" fmla="*/ 83646 w 213567"/>
                  <a:gd name="connsiteY8" fmla="*/ 250761 h 493902"/>
                  <a:gd name="connsiteX9" fmla="*/ 42625 w 213567"/>
                  <a:gd name="connsiteY9" fmla="*/ 209740 h 493902"/>
                  <a:gd name="connsiteX10" fmla="*/ 9287 w 213567"/>
                  <a:gd name="connsiteY10" fmla="*/ 209740 h 493902"/>
                  <a:gd name="connsiteX11" fmla="*/ 715 w 213567"/>
                  <a:gd name="connsiteY11" fmla="*/ 204025 h 493902"/>
                  <a:gd name="connsiteX12" fmla="*/ 2747 w 213567"/>
                  <a:gd name="connsiteY12" fmla="*/ 193929 h 493902"/>
                  <a:gd name="connsiteX13" fmla="*/ 193946 w 213567"/>
                  <a:gd name="connsiteY13" fmla="*/ 2730 h 493902"/>
                  <a:gd name="connsiteX14" fmla="*/ 200486 w 213567"/>
                  <a:gd name="connsiteY14" fmla="*/ 0 h 493902"/>
                  <a:gd name="connsiteX15" fmla="*/ 200486 w 213567"/>
                  <a:gd name="connsiteY15" fmla="*/ 0 h 493902"/>
                  <a:gd name="connsiteX16" fmla="*/ 207026 w 213567"/>
                  <a:gd name="connsiteY16" fmla="*/ 2730 h 493902"/>
                  <a:gd name="connsiteX17" fmla="*/ 213567 w 213567"/>
                  <a:gd name="connsiteY17" fmla="*/ 5461 h 493902"/>
                  <a:gd name="connsiteX18" fmla="*/ 213567 w 213567"/>
                  <a:gd name="connsiteY18" fmla="*/ 24066 h 493902"/>
                  <a:gd name="connsiteX19" fmla="*/ 201565 w 213567"/>
                  <a:gd name="connsiteY19" fmla="*/ 21336 h 493902"/>
                  <a:gd name="connsiteX20" fmla="*/ 31639 w 213567"/>
                  <a:gd name="connsiteY20" fmla="*/ 191262 h 493902"/>
                  <a:gd name="connsiteX21" fmla="*/ 46371 w 213567"/>
                  <a:gd name="connsiteY21" fmla="*/ 191262 h 493902"/>
                  <a:gd name="connsiteX22" fmla="*/ 52912 w 213567"/>
                  <a:gd name="connsiteY22" fmla="*/ 193992 h 493902"/>
                  <a:gd name="connsiteX23" fmla="*/ 99331 w 213567"/>
                  <a:gd name="connsiteY23" fmla="*/ 240411 h 493902"/>
                  <a:gd name="connsiteX24" fmla="*/ 102061 w 213567"/>
                  <a:gd name="connsiteY24" fmla="*/ 246951 h 493902"/>
                  <a:gd name="connsiteX25" fmla="*/ 102061 w 213567"/>
                  <a:gd name="connsiteY25" fmla="*/ 311975 h 493902"/>
                  <a:gd name="connsiteX26" fmla="*/ 92790 w 213567"/>
                  <a:gd name="connsiteY26" fmla="*/ 321246 h 493902"/>
                  <a:gd name="connsiteX27" fmla="*/ 73042 w 213567"/>
                  <a:gd name="connsiteY27" fmla="*/ 321246 h 493902"/>
                  <a:gd name="connsiteX28" fmla="*/ 65168 w 213567"/>
                  <a:gd name="connsiteY28" fmla="*/ 336232 h 493902"/>
                  <a:gd name="connsiteX29" fmla="*/ 201565 w 213567"/>
                  <a:gd name="connsiteY29" fmla="*/ 472567 h 493902"/>
                  <a:gd name="connsiteX30" fmla="*/ 213567 w 213567"/>
                  <a:gd name="connsiteY30" fmla="*/ 469836 h 493902"/>
                  <a:gd name="connsiteX31" fmla="*/ 213567 w 213567"/>
                  <a:gd name="connsiteY31" fmla="*/ 488442 h 493902"/>
                  <a:gd name="connsiteX32" fmla="*/ 207026 w 213567"/>
                  <a:gd name="connsiteY32" fmla="*/ 491172 h 493902"/>
                  <a:gd name="connsiteX33" fmla="*/ 200549 w 213567"/>
                  <a:gd name="connsiteY33" fmla="*/ 493903 h 493902"/>
                  <a:gd name="connsiteX34" fmla="*/ 200549 w 213567"/>
                  <a:gd name="connsiteY34" fmla="*/ 493903 h 49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3567" h="493902">
                    <a:moveTo>
                      <a:pt x="200549" y="493903"/>
                    </a:moveTo>
                    <a:cubicBezTo>
                      <a:pt x="198073" y="493903"/>
                      <a:pt x="195723" y="492950"/>
                      <a:pt x="194009" y="491172"/>
                    </a:cubicBezTo>
                    <a:lnTo>
                      <a:pt x="45101" y="342265"/>
                    </a:lnTo>
                    <a:cubicBezTo>
                      <a:pt x="43070" y="340233"/>
                      <a:pt x="42117" y="337439"/>
                      <a:pt x="42434" y="334582"/>
                    </a:cubicBezTo>
                    <a:cubicBezTo>
                      <a:pt x="42752" y="331724"/>
                      <a:pt x="44403" y="329247"/>
                      <a:pt x="46816" y="327723"/>
                    </a:cubicBezTo>
                    <a:cubicBezTo>
                      <a:pt x="52468" y="324294"/>
                      <a:pt x="55770" y="318389"/>
                      <a:pt x="55770" y="311912"/>
                    </a:cubicBezTo>
                    <a:cubicBezTo>
                      <a:pt x="55770" y="306769"/>
                      <a:pt x="59960" y="302641"/>
                      <a:pt x="65040" y="302641"/>
                    </a:cubicBezTo>
                    <a:lnTo>
                      <a:pt x="83646" y="302641"/>
                    </a:lnTo>
                    <a:lnTo>
                      <a:pt x="83646" y="250761"/>
                    </a:lnTo>
                    <a:lnTo>
                      <a:pt x="42625" y="209740"/>
                    </a:lnTo>
                    <a:lnTo>
                      <a:pt x="9287" y="209740"/>
                    </a:lnTo>
                    <a:cubicBezTo>
                      <a:pt x="5541" y="209740"/>
                      <a:pt x="2175" y="207454"/>
                      <a:pt x="715" y="204025"/>
                    </a:cubicBezTo>
                    <a:cubicBezTo>
                      <a:pt x="-745" y="200596"/>
                      <a:pt x="80" y="196532"/>
                      <a:pt x="2747" y="193929"/>
                    </a:cubicBezTo>
                    <a:lnTo>
                      <a:pt x="193946" y="2730"/>
                    </a:lnTo>
                    <a:cubicBezTo>
                      <a:pt x="195660" y="1016"/>
                      <a:pt x="198073" y="0"/>
                      <a:pt x="200486" y="0"/>
                    </a:cubicBezTo>
                    <a:lnTo>
                      <a:pt x="200486" y="0"/>
                    </a:lnTo>
                    <a:cubicBezTo>
                      <a:pt x="202962" y="0"/>
                      <a:pt x="205312" y="952"/>
                      <a:pt x="207026" y="2730"/>
                    </a:cubicBezTo>
                    <a:cubicBezTo>
                      <a:pt x="208805" y="4508"/>
                      <a:pt x="211090" y="5461"/>
                      <a:pt x="213567" y="5461"/>
                    </a:cubicBezTo>
                    <a:lnTo>
                      <a:pt x="213567" y="24066"/>
                    </a:lnTo>
                    <a:cubicBezTo>
                      <a:pt x="209312" y="24066"/>
                      <a:pt x="205248" y="23114"/>
                      <a:pt x="201565" y="21336"/>
                    </a:cubicBezTo>
                    <a:lnTo>
                      <a:pt x="31639" y="191262"/>
                    </a:lnTo>
                    <a:lnTo>
                      <a:pt x="46371" y="191262"/>
                    </a:lnTo>
                    <a:cubicBezTo>
                      <a:pt x="48848" y="191262"/>
                      <a:pt x="51197" y="192214"/>
                      <a:pt x="52912" y="193992"/>
                    </a:cubicBezTo>
                    <a:lnTo>
                      <a:pt x="99331" y="240411"/>
                    </a:lnTo>
                    <a:cubicBezTo>
                      <a:pt x="101045" y="242125"/>
                      <a:pt x="102061" y="244538"/>
                      <a:pt x="102061" y="246951"/>
                    </a:cubicBezTo>
                    <a:lnTo>
                      <a:pt x="102061" y="311975"/>
                    </a:lnTo>
                    <a:cubicBezTo>
                      <a:pt x="102061" y="317119"/>
                      <a:pt x="97870" y="321246"/>
                      <a:pt x="92790" y="321246"/>
                    </a:cubicBezTo>
                    <a:lnTo>
                      <a:pt x="73042" y="321246"/>
                    </a:lnTo>
                    <a:cubicBezTo>
                      <a:pt x="71645" y="326771"/>
                      <a:pt x="68914" y="331914"/>
                      <a:pt x="65168" y="336232"/>
                    </a:cubicBezTo>
                    <a:lnTo>
                      <a:pt x="201565" y="472567"/>
                    </a:lnTo>
                    <a:cubicBezTo>
                      <a:pt x="205248" y="470789"/>
                      <a:pt x="209376" y="469836"/>
                      <a:pt x="213567" y="469836"/>
                    </a:cubicBezTo>
                    <a:lnTo>
                      <a:pt x="213567" y="488442"/>
                    </a:lnTo>
                    <a:cubicBezTo>
                      <a:pt x="211090" y="488442"/>
                      <a:pt x="208741" y="489394"/>
                      <a:pt x="207026" y="491172"/>
                    </a:cubicBezTo>
                    <a:cubicBezTo>
                      <a:pt x="205375" y="492950"/>
                      <a:pt x="203026" y="493903"/>
                      <a:pt x="200549" y="493903"/>
                    </a:cubicBezTo>
                    <a:lnTo>
                      <a:pt x="200549" y="493903"/>
                    </a:lnTo>
                    <a:close/>
                  </a:path>
                </a:pathLst>
              </a:custGeom>
              <a:grpFill/>
              <a:ln w="6350" cap="flat">
                <a:noFill/>
                <a:prstDash val="solid"/>
                <a:miter/>
              </a:ln>
            </p:spPr>
            <p:txBody>
              <a:bodyPr rtlCol="0" anchor="ctr"/>
              <a:lstStyle/>
              <a:p>
                <a:endParaRPr lang="de-DE"/>
              </a:p>
            </p:txBody>
          </p:sp>
          <p:sp>
            <p:nvSpPr>
              <p:cNvPr id="443" name="Freihandform 1021">
                <a:extLst>
                  <a:ext uri="{FF2B5EF4-FFF2-40B4-BE49-F238E27FC236}">
                    <a16:creationId xmlns:a16="http://schemas.microsoft.com/office/drawing/2014/main" id="{D93FF28A-7564-42F8-9C12-4E3C3196338C}"/>
                  </a:ext>
                </a:extLst>
              </p:cNvPr>
              <p:cNvSpPr/>
              <p:nvPr/>
            </p:nvSpPr>
            <p:spPr>
              <a:xfrm>
                <a:off x="6684898" y="3539490"/>
                <a:ext cx="176466" cy="111442"/>
              </a:xfrm>
              <a:custGeom>
                <a:avLst/>
                <a:gdLst>
                  <a:gd name="connsiteX0" fmla="*/ 167195 w 176466"/>
                  <a:gd name="connsiteY0" fmla="*/ 111442 h 111442"/>
                  <a:gd name="connsiteX1" fmla="*/ 9271 w 176466"/>
                  <a:gd name="connsiteY1" fmla="*/ 111442 h 111442"/>
                  <a:gd name="connsiteX2" fmla="*/ 0 w 176466"/>
                  <a:gd name="connsiteY2" fmla="*/ 102171 h 111442"/>
                  <a:gd name="connsiteX3" fmla="*/ 0 w 176466"/>
                  <a:gd name="connsiteY3" fmla="*/ 9271 h 111442"/>
                  <a:gd name="connsiteX4" fmla="*/ 9271 w 176466"/>
                  <a:gd name="connsiteY4" fmla="*/ 0 h 111442"/>
                  <a:gd name="connsiteX5" fmla="*/ 167195 w 176466"/>
                  <a:gd name="connsiteY5" fmla="*/ 0 h 111442"/>
                  <a:gd name="connsiteX6" fmla="*/ 176467 w 176466"/>
                  <a:gd name="connsiteY6" fmla="*/ 9271 h 111442"/>
                  <a:gd name="connsiteX7" fmla="*/ 176467 w 176466"/>
                  <a:gd name="connsiteY7" fmla="*/ 102171 h 111442"/>
                  <a:gd name="connsiteX8" fmla="*/ 167195 w 176466"/>
                  <a:gd name="connsiteY8" fmla="*/ 111442 h 111442"/>
                  <a:gd name="connsiteX9" fmla="*/ 18542 w 176466"/>
                  <a:gd name="connsiteY9" fmla="*/ 92837 h 111442"/>
                  <a:gd name="connsiteX10" fmla="*/ 157861 w 176466"/>
                  <a:gd name="connsiteY10" fmla="*/ 92837 h 111442"/>
                  <a:gd name="connsiteX11" fmla="*/ 157861 w 176466"/>
                  <a:gd name="connsiteY11" fmla="*/ 18542 h 111442"/>
                  <a:gd name="connsiteX12" fmla="*/ 18542 w 176466"/>
                  <a:gd name="connsiteY12" fmla="*/ 18542 h 111442"/>
                  <a:gd name="connsiteX13" fmla="*/ 18542 w 176466"/>
                  <a:gd name="connsiteY13" fmla="*/ 92837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66" h="111442">
                    <a:moveTo>
                      <a:pt x="167195" y="111442"/>
                    </a:moveTo>
                    <a:lnTo>
                      <a:pt x="9271" y="111442"/>
                    </a:lnTo>
                    <a:cubicBezTo>
                      <a:pt x="4128" y="111442"/>
                      <a:pt x="0" y="107315"/>
                      <a:pt x="0" y="102171"/>
                    </a:cubicBezTo>
                    <a:lnTo>
                      <a:pt x="0" y="9271"/>
                    </a:lnTo>
                    <a:cubicBezTo>
                      <a:pt x="0" y="4127"/>
                      <a:pt x="4128" y="0"/>
                      <a:pt x="9271" y="0"/>
                    </a:cubicBezTo>
                    <a:lnTo>
                      <a:pt x="167195" y="0"/>
                    </a:lnTo>
                    <a:cubicBezTo>
                      <a:pt x="172339" y="0"/>
                      <a:pt x="176467" y="4127"/>
                      <a:pt x="176467" y="9271"/>
                    </a:cubicBezTo>
                    <a:lnTo>
                      <a:pt x="176467" y="102171"/>
                    </a:lnTo>
                    <a:cubicBezTo>
                      <a:pt x="176467" y="107251"/>
                      <a:pt x="172276" y="111442"/>
                      <a:pt x="167195" y="111442"/>
                    </a:cubicBezTo>
                    <a:close/>
                    <a:moveTo>
                      <a:pt x="18542" y="92837"/>
                    </a:moveTo>
                    <a:lnTo>
                      <a:pt x="157861" y="92837"/>
                    </a:lnTo>
                    <a:lnTo>
                      <a:pt x="157861" y="18542"/>
                    </a:lnTo>
                    <a:lnTo>
                      <a:pt x="18542" y="18542"/>
                    </a:lnTo>
                    <a:lnTo>
                      <a:pt x="18542" y="92837"/>
                    </a:lnTo>
                    <a:close/>
                  </a:path>
                </a:pathLst>
              </a:custGeom>
              <a:grpFill/>
              <a:ln w="6350" cap="flat">
                <a:noFill/>
                <a:prstDash val="solid"/>
                <a:miter/>
              </a:ln>
            </p:spPr>
            <p:txBody>
              <a:bodyPr rtlCol="0" anchor="ctr"/>
              <a:lstStyle/>
              <a:p>
                <a:endParaRPr lang="de-DE"/>
              </a:p>
            </p:txBody>
          </p:sp>
        </p:grpSp>
      </p:grpSp>
      <p:grpSp>
        <p:nvGrpSpPr>
          <p:cNvPr id="459" name="Grupo 458">
            <a:extLst>
              <a:ext uri="{FF2B5EF4-FFF2-40B4-BE49-F238E27FC236}">
                <a16:creationId xmlns:a16="http://schemas.microsoft.com/office/drawing/2014/main" id="{390B7E1A-D931-402B-B2E5-73156C132EE4}"/>
              </a:ext>
            </a:extLst>
          </p:cNvPr>
          <p:cNvGrpSpPr/>
          <p:nvPr/>
        </p:nvGrpSpPr>
        <p:grpSpPr>
          <a:xfrm>
            <a:off x="7811589" y="1561659"/>
            <a:ext cx="557213" cy="535813"/>
            <a:chOff x="7616920" y="3756215"/>
            <a:chExt cx="557213" cy="297180"/>
          </a:xfrm>
        </p:grpSpPr>
        <p:sp>
          <p:nvSpPr>
            <p:cNvPr id="460" name="Freihandform 1144">
              <a:extLst>
                <a:ext uri="{FF2B5EF4-FFF2-40B4-BE49-F238E27FC236}">
                  <a16:creationId xmlns:a16="http://schemas.microsoft.com/office/drawing/2014/main" id="{F5035CD0-CF78-4E3A-896C-EC3400BA7A29}"/>
                </a:ext>
              </a:extLst>
            </p:cNvPr>
            <p:cNvSpPr/>
            <p:nvPr/>
          </p:nvSpPr>
          <p:spPr>
            <a:xfrm>
              <a:off x="7616920" y="3830510"/>
              <a:ext cx="167132" cy="222885"/>
            </a:xfrm>
            <a:custGeom>
              <a:avLst/>
              <a:gdLst>
                <a:gd name="connsiteX0" fmla="*/ 157861 w 167132"/>
                <a:gd name="connsiteY0" fmla="*/ 222885 h 222885"/>
                <a:gd name="connsiteX1" fmla="*/ 9271 w 167132"/>
                <a:gd name="connsiteY1" fmla="*/ 222885 h 222885"/>
                <a:gd name="connsiteX2" fmla="*/ 0 w 167132"/>
                <a:gd name="connsiteY2" fmla="*/ 213614 h 222885"/>
                <a:gd name="connsiteX3" fmla="*/ 0 w 167132"/>
                <a:gd name="connsiteY3" fmla="*/ 9271 h 222885"/>
                <a:gd name="connsiteX4" fmla="*/ 9271 w 167132"/>
                <a:gd name="connsiteY4" fmla="*/ 0 h 222885"/>
                <a:gd name="connsiteX5" fmla="*/ 157861 w 167132"/>
                <a:gd name="connsiteY5" fmla="*/ 0 h 222885"/>
                <a:gd name="connsiteX6" fmla="*/ 167132 w 167132"/>
                <a:gd name="connsiteY6" fmla="*/ 9271 h 222885"/>
                <a:gd name="connsiteX7" fmla="*/ 167132 w 167132"/>
                <a:gd name="connsiteY7" fmla="*/ 213614 h 222885"/>
                <a:gd name="connsiteX8" fmla="*/ 157861 w 167132"/>
                <a:gd name="connsiteY8" fmla="*/ 222885 h 222885"/>
                <a:gd name="connsiteX9" fmla="*/ 18542 w 167132"/>
                <a:gd name="connsiteY9" fmla="*/ 204280 h 222885"/>
                <a:gd name="connsiteX10" fmla="*/ 148590 w 167132"/>
                <a:gd name="connsiteY10" fmla="*/ 204280 h 222885"/>
                <a:gd name="connsiteX11" fmla="*/ 148590 w 167132"/>
                <a:gd name="connsiteY11" fmla="*/ 18542 h 222885"/>
                <a:gd name="connsiteX12" fmla="*/ 18542 w 167132"/>
                <a:gd name="connsiteY12" fmla="*/ 18542 h 222885"/>
                <a:gd name="connsiteX13" fmla="*/ 18542 w 167132"/>
                <a:gd name="connsiteY13" fmla="*/ 204280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32" h="222885">
                  <a:moveTo>
                    <a:pt x="157861" y="222885"/>
                  </a:moveTo>
                  <a:lnTo>
                    <a:pt x="9271" y="222885"/>
                  </a:lnTo>
                  <a:cubicBezTo>
                    <a:pt x="4128" y="222885"/>
                    <a:pt x="0" y="218758"/>
                    <a:pt x="0" y="213614"/>
                  </a:cubicBezTo>
                  <a:lnTo>
                    <a:pt x="0" y="9271"/>
                  </a:lnTo>
                  <a:cubicBezTo>
                    <a:pt x="0" y="4127"/>
                    <a:pt x="4128" y="0"/>
                    <a:pt x="9271" y="0"/>
                  </a:cubicBezTo>
                  <a:lnTo>
                    <a:pt x="157861" y="0"/>
                  </a:lnTo>
                  <a:cubicBezTo>
                    <a:pt x="163005" y="0"/>
                    <a:pt x="167132" y="4127"/>
                    <a:pt x="167132" y="9271"/>
                  </a:cubicBezTo>
                  <a:lnTo>
                    <a:pt x="167132" y="213614"/>
                  </a:lnTo>
                  <a:cubicBezTo>
                    <a:pt x="167132" y="218694"/>
                    <a:pt x="163005" y="222885"/>
                    <a:pt x="157861" y="222885"/>
                  </a:cubicBezTo>
                  <a:close/>
                  <a:moveTo>
                    <a:pt x="18542" y="204280"/>
                  </a:moveTo>
                  <a:lnTo>
                    <a:pt x="148590" y="204280"/>
                  </a:lnTo>
                  <a:lnTo>
                    <a:pt x="148590" y="18542"/>
                  </a:lnTo>
                  <a:lnTo>
                    <a:pt x="18542" y="18542"/>
                  </a:lnTo>
                  <a:lnTo>
                    <a:pt x="18542" y="204280"/>
                  </a:lnTo>
                  <a:close/>
                </a:path>
              </a:pathLst>
            </a:custGeom>
            <a:solidFill>
              <a:schemeClr val="accent1"/>
            </a:solidFill>
            <a:ln w="6350" cap="flat">
              <a:noFill/>
              <a:prstDash val="solid"/>
              <a:miter/>
            </a:ln>
          </p:spPr>
          <p:txBody>
            <a:bodyPr rtlCol="0" anchor="ctr"/>
            <a:lstStyle/>
            <a:p>
              <a:endParaRPr lang="de-DE"/>
            </a:p>
          </p:txBody>
        </p:sp>
        <p:sp>
          <p:nvSpPr>
            <p:cNvPr id="461" name="Freihandform 1145">
              <a:extLst>
                <a:ext uri="{FF2B5EF4-FFF2-40B4-BE49-F238E27FC236}">
                  <a16:creationId xmlns:a16="http://schemas.microsoft.com/office/drawing/2014/main" id="{063107DE-0E92-4358-8D5A-FDEFDAC9C752}"/>
                </a:ext>
              </a:extLst>
            </p:cNvPr>
            <p:cNvSpPr/>
            <p:nvPr/>
          </p:nvSpPr>
          <p:spPr>
            <a:xfrm>
              <a:off x="7830534" y="3960558"/>
              <a:ext cx="129984" cy="92836"/>
            </a:xfrm>
            <a:custGeom>
              <a:avLst/>
              <a:gdLst>
                <a:gd name="connsiteX0" fmla="*/ 120714 w 129984"/>
                <a:gd name="connsiteY0" fmla="*/ 92837 h 92836"/>
                <a:gd name="connsiteX1" fmla="*/ 9271 w 129984"/>
                <a:gd name="connsiteY1" fmla="*/ 92837 h 92836"/>
                <a:gd name="connsiteX2" fmla="*/ 0 w 129984"/>
                <a:gd name="connsiteY2" fmla="*/ 83566 h 92836"/>
                <a:gd name="connsiteX3" fmla="*/ 0 w 129984"/>
                <a:gd name="connsiteY3" fmla="*/ 9271 h 92836"/>
                <a:gd name="connsiteX4" fmla="*/ 9271 w 129984"/>
                <a:gd name="connsiteY4" fmla="*/ 0 h 92836"/>
                <a:gd name="connsiteX5" fmla="*/ 120714 w 129984"/>
                <a:gd name="connsiteY5" fmla="*/ 0 h 92836"/>
                <a:gd name="connsiteX6" fmla="*/ 129984 w 129984"/>
                <a:gd name="connsiteY6" fmla="*/ 9271 h 92836"/>
                <a:gd name="connsiteX7" fmla="*/ 129984 w 129984"/>
                <a:gd name="connsiteY7" fmla="*/ 83566 h 92836"/>
                <a:gd name="connsiteX8" fmla="*/ 120714 w 129984"/>
                <a:gd name="connsiteY8" fmla="*/ 92837 h 92836"/>
                <a:gd name="connsiteX9" fmla="*/ 18542 w 129984"/>
                <a:gd name="connsiteY9" fmla="*/ 74232 h 92836"/>
                <a:gd name="connsiteX10" fmla="*/ 111443 w 129984"/>
                <a:gd name="connsiteY10" fmla="*/ 74232 h 92836"/>
                <a:gd name="connsiteX11" fmla="*/ 111443 w 129984"/>
                <a:gd name="connsiteY11" fmla="*/ 18479 h 92836"/>
                <a:gd name="connsiteX12" fmla="*/ 18542 w 129984"/>
                <a:gd name="connsiteY12" fmla="*/ 18479 h 92836"/>
                <a:gd name="connsiteX13" fmla="*/ 18542 w 129984"/>
                <a:gd name="connsiteY13" fmla="*/ 74232 h 9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84" h="92836">
                  <a:moveTo>
                    <a:pt x="120714" y="92837"/>
                  </a:moveTo>
                  <a:lnTo>
                    <a:pt x="9271" y="92837"/>
                  </a:lnTo>
                  <a:cubicBezTo>
                    <a:pt x="4128" y="92837"/>
                    <a:pt x="0" y="88710"/>
                    <a:pt x="0" y="83566"/>
                  </a:cubicBezTo>
                  <a:lnTo>
                    <a:pt x="0" y="9271"/>
                  </a:lnTo>
                  <a:cubicBezTo>
                    <a:pt x="0" y="4127"/>
                    <a:pt x="4128" y="0"/>
                    <a:pt x="9271" y="0"/>
                  </a:cubicBezTo>
                  <a:lnTo>
                    <a:pt x="120714" y="0"/>
                  </a:lnTo>
                  <a:cubicBezTo>
                    <a:pt x="125857" y="0"/>
                    <a:pt x="129984" y="4127"/>
                    <a:pt x="129984" y="9271"/>
                  </a:cubicBezTo>
                  <a:lnTo>
                    <a:pt x="129984" y="83566"/>
                  </a:lnTo>
                  <a:cubicBezTo>
                    <a:pt x="129984" y="88646"/>
                    <a:pt x="125857" y="92837"/>
                    <a:pt x="120714" y="92837"/>
                  </a:cubicBezTo>
                  <a:close/>
                  <a:moveTo>
                    <a:pt x="18542" y="74232"/>
                  </a:moveTo>
                  <a:lnTo>
                    <a:pt x="111443" y="74232"/>
                  </a:lnTo>
                  <a:lnTo>
                    <a:pt x="111443" y="18479"/>
                  </a:lnTo>
                  <a:lnTo>
                    <a:pt x="18542" y="18479"/>
                  </a:lnTo>
                  <a:lnTo>
                    <a:pt x="18542" y="74232"/>
                  </a:lnTo>
                  <a:close/>
                </a:path>
              </a:pathLst>
            </a:custGeom>
            <a:solidFill>
              <a:schemeClr val="accent1"/>
            </a:solidFill>
            <a:ln w="6350" cap="flat">
              <a:noFill/>
              <a:prstDash val="solid"/>
              <a:miter/>
            </a:ln>
          </p:spPr>
          <p:txBody>
            <a:bodyPr rtlCol="0" anchor="ctr"/>
            <a:lstStyle/>
            <a:p>
              <a:endParaRPr lang="de-DE"/>
            </a:p>
          </p:txBody>
        </p:sp>
        <p:sp>
          <p:nvSpPr>
            <p:cNvPr id="462" name="Freihandform 1146">
              <a:extLst>
                <a:ext uri="{FF2B5EF4-FFF2-40B4-BE49-F238E27FC236}">
                  <a16:creationId xmlns:a16="http://schemas.microsoft.com/office/drawing/2014/main" id="{0355CCF4-E3E3-4A99-89FA-193A3BE55E83}"/>
                </a:ext>
              </a:extLst>
            </p:cNvPr>
            <p:cNvSpPr/>
            <p:nvPr/>
          </p:nvSpPr>
          <p:spPr>
            <a:xfrm>
              <a:off x="7654068"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3" name="Freihandform 1147">
              <a:extLst>
                <a:ext uri="{FF2B5EF4-FFF2-40B4-BE49-F238E27FC236}">
                  <a16:creationId xmlns:a16="http://schemas.microsoft.com/office/drawing/2014/main" id="{668458DC-5D99-41C3-9D4D-2117E18D0F4B}"/>
                </a:ext>
              </a:extLst>
            </p:cNvPr>
            <p:cNvSpPr/>
            <p:nvPr/>
          </p:nvSpPr>
          <p:spPr>
            <a:xfrm>
              <a:off x="7728363"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4" name="Freihandform 1148">
              <a:extLst>
                <a:ext uri="{FF2B5EF4-FFF2-40B4-BE49-F238E27FC236}">
                  <a16:creationId xmlns:a16="http://schemas.microsoft.com/office/drawing/2014/main" id="{503F9C2C-073F-4AFA-A18E-B37C41C818CB}"/>
                </a:ext>
              </a:extLst>
            </p:cNvPr>
            <p:cNvSpPr/>
            <p:nvPr/>
          </p:nvSpPr>
          <p:spPr>
            <a:xfrm>
              <a:off x="7691216"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5" name="Freihandform 1149">
              <a:extLst>
                <a:ext uri="{FF2B5EF4-FFF2-40B4-BE49-F238E27FC236}">
                  <a16:creationId xmlns:a16="http://schemas.microsoft.com/office/drawing/2014/main" id="{4C36942C-76D4-4906-8DA0-436E6B3D893F}"/>
                </a:ext>
              </a:extLst>
            </p:cNvPr>
            <p:cNvSpPr/>
            <p:nvPr/>
          </p:nvSpPr>
          <p:spPr>
            <a:xfrm>
              <a:off x="7654068"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6" name="Freihandform 1150">
              <a:extLst>
                <a:ext uri="{FF2B5EF4-FFF2-40B4-BE49-F238E27FC236}">
                  <a16:creationId xmlns:a16="http://schemas.microsoft.com/office/drawing/2014/main" id="{15F56DE8-5F65-4473-B1AE-9A0A396D57D3}"/>
                </a:ext>
              </a:extLst>
            </p:cNvPr>
            <p:cNvSpPr/>
            <p:nvPr/>
          </p:nvSpPr>
          <p:spPr>
            <a:xfrm>
              <a:off x="7728363"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7" name="Freihandform 1151">
              <a:extLst>
                <a:ext uri="{FF2B5EF4-FFF2-40B4-BE49-F238E27FC236}">
                  <a16:creationId xmlns:a16="http://schemas.microsoft.com/office/drawing/2014/main" id="{9C2A1A97-5612-437E-9879-9C24CD229786}"/>
                </a:ext>
              </a:extLst>
            </p:cNvPr>
            <p:cNvSpPr/>
            <p:nvPr/>
          </p:nvSpPr>
          <p:spPr>
            <a:xfrm>
              <a:off x="7691216"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68" name="Freihandform 1152">
              <a:extLst>
                <a:ext uri="{FF2B5EF4-FFF2-40B4-BE49-F238E27FC236}">
                  <a16:creationId xmlns:a16="http://schemas.microsoft.com/office/drawing/2014/main" id="{5590B5F6-977D-44D3-A4E5-1D328301D00F}"/>
                </a:ext>
              </a:extLst>
            </p:cNvPr>
            <p:cNvSpPr/>
            <p:nvPr/>
          </p:nvSpPr>
          <p:spPr>
            <a:xfrm>
              <a:off x="7765511" y="3756215"/>
              <a:ext cx="260032" cy="297179"/>
            </a:xfrm>
            <a:custGeom>
              <a:avLst/>
              <a:gdLst>
                <a:gd name="connsiteX0" fmla="*/ 250761 w 260032"/>
                <a:gd name="connsiteY0" fmla="*/ 297180 h 297179"/>
                <a:gd name="connsiteX1" fmla="*/ 9271 w 260032"/>
                <a:gd name="connsiteY1" fmla="*/ 297180 h 297179"/>
                <a:gd name="connsiteX2" fmla="*/ 0 w 260032"/>
                <a:gd name="connsiteY2" fmla="*/ 287909 h 297179"/>
                <a:gd name="connsiteX3" fmla="*/ 0 w 260032"/>
                <a:gd name="connsiteY3" fmla="*/ 9271 h 297179"/>
                <a:gd name="connsiteX4" fmla="*/ 9271 w 260032"/>
                <a:gd name="connsiteY4" fmla="*/ 0 h 297179"/>
                <a:gd name="connsiteX5" fmla="*/ 250761 w 260032"/>
                <a:gd name="connsiteY5" fmla="*/ 0 h 297179"/>
                <a:gd name="connsiteX6" fmla="*/ 260032 w 260032"/>
                <a:gd name="connsiteY6" fmla="*/ 9271 h 297179"/>
                <a:gd name="connsiteX7" fmla="*/ 260032 w 260032"/>
                <a:gd name="connsiteY7" fmla="*/ 287909 h 297179"/>
                <a:gd name="connsiteX8" fmla="*/ 250761 w 260032"/>
                <a:gd name="connsiteY8" fmla="*/ 297180 h 297179"/>
                <a:gd name="connsiteX9" fmla="*/ 18542 w 260032"/>
                <a:gd name="connsiteY9" fmla="*/ 278574 h 297179"/>
                <a:gd name="connsiteX10" fmla="*/ 241427 w 260032"/>
                <a:gd name="connsiteY10" fmla="*/ 278574 h 297179"/>
                <a:gd name="connsiteX11" fmla="*/ 241427 w 260032"/>
                <a:gd name="connsiteY11" fmla="*/ 18479 h 297179"/>
                <a:gd name="connsiteX12" fmla="*/ 18542 w 260032"/>
                <a:gd name="connsiteY12" fmla="*/ 18479 h 297179"/>
                <a:gd name="connsiteX13" fmla="*/ 18542 w 260032"/>
                <a:gd name="connsiteY13" fmla="*/ 278574 h 29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032" h="297179">
                  <a:moveTo>
                    <a:pt x="250761" y="297180"/>
                  </a:moveTo>
                  <a:lnTo>
                    <a:pt x="9271" y="297180"/>
                  </a:lnTo>
                  <a:cubicBezTo>
                    <a:pt x="4128" y="297180"/>
                    <a:pt x="0" y="293052"/>
                    <a:pt x="0" y="287909"/>
                  </a:cubicBezTo>
                  <a:lnTo>
                    <a:pt x="0" y="9271"/>
                  </a:lnTo>
                  <a:cubicBezTo>
                    <a:pt x="0" y="4127"/>
                    <a:pt x="4128" y="0"/>
                    <a:pt x="9271" y="0"/>
                  </a:cubicBezTo>
                  <a:lnTo>
                    <a:pt x="250761" y="0"/>
                  </a:lnTo>
                  <a:cubicBezTo>
                    <a:pt x="255905" y="0"/>
                    <a:pt x="260032" y="4127"/>
                    <a:pt x="260032" y="9271"/>
                  </a:cubicBezTo>
                  <a:lnTo>
                    <a:pt x="260032" y="287909"/>
                  </a:lnTo>
                  <a:cubicBezTo>
                    <a:pt x="260032" y="292989"/>
                    <a:pt x="255905" y="297180"/>
                    <a:pt x="250761" y="297180"/>
                  </a:cubicBezTo>
                  <a:close/>
                  <a:moveTo>
                    <a:pt x="18542" y="278574"/>
                  </a:moveTo>
                  <a:lnTo>
                    <a:pt x="241427" y="278574"/>
                  </a:lnTo>
                  <a:lnTo>
                    <a:pt x="241427" y="18479"/>
                  </a:lnTo>
                  <a:lnTo>
                    <a:pt x="18542" y="18479"/>
                  </a:lnTo>
                  <a:lnTo>
                    <a:pt x="18542" y="278574"/>
                  </a:lnTo>
                  <a:close/>
                </a:path>
              </a:pathLst>
            </a:custGeom>
            <a:solidFill>
              <a:schemeClr val="accent1"/>
            </a:solidFill>
            <a:ln w="6350" cap="flat">
              <a:noFill/>
              <a:prstDash val="solid"/>
              <a:miter/>
            </a:ln>
          </p:spPr>
          <p:txBody>
            <a:bodyPr rtlCol="0" anchor="ctr"/>
            <a:lstStyle/>
            <a:p>
              <a:endParaRPr lang="de-DE"/>
            </a:p>
          </p:txBody>
        </p:sp>
        <p:sp>
          <p:nvSpPr>
            <p:cNvPr id="469" name="Freihandform 1153">
              <a:extLst>
                <a:ext uri="{FF2B5EF4-FFF2-40B4-BE49-F238E27FC236}">
                  <a16:creationId xmlns:a16="http://schemas.microsoft.com/office/drawing/2014/main" id="{889E4E9C-C4B5-403C-A32A-4A64C7E0DCDA}"/>
                </a:ext>
              </a:extLst>
            </p:cNvPr>
            <p:cNvSpPr/>
            <p:nvPr/>
          </p:nvSpPr>
          <p:spPr>
            <a:xfrm>
              <a:off x="7811929" y="3793299"/>
              <a:ext cx="18605" cy="37147"/>
            </a:xfrm>
            <a:custGeom>
              <a:avLst/>
              <a:gdLst>
                <a:gd name="connsiteX0" fmla="*/ 0 w 18605"/>
                <a:gd name="connsiteY0" fmla="*/ 0 h 37147"/>
                <a:gd name="connsiteX1" fmla="*/ 18605 w 18605"/>
                <a:gd name="connsiteY1" fmla="*/ 0 h 37147"/>
                <a:gd name="connsiteX2" fmla="*/ 18605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5" y="0"/>
                  </a:lnTo>
                  <a:lnTo>
                    <a:pt x="18605"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0" name="Freihandform 1154">
              <a:extLst>
                <a:ext uri="{FF2B5EF4-FFF2-40B4-BE49-F238E27FC236}">
                  <a16:creationId xmlns:a16="http://schemas.microsoft.com/office/drawing/2014/main" id="{AAD127AE-3BAC-41CA-8DF2-F6D9F0EA4FB7}"/>
                </a:ext>
              </a:extLst>
            </p:cNvPr>
            <p:cNvSpPr/>
            <p:nvPr/>
          </p:nvSpPr>
          <p:spPr>
            <a:xfrm>
              <a:off x="7886224"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1" name="Freihandform 1155">
              <a:extLst>
                <a:ext uri="{FF2B5EF4-FFF2-40B4-BE49-F238E27FC236}">
                  <a16:creationId xmlns:a16="http://schemas.microsoft.com/office/drawing/2014/main" id="{FBB8C605-4DF6-4B76-B51D-BAD829E3124F}"/>
                </a:ext>
              </a:extLst>
            </p:cNvPr>
            <p:cNvSpPr/>
            <p:nvPr/>
          </p:nvSpPr>
          <p:spPr>
            <a:xfrm>
              <a:off x="7849077"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2" name="Freihandform 1156">
              <a:extLst>
                <a:ext uri="{FF2B5EF4-FFF2-40B4-BE49-F238E27FC236}">
                  <a16:creationId xmlns:a16="http://schemas.microsoft.com/office/drawing/2014/main" id="{EC1E8E1E-08CA-4A18-B891-5944A6F04612}"/>
                </a:ext>
              </a:extLst>
            </p:cNvPr>
            <p:cNvSpPr/>
            <p:nvPr/>
          </p:nvSpPr>
          <p:spPr>
            <a:xfrm>
              <a:off x="7923372"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3" name="Freihandform 1157">
              <a:extLst>
                <a:ext uri="{FF2B5EF4-FFF2-40B4-BE49-F238E27FC236}">
                  <a16:creationId xmlns:a16="http://schemas.microsoft.com/office/drawing/2014/main" id="{FC981100-6BE0-41E9-9D2D-1B6C3449352A}"/>
                </a:ext>
              </a:extLst>
            </p:cNvPr>
            <p:cNvSpPr/>
            <p:nvPr/>
          </p:nvSpPr>
          <p:spPr>
            <a:xfrm>
              <a:off x="7960519" y="3793299"/>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4" name="Freihandform 1158">
              <a:extLst>
                <a:ext uri="{FF2B5EF4-FFF2-40B4-BE49-F238E27FC236}">
                  <a16:creationId xmlns:a16="http://schemas.microsoft.com/office/drawing/2014/main" id="{03EDBE2A-0EF6-4D77-85AE-428DF1D91ED2}"/>
                </a:ext>
              </a:extLst>
            </p:cNvPr>
            <p:cNvSpPr/>
            <p:nvPr/>
          </p:nvSpPr>
          <p:spPr>
            <a:xfrm>
              <a:off x="7811929" y="3849052"/>
              <a:ext cx="18605" cy="37147"/>
            </a:xfrm>
            <a:custGeom>
              <a:avLst/>
              <a:gdLst>
                <a:gd name="connsiteX0" fmla="*/ 0 w 18605"/>
                <a:gd name="connsiteY0" fmla="*/ 0 h 37147"/>
                <a:gd name="connsiteX1" fmla="*/ 18605 w 18605"/>
                <a:gd name="connsiteY1" fmla="*/ 0 h 37147"/>
                <a:gd name="connsiteX2" fmla="*/ 18605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5" y="0"/>
                  </a:lnTo>
                  <a:lnTo>
                    <a:pt x="18605"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5" name="Freihandform 1159">
              <a:extLst>
                <a:ext uri="{FF2B5EF4-FFF2-40B4-BE49-F238E27FC236}">
                  <a16:creationId xmlns:a16="http://schemas.microsoft.com/office/drawing/2014/main" id="{0A92AA9F-B303-487D-884C-6E3C0C7CA9E6}"/>
                </a:ext>
              </a:extLst>
            </p:cNvPr>
            <p:cNvSpPr/>
            <p:nvPr/>
          </p:nvSpPr>
          <p:spPr>
            <a:xfrm>
              <a:off x="7886224"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6" name="Freihandform 1160">
              <a:extLst>
                <a:ext uri="{FF2B5EF4-FFF2-40B4-BE49-F238E27FC236}">
                  <a16:creationId xmlns:a16="http://schemas.microsoft.com/office/drawing/2014/main" id="{391B9958-BEEC-40D4-B82F-427B91557197}"/>
                </a:ext>
              </a:extLst>
            </p:cNvPr>
            <p:cNvSpPr/>
            <p:nvPr/>
          </p:nvSpPr>
          <p:spPr>
            <a:xfrm>
              <a:off x="7849077"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7" name="Freihandform 1161">
              <a:extLst>
                <a:ext uri="{FF2B5EF4-FFF2-40B4-BE49-F238E27FC236}">
                  <a16:creationId xmlns:a16="http://schemas.microsoft.com/office/drawing/2014/main" id="{C06CC671-98B2-450C-B1C8-FB1C31D992BF}"/>
                </a:ext>
              </a:extLst>
            </p:cNvPr>
            <p:cNvSpPr/>
            <p:nvPr/>
          </p:nvSpPr>
          <p:spPr>
            <a:xfrm>
              <a:off x="7923372"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8" name="Freihandform 1162">
              <a:extLst>
                <a:ext uri="{FF2B5EF4-FFF2-40B4-BE49-F238E27FC236}">
                  <a16:creationId xmlns:a16="http://schemas.microsoft.com/office/drawing/2014/main" id="{7B2137DD-D3AA-4FF7-BDB1-011F1339DED9}"/>
                </a:ext>
              </a:extLst>
            </p:cNvPr>
            <p:cNvSpPr/>
            <p:nvPr/>
          </p:nvSpPr>
          <p:spPr>
            <a:xfrm>
              <a:off x="7960519" y="384905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79" name="Freihandform 1163">
              <a:extLst>
                <a:ext uri="{FF2B5EF4-FFF2-40B4-BE49-F238E27FC236}">
                  <a16:creationId xmlns:a16="http://schemas.microsoft.com/office/drawing/2014/main" id="{1AD451A6-6CAF-4390-AE01-B9D9C9EB1243}"/>
                </a:ext>
              </a:extLst>
            </p:cNvPr>
            <p:cNvSpPr/>
            <p:nvPr/>
          </p:nvSpPr>
          <p:spPr>
            <a:xfrm>
              <a:off x="7811929" y="3904742"/>
              <a:ext cx="18605" cy="37147"/>
            </a:xfrm>
            <a:custGeom>
              <a:avLst/>
              <a:gdLst>
                <a:gd name="connsiteX0" fmla="*/ 0 w 18605"/>
                <a:gd name="connsiteY0" fmla="*/ 0 h 37147"/>
                <a:gd name="connsiteX1" fmla="*/ 18605 w 18605"/>
                <a:gd name="connsiteY1" fmla="*/ 0 h 37147"/>
                <a:gd name="connsiteX2" fmla="*/ 18605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5" y="0"/>
                  </a:lnTo>
                  <a:lnTo>
                    <a:pt x="18605"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0" name="Freihandform 1164">
              <a:extLst>
                <a:ext uri="{FF2B5EF4-FFF2-40B4-BE49-F238E27FC236}">
                  <a16:creationId xmlns:a16="http://schemas.microsoft.com/office/drawing/2014/main" id="{5E606805-C5A0-4AF8-834D-1C98BDC36643}"/>
                </a:ext>
              </a:extLst>
            </p:cNvPr>
            <p:cNvSpPr/>
            <p:nvPr/>
          </p:nvSpPr>
          <p:spPr>
            <a:xfrm>
              <a:off x="7886224"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1" name="Freihandform 1165">
              <a:extLst>
                <a:ext uri="{FF2B5EF4-FFF2-40B4-BE49-F238E27FC236}">
                  <a16:creationId xmlns:a16="http://schemas.microsoft.com/office/drawing/2014/main" id="{87788768-3A13-4FC1-A896-FAAE1E817A3D}"/>
                </a:ext>
              </a:extLst>
            </p:cNvPr>
            <p:cNvSpPr/>
            <p:nvPr/>
          </p:nvSpPr>
          <p:spPr>
            <a:xfrm>
              <a:off x="7849077"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2" name="Freihandform 1166">
              <a:extLst>
                <a:ext uri="{FF2B5EF4-FFF2-40B4-BE49-F238E27FC236}">
                  <a16:creationId xmlns:a16="http://schemas.microsoft.com/office/drawing/2014/main" id="{4FFEA13C-8E5C-4AED-9E4A-B6617700908F}"/>
                </a:ext>
              </a:extLst>
            </p:cNvPr>
            <p:cNvSpPr/>
            <p:nvPr/>
          </p:nvSpPr>
          <p:spPr>
            <a:xfrm>
              <a:off x="7923372"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3" name="Freihandform 1167">
              <a:extLst>
                <a:ext uri="{FF2B5EF4-FFF2-40B4-BE49-F238E27FC236}">
                  <a16:creationId xmlns:a16="http://schemas.microsoft.com/office/drawing/2014/main" id="{2BDD8501-2CA0-4549-AC59-0F7816279781}"/>
                </a:ext>
              </a:extLst>
            </p:cNvPr>
            <p:cNvSpPr/>
            <p:nvPr/>
          </p:nvSpPr>
          <p:spPr>
            <a:xfrm>
              <a:off x="7960519" y="3904742"/>
              <a:ext cx="18605" cy="37147"/>
            </a:xfrm>
            <a:custGeom>
              <a:avLst/>
              <a:gdLst>
                <a:gd name="connsiteX0" fmla="*/ 0 w 18605"/>
                <a:gd name="connsiteY0" fmla="*/ 0 h 37147"/>
                <a:gd name="connsiteX1" fmla="*/ 18606 w 18605"/>
                <a:gd name="connsiteY1" fmla="*/ 0 h 37147"/>
                <a:gd name="connsiteX2" fmla="*/ 18606 w 18605"/>
                <a:gd name="connsiteY2" fmla="*/ 37148 h 37147"/>
                <a:gd name="connsiteX3" fmla="*/ 0 w 18605"/>
                <a:gd name="connsiteY3" fmla="*/ 37148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8"/>
                  </a:lnTo>
                  <a:lnTo>
                    <a:pt x="0" y="37148"/>
                  </a:lnTo>
                  <a:close/>
                </a:path>
              </a:pathLst>
            </a:custGeom>
            <a:solidFill>
              <a:schemeClr val="accent1"/>
            </a:solidFill>
            <a:ln w="6350" cap="flat">
              <a:noFill/>
              <a:prstDash val="solid"/>
              <a:miter/>
            </a:ln>
          </p:spPr>
          <p:txBody>
            <a:bodyPr rtlCol="0" anchor="ctr"/>
            <a:lstStyle/>
            <a:p>
              <a:endParaRPr lang="de-DE"/>
            </a:p>
          </p:txBody>
        </p:sp>
        <p:sp>
          <p:nvSpPr>
            <p:cNvPr id="484" name="Freihandform 1168">
              <a:extLst>
                <a:ext uri="{FF2B5EF4-FFF2-40B4-BE49-F238E27FC236}">
                  <a16:creationId xmlns:a16="http://schemas.microsoft.com/office/drawing/2014/main" id="{5C932B70-9D31-41A9-A183-A135E8ED1E38}"/>
                </a:ext>
              </a:extLst>
            </p:cNvPr>
            <p:cNvSpPr/>
            <p:nvPr/>
          </p:nvSpPr>
          <p:spPr>
            <a:xfrm>
              <a:off x="7654068"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5" name="Freihandform 1169">
              <a:extLst>
                <a:ext uri="{FF2B5EF4-FFF2-40B4-BE49-F238E27FC236}">
                  <a16:creationId xmlns:a16="http://schemas.microsoft.com/office/drawing/2014/main" id="{995F91CD-F1E5-496D-B055-98B69A7B20F0}"/>
                </a:ext>
              </a:extLst>
            </p:cNvPr>
            <p:cNvSpPr/>
            <p:nvPr/>
          </p:nvSpPr>
          <p:spPr>
            <a:xfrm>
              <a:off x="7728363"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6" name="Freihandform 1170">
              <a:extLst>
                <a:ext uri="{FF2B5EF4-FFF2-40B4-BE49-F238E27FC236}">
                  <a16:creationId xmlns:a16="http://schemas.microsoft.com/office/drawing/2014/main" id="{500A7C3A-AC7F-4235-97D6-649FD14C913A}"/>
                </a:ext>
              </a:extLst>
            </p:cNvPr>
            <p:cNvSpPr/>
            <p:nvPr/>
          </p:nvSpPr>
          <p:spPr>
            <a:xfrm>
              <a:off x="7691216"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7" name="Freihandform 1176">
              <a:extLst>
                <a:ext uri="{FF2B5EF4-FFF2-40B4-BE49-F238E27FC236}">
                  <a16:creationId xmlns:a16="http://schemas.microsoft.com/office/drawing/2014/main" id="{AC204709-BD54-4B2C-88C8-5E6330CF912B}"/>
                </a:ext>
              </a:extLst>
            </p:cNvPr>
            <p:cNvSpPr/>
            <p:nvPr/>
          </p:nvSpPr>
          <p:spPr>
            <a:xfrm>
              <a:off x="8007001" y="3830510"/>
              <a:ext cx="167132" cy="222885"/>
            </a:xfrm>
            <a:custGeom>
              <a:avLst/>
              <a:gdLst>
                <a:gd name="connsiteX0" fmla="*/ 157861 w 167132"/>
                <a:gd name="connsiteY0" fmla="*/ 222885 h 222885"/>
                <a:gd name="connsiteX1" fmla="*/ 9271 w 167132"/>
                <a:gd name="connsiteY1" fmla="*/ 222885 h 222885"/>
                <a:gd name="connsiteX2" fmla="*/ 0 w 167132"/>
                <a:gd name="connsiteY2" fmla="*/ 213614 h 222885"/>
                <a:gd name="connsiteX3" fmla="*/ 0 w 167132"/>
                <a:gd name="connsiteY3" fmla="*/ 9271 h 222885"/>
                <a:gd name="connsiteX4" fmla="*/ 9271 w 167132"/>
                <a:gd name="connsiteY4" fmla="*/ 0 h 222885"/>
                <a:gd name="connsiteX5" fmla="*/ 157861 w 167132"/>
                <a:gd name="connsiteY5" fmla="*/ 0 h 222885"/>
                <a:gd name="connsiteX6" fmla="*/ 167132 w 167132"/>
                <a:gd name="connsiteY6" fmla="*/ 9271 h 222885"/>
                <a:gd name="connsiteX7" fmla="*/ 167132 w 167132"/>
                <a:gd name="connsiteY7" fmla="*/ 213614 h 222885"/>
                <a:gd name="connsiteX8" fmla="*/ 157861 w 167132"/>
                <a:gd name="connsiteY8" fmla="*/ 222885 h 222885"/>
                <a:gd name="connsiteX9" fmla="*/ 18542 w 167132"/>
                <a:gd name="connsiteY9" fmla="*/ 204280 h 222885"/>
                <a:gd name="connsiteX10" fmla="*/ 148590 w 167132"/>
                <a:gd name="connsiteY10" fmla="*/ 204280 h 222885"/>
                <a:gd name="connsiteX11" fmla="*/ 148590 w 167132"/>
                <a:gd name="connsiteY11" fmla="*/ 18542 h 222885"/>
                <a:gd name="connsiteX12" fmla="*/ 18542 w 167132"/>
                <a:gd name="connsiteY12" fmla="*/ 18542 h 222885"/>
                <a:gd name="connsiteX13" fmla="*/ 18542 w 167132"/>
                <a:gd name="connsiteY13" fmla="*/ 204280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32" h="222885">
                  <a:moveTo>
                    <a:pt x="157861" y="222885"/>
                  </a:moveTo>
                  <a:lnTo>
                    <a:pt x="9271" y="222885"/>
                  </a:lnTo>
                  <a:cubicBezTo>
                    <a:pt x="4128" y="222885"/>
                    <a:pt x="0" y="218758"/>
                    <a:pt x="0" y="213614"/>
                  </a:cubicBezTo>
                  <a:lnTo>
                    <a:pt x="0" y="9271"/>
                  </a:lnTo>
                  <a:cubicBezTo>
                    <a:pt x="0" y="4127"/>
                    <a:pt x="4128" y="0"/>
                    <a:pt x="9271" y="0"/>
                  </a:cubicBezTo>
                  <a:lnTo>
                    <a:pt x="157861" y="0"/>
                  </a:lnTo>
                  <a:cubicBezTo>
                    <a:pt x="163004" y="0"/>
                    <a:pt x="167132" y="4127"/>
                    <a:pt x="167132" y="9271"/>
                  </a:cubicBezTo>
                  <a:lnTo>
                    <a:pt x="167132" y="213614"/>
                  </a:lnTo>
                  <a:cubicBezTo>
                    <a:pt x="167195" y="218694"/>
                    <a:pt x="163004" y="222885"/>
                    <a:pt x="157861" y="222885"/>
                  </a:cubicBezTo>
                  <a:close/>
                  <a:moveTo>
                    <a:pt x="18542" y="204280"/>
                  </a:moveTo>
                  <a:lnTo>
                    <a:pt x="148590" y="204280"/>
                  </a:lnTo>
                  <a:lnTo>
                    <a:pt x="148590" y="18542"/>
                  </a:lnTo>
                  <a:lnTo>
                    <a:pt x="18542" y="18542"/>
                  </a:lnTo>
                  <a:lnTo>
                    <a:pt x="18542" y="204280"/>
                  </a:lnTo>
                  <a:close/>
                </a:path>
              </a:pathLst>
            </a:custGeom>
            <a:solidFill>
              <a:schemeClr val="accent1"/>
            </a:solidFill>
            <a:ln w="6350" cap="flat">
              <a:noFill/>
              <a:prstDash val="solid"/>
              <a:miter/>
            </a:ln>
          </p:spPr>
          <p:txBody>
            <a:bodyPr rtlCol="0" anchor="ctr"/>
            <a:lstStyle/>
            <a:p>
              <a:endParaRPr lang="de-DE"/>
            </a:p>
          </p:txBody>
        </p:sp>
        <p:sp>
          <p:nvSpPr>
            <p:cNvPr id="488" name="Freihandform 1177">
              <a:extLst>
                <a:ext uri="{FF2B5EF4-FFF2-40B4-BE49-F238E27FC236}">
                  <a16:creationId xmlns:a16="http://schemas.microsoft.com/office/drawing/2014/main" id="{BC9DB0BE-540A-454E-BB27-2B75A3682AF0}"/>
                </a:ext>
              </a:extLst>
            </p:cNvPr>
            <p:cNvSpPr/>
            <p:nvPr/>
          </p:nvSpPr>
          <p:spPr>
            <a:xfrm>
              <a:off x="8044149"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89" name="Freihandform 1178">
              <a:extLst>
                <a:ext uri="{FF2B5EF4-FFF2-40B4-BE49-F238E27FC236}">
                  <a16:creationId xmlns:a16="http://schemas.microsoft.com/office/drawing/2014/main" id="{8A3A843A-B7EC-460D-951B-5B3BEF022E78}"/>
                </a:ext>
              </a:extLst>
            </p:cNvPr>
            <p:cNvSpPr/>
            <p:nvPr/>
          </p:nvSpPr>
          <p:spPr>
            <a:xfrm>
              <a:off x="8118444"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0" name="Freihandform 1179">
              <a:extLst>
                <a:ext uri="{FF2B5EF4-FFF2-40B4-BE49-F238E27FC236}">
                  <a16:creationId xmlns:a16="http://schemas.microsoft.com/office/drawing/2014/main" id="{9D43E545-58F2-45DE-B4F8-C49466C600B0}"/>
                </a:ext>
              </a:extLst>
            </p:cNvPr>
            <p:cNvSpPr/>
            <p:nvPr/>
          </p:nvSpPr>
          <p:spPr>
            <a:xfrm>
              <a:off x="8081296" y="3923347"/>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1" name="Freihandform 1180">
              <a:extLst>
                <a:ext uri="{FF2B5EF4-FFF2-40B4-BE49-F238E27FC236}">
                  <a16:creationId xmlns:a16="http://schemas.microsoft.com/office/drawing/2014/main" id="{84424848-127B-4764-A717-0CD959253B99}"/>
                </a:ext>
              </a:extLst>
            </p:cNvPr>
            <p:cNvSpPr/>
            <p:nvPr/>
          </p:nvSpPr>
          <p:spPr>
            <a:xfrm>
              <a:off x="8044149"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2" name="Freihandform 1181">
              <a:extLst>
                <a:ext uri="{FF2B5EF4-FFF2-40B4-BE49-F238E27FC236}">
                  <a16:creationId xmlns:a16="http://schemas.microsoft.com/office/drawing/2014/main" id="{F70E7B8B-E2B2-483D-86E1-D53A27C5962C}"/>
                </a:ext>
              </a:extLst>
            </p:cNvPr>
            <p:cNvSpPr/>
            <p:nvPr/>
          </p:nvSpPr>
          <p:spPr>
            <a:xfrm>
              <a:off x="8118444"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3" name="Freihandform 1182">
              <a:extLst>
                <a:ext uri="{FF2B5EF4-FFF2-40B4-BE49-F238E27FC236}">
                  <a16:creationId xmlns:a16="http://schemas.microsoft.com/office/drawing/2014/main" id="{2803BFBC-215E-4C32-9B50-1BE3FD2E782B}"/>
                </a:ext>
              </a:extLst>
            </p:cNvPr>
            <p:cNvSpPr/>
            <p:nvPr/>
          </p:nvSpPr>
          <p:spPr>
            <a:xfrm>
              <a:off x="8081296" y="3867594"/>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4" name="Freihandform 1183">
              <a:extLst>
                <a:ext uri="{FF2B5EF4-FFF2-40B4-BE49-F238E27FC236}">
                  <a16:creationId xmlns:a16="http://schemas.microsoft.com/office/drawing/2014/main" id="{4AE929B2-C438-4575-86BF-6142FE0633F5}"/>
                </a:ext>
              </a:extLst>
            </p:cNvPr>
            <p:cNvSpPr/>
            <p:nvPr/>
          </p:nvSpPr>
          <p:spPr>
            <a:xfrm>
              <a:off x="8044149"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5" name="Freihandform 1184">
              <a:extLst>
                <a:ext uri="{FF2B5EF4-FFF2-40B4-BE49-F238E27FC236}">
                  <a16:creationId xmlns:a16="http://schemas.microsoft.com/office/drawing/2014/main" id="{10FBF4C7-00EF-43C5-B9B1-7FC43EDA110D}"/>
                </a:ext>
              </a:extLst>
            </p:cNvPr>
            <p:cNvSpPr/>
            <p:nvPr/>
          </p:nvSpPr>
          <p:spPr>
            <a:xfrm>
              <a:off x="8118444"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sp>
          <p:nvSpPr>
            <p:cNvPr id="496" name="Freihandform 1185">
              <a:extLst>
                <a:ext uri="{FF2B5EF4-FFF2-40B4-BE49-F238E27FC236}">
                  <a16:creationId xmlns:a16="http://schemas.microsoft.com/office/drawing/2014/main" id="{CC8A8498-CE72-462D-88BA-A13DE7C132F1}"/>
                </a:ext>
              </a:extLst>
            </p:cNvPr>
            <p:cNvSpPr/>
            <p:nvPr/>
          </p:nvSpPr>
          <p:spPr>
            <a:xfrm>
              <a:off x="8081296" y="3979100"/>
              <a:ext cx="18605" cy="37147"/>
            </a:xfrm>
            <a:custGeom>
              <a:avLst/>
              <a:gdLst>
                <a:gd name="connsiteX0" fmla="*/ 0 w 18605"/>
                <a:gd name="connsiteY0" fmla="*/ 0 h 37147"/>
                <a:gd name="connsiteX1" fmla="*/ 18606 w 18605"/>
                <a:gd name="connsiteY1" fmla="*/ 0 h 37147"/>
                <a:gd name="connsiteX2" fmla="*/ 18606 w 18605"/>
                <a:gd name="connsiteY2" fmla="*/ 37147 h 37147"/>
                <a:gd name="connsiteX3" fmla="*/ 0 w 18605"/>
                <a:gd name="connsiteY3" fmla="*/ 37147 h 37147"/>
              </a:gdLst>
              <a:ahLst/>
              <a:cxnLst>
                <a:cxn ang="0">
                  <a:pos x="connsiteX0" y="connsiteY0"/>
                </a:cxn>
                <a:cxn ang="0">
                  <a:pos x="connsiteX1" y="connsiteY1"/>
                </a:cxn>
                <a:cxn ang="0">
                  <a:pos x="connsiteX2" y="connsiteY2"/>
                </a:cxn>
                <a:cxn ang="0">
                  <a:pos x="connsiteX3" y="connsiteY3"/>
                </a:cxn>
              </a:cxnLst>
              <a:rect l="l" t="t" r="r" b="b"/>
              <a:pathLst>
                <a:path w="18605" h="37147">
                  <a:moveTo>
                    <a:pt x="0" y="0"/>
                  </a:moveTo>
                  <a:lnTo>
                    <a:pt x="18606" y="0"/>
                  </a:lnTo>
                  <a:lnTo>
                    <a:pt x="18606" y="37147"/>
                  </a:lnTo>
                  <a:lnTo>
                    <a:pt x="0" y="37147"/>
                  </a:lnTo>
                  <a:close/>
                </a:path>
              </a:pathLst>
            </a:custGeom>
            <a:solidFill>
              <a:schemeClr val="accent1"/>
            </a:solidFill>
            <a:ln w="6350" cap="flat">
              <a:noFill/>
              <a:prstDash val="solid"/>
              <a:miter/>
            </a:ln>
          </p:spPr>
          <p:txBody>
            <a:bodyPr rtlCol="0" anchor="ctr"/>
            <a:lstStyle/>
            <a:p>
              <a:endParaRPr lang="de-DE"/>
            </a:p>
          </p:txBody>
        </p:sp>
      </p:grpSp>
      <p:grpSp>
        <p:nvGrpSpPr>
          <p:cNvPr id="499" name="Gruppieren 1132">
            <a:extLst>
              <a:ext uri="{FF2B5EF4-FFF2-40B4-BE49-F238E27FC236}">
                <a16:creationId xmlns:a16="http://schemas.microsoft.com/office/drawing/2014/main" id="{38C141A6-0DE9-46A8-A24E-0373E526C99A}"/>
              </a:ext>
            </a:extLst>
          </p:cNvPr>
          <p:cNvGrpSpPr/>
          <p:nvPr/>
        </p:nvGrpSpPr>
        <p:grpSpPr>
          <a:xfrm>
            <a:off x="7010400" y="3547682"/>
            <a:ext cx="557021" cy="643318"/>
            <a:chOff x="10651426" y="3332226"/>
            <a:chExt cx="557021" cy="643318"/>
          </a:xfrm>
          <a:solidFill>
            <a:schemeClr val="accent1"/>
          </a:solidFill>
        </p:grpSpPr>
        <p:grpSp>
          <p:nvGrpSpPr>
            <p:cNvPr id="500" name="Grafik 2">
              <a:extLst>
                <a:ext uri="{FF2B5EF4-FFF2-40B4-BE49-F238E27FC236}">
                  <a16:creationId xmlns:a16="http://schemas.microsoft.com/office/drawing/2014/main" id="{40994869-048B-4EF2-B97D-F91BC331B651}"/>
                </a:ext>
              </a:extLst>
            </p:cNvPr>
            <p:cNvGrpSpPr/>
            <p:nvPr/>
          </p:nvGrpSpPr>
          <p:grpSpPr>
            <a:xfrm>
              <a:off x="10651426" y="3912297"/>
              <a:ext cx="557021" cy="63247"/>
              <a:chOff x="10651426" y="3912297"/>
              <a:chExt cx="557021" cy="63247"/>
            </a:xfrm>
            <a:grpFill/>
          </p:grpSpPr>
          <p:sp>
            <p:nvSpPr>
              <p:cNvPr id="569" name="Freihandform 322">
                <a:extLst>
                  <a:ext uri="{FF2B5EF4-FFF2-40B4-BE49-F238E27FC236}">
                    <a16:creationId xmlns:a16="http://schemas.microsoft.com/office/drawing/2014/main" id="{2C9135CC-0DA7-4246-8BE8-7CA683313DB3}"/>
                  </a:ext>
                </a:extLst>
              </p:cNvPr>
              <p:cNvSpPr/>
              <p:nvPr/>
            </p:nvSpPr>
            <p:spPr>
              <a:xfrm>
                <a:off x="10651426"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570" name="Freihandform 323">
                <a:extLst>
                  <a:ext uri="{FF2B5EF4-FFF2-40B4-BE49-F238E27FC236}">
                    <a16:creationId xmlns:a16="http://schemas.microsoft.com/office/drawing/2014/main" id="{4D333DC5-BDFA-4686-8ED6-73C432C812FD}"/>
                  </a:ext>
                </a:extLst>
              </p:cNvPr>
              <p:cNvSpPr/>
              <p:nvPr/>
            </p:nvSpPr>
            <p:spPr>
              <a:xfrm>
                <a:off x="10710036" y="3912679"/>
                <a:ext cx="54165" cy="62484"/>
              </a:xfrm>
              <a:custGeom>
                <a:avLst/>
                <a:gdLst>
                  <a:gd name="connsiteX0" fmla="*/ 43815 w 54165"/>
                  <a:gd name="connsiteY0" fmla="*/ 62484 h 62484"/>
                  <a:gd name="connsiteX1" fmla="*/ 10541 w 54165"/>
                  <a:gd name="connsiteY1" fmla="*/ 17653 h 62484"/>
                  <a:gd name="connsiteX2" fmla="*/ 10541 w 54165"/>
                  <a:gd name="connsiteY2" fmla="*/ 62484 h 62484"/>
                  <a:gd name="connsiteX3" fmla="*/ 0 w 54165"/>
                  <a:gd name="connsiteY3" fmla="*/ 62484 h 62484"/>
                  <a:gd name="connsiteX4" fmla="*/ 0 w 54165"/>
                  <a:gd name="connsiteY4" fmla="*/ 0 h 62484"/>
                  <a:gd name="connsiteX5" fmla="*/ 10351 w 54165"/>
                  <a:gd name="connsiteY5" fmla="*/ 0 h 62484"/>
                  <a:gd name="connsiteX6" fmla="*/ 43815 w 54165"/>
                  <a:gd name="connsiteY6" fmla="*/ 44895 h 62484"/>
                  <a:gd name="connsiteX7" fmla="*/ 43815 w 54165"/>
                  <a:gd name="connsiteY7" fmla="*/ 0 h 62484"/>
                  <a:gd name="connsiteX8" fmla="*/ 54166 w 54165"/>
                  <a:gd name="connsiteY8" fmla="*/ 0 h 62484"/>
                  <a:gd name="connsiteX9" fmla="*/ 54166 w 54165"/>
                  <a:gd name="connsiteY9" fmla="*/ 62484 h 62484"/>
                  <a:gd name="connsiteX10" fmla="*/ 43815 w 54165"/>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65" h="62484">
                    <a:moveTo>
                      <a:pt x="43815" y="62484"/>
                    </a:moveTo>
                    <a:lnTo>
                      <a:pt x="10541" y="17653"/>
                    </a:lnTo>
                    <a:lnTo>
                      <a:pt x="10541" y="62484"/>
                    </a:lnTo>
                    <a:lnTo>
                      <a:pt x="0" y="62484"/>
                    </a:lnTo>
                    <a:lnTo>
                      <a:pt x="0" y="0"/>
                    </a:lnTo>
                    <a:lnTo>
                      <a:pt x="10351" y="0"/>
                    </a:lnTo>
                    <a:lnTo>
                      <a:pt x="43815" y="44895"/>
                    </a:lnTo>
                    <a:lnTo>
                      <a:pt x="43815" y="0"/>
                    </a:lnTo>
                    <a:lnTo>
                      <a:pt x="54166" y="0"/>
                    </a:lnTo>
                    <a:lnTo>
                      <a:pt x="54166" y="62484"/>
                    </a:lnTo>
                    <a:lnTo>
                      <a:pt x="43815" y="62484"/>
                    </a:lnTo>
                    <a:close/>
                  </a:path>
                </a:pathLst>
              </a:custGeom>
              <a:grpFill/>
              <a:ln w="6350" cap="flat">
                <a:noFill/>
                <a:prstDash val="solid"/>
                <a:miter/>
              </a:ln>
            </p:spPr>
            <p:txBody>
              <a:bodyPr rtlCol="0" anchor="ctr"/>
              <a:lstStyle/>
              <a:p>
                <a:endParaRPr lang="de-DE"/>
              </a:p>
            </p:txBody>
          </p:sp>
          <p:sp>
            <p:nvSpPr>
              <p:cNvPr id="571" name="Freihandform 324">
                <a:extLst>
                  <a:ext uri="{FF2B5EF4-FFF2-40B4-BE49-F238E27FC236}">
                    <a16:creationId xmlns:a16="http://schemas.microsoft.com/office/drawing/2014/main" id="{34755ABC-A0ED-492C-8753-720AA71B5290}"/>
                  </a:ext>
                </a:extLst>
              </p:cNvPr>
              <p:cNvSpPr/>
              <p:nvPr/>
            </p:nvSpPr>
            <p:spPr>
              <a:xfrm>
                <a:off x="10773282" y="3912679"/>
                <a:ext cx="50101" cy="62484"/>
              </a:xfrm>
              <a:custGeom>
                <a:avLst/>
                <a:gdLst>
                  <a:gd name="connsiteX0" fmla="*/ 30290 w 50101"/>
                  <a:gd name="connsiteY0" fmla="*/ 9461 h 62484"/>
                  <a:gd name="connsiteX1" fmla="*/ 30290 w 50101"/>
                  <a:gd name="connsiteY1" fmla="*/ 62484 h 62484"/>
                  <a:gd name="connsiteX2" fmla="*/ 19748 w 50101"/>
                  <a:gd name="connsiteY2" fmla="*/ 62484 h 62484"/>
                  <a:gd name="connsiteX3" fmla="*/ 19748 w 50101"/>
                  <a:gd name="connsiteY3" fmla="*/ 9461 h 62484"/>
                  <a:gd name="connsiteX4" fmla="*/ 0 w 50101"/>
                  <a:gd name="connsiteY4" fmla="*/ 9461 h 62484"/>
                  <a:gd name="connsiteX5" fmla="*/ 0 w 50101"/>
                  <a:gd name="connsiteY5" fmla="*/ 0 h 62484"/>
                  <a:gd name="connsiteX6" fmla="*/ 50102 w 50101"/>
                  <a:gd name="connsiteY6" fmla="*/ 0 h 62484"/>
                  <a:gd name="connsiteX7" fmla="*/ 50102 w 50101"/>
                  <a:gd name="connsiteY7" fmla="*/ 9461 h 62484"/>
                  <a:gd name="connsiteX8" fmla="*/ 30290 w 50101"/>
                  <a:gd name="connsiteY8"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1" h="62484">
                    <a:moveTo>
                      <a:pt x="30290" y="9461"/>
                    </a:moveTo>
                    <a:lnTo>
                      <a:pt x="30290" y="62484"/>
                    </a:lnTo>
                    <a:lnTo>
                      <a:pt x="19748" y="62484"/>
                    </a:lnTo>
                    <a:lnTo>
                      <a:pt x="19748" y="9461"/>
                    </a:lnTo>
                    <a:lnTo>
                      <a:pt x="0" y="9461"/>
                    </a:lnTo>
                    <a:lnTo>
                      <a:pt x="0" y="0"/>
                    </a:lnTo>
                    <a:lnTo>
                      <a:pt x="50102" y="0"/>
                    </a:lnTo>
                    <a:lnTo>
                      <a:pt x="50102" y="9461"/>
                    </a:lnTo>
                    <a:lnTo>
                      <a:pt x="30290" y="9461"/>
                    </a:lnTo>
                    <a:close/>
                  </a:path>
                </a:pathLst>
              </a:custGeom>
              <a:grpFill/>
              <a:ln w="6350" cap="flat">
                <a:noFill/>
                <a:prstDash val="solid"/>
                <a:miter/>
              </a:ln>
            </p:spPr>
            <p:txBody>
              <a:bodyPr rtlCol="0" anchor="ctr"/>
              <a:lstStyle/>
              <a:p>
                <a:endParaRPr lang="de-DE"/>
              </a:p>
            </p:txBody>
          </p:sp>
          <p:sp>
            <p:nvSpPr>
              <p:cNvPr id="572" name="Freihandform 325">
                <a:extLst>
                  <a:ext uri="{FF2B5EF4-FFF2-40B4-BE49-F238E27FC236}">
                    <a16:creationId xmlns:a16="http://schemas.microsoft.com/office/drawing/2014/main" id="{AC875E19-482B-4B0F-9F06-43E0A69DB32A}"/>
                  </a:ext>
                </a:extLst>
              </p:cNvPr>
              <p:cNvSpPr/>
              <p:nvPr/>
            </p:nvSpPr>
            <p:spPr>
              <a:xfrm>
                <a:off x="10832465"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573" name="Freihandform 326">
                <a:extLst>
                  <a:ext uri="{FF2B5EF4-FFF2-40B4-BE49-F238E27FC236}">
                    <a16:creationId xmlns:a16="http://schemas.microsoft.com/office/drawing/2014/main" id="{68036E8F-EB1A-4AD4-8167-D7839BF98D1B}"/>
                  </a:ext>
                </a:extLst>
              </p:cNvPr>
              <p:cNvSpPr/>
              <p:nvPr/>
            </p:nvSpPr>
            <p:spPr>
              <a:xfrm>
                <a:off x="10891011"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289"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574" name="Freihandform 327">
                <a:extLst>
                  <a:ext uri="{FF2B5EF4-FFF2-40B4-BE49-F238E27FC236}">
                    <a16:creationId xmlns:a16="http://schemas.microsoft.com/office/drawing/2014/main" id="{E4C711FF-F88F-40E7-A3B8-36A140E8F545}"/>
                  </a:ext>
                </a:extLst>
              </p:cNvPr>
              <p:cNvSpPr/>
              <p:nvPr/>
            </p:nvSpPr>
            <p:spPr>
              <a:xfrm>
                <a:off x="10955591" y="3912679"/>
                <a:ext cx="49593" cy="62484"/>
              </a:xfrm>
              <a:custGeom>
                <a:avLst/>
                <a:gdLst>
                  <a:gd name="connsiteX0" fmla="*/ 24892 w 49593"/>
                  <a:gd name="connsiteY0" fmla="*/ 0 h 62484"/>
                  <a:gd name="connsiteX1" fmla="*/ 49593 w 49593"/>
                  <a:gd name="connsiteY1" fmla="*/ 21336 h 62484"/>
                  <a:gd name="connsiteX2" fmla="*/ 24892 w 49593"/>
                  <a:gd name="connsiteY2" fmla="*/ 43624 h 62484"/>
                  <a:gd name="connsiteX3" fmla="*/ 10540 w 49593"/>
                  <a:gd name="connsiteY3" fmla="*/ 43624 h 62484"/>
                  <a:gd name="connsiteX4" fmla="*/ 10540 w 49593"/>
                  <a:gd name="connsiteY4" fmla="*/ 62484 h 62484"/>
                  <a:gd name="connsiteX5" fmla="*/ 0 w 49593"/>
                  <a:gd name="connsiteY5" fmla="*/ 62484 h 62484"/>
                  <a:gd name="connsiteX6" fmla="*/ 0 w 49593"/>
                  <a:gd name="connsiteY6" fmla="*/ 0 h 62484"/>
                  <a:gd name="connsiteX7" fmla="*/ 24892 w 49593"/>
                  <a:gd name="connsiteY7" fmla="*/ 0 h 62484"/>
                  <a:gd name="connsiteX8" fmla="*/ 10540 w 49593"/>
                  <a:gd name="connsiteY8" fmla="*/ 34163 h 62484"/>
                  <a:gd name="connsiteX9" fmla="*/ 24447 w 49593"/>
                  <a:gd name="connsiteY9" fmla="*/ 34163 h 62484"/>
                  <a:gd name="connsiteX10" fmla="*/ 39497 w 49593"/>
                  <a:gd name="connsiteY10" fmla="*/ 21590 h 62484"/>
                  <a:gd name="connsiteX11" fmla="*/ 24447 w 49593"/>
                  <a:gd name="connsiteY11" fmla="*/ 9461 h 62484"/>
                  <a:gd name="connsiteX12" fmla="*/ 10540 w 49593"/>
                  <a:gd name="connsiteY12" fmla="*/ 9461 h 62484"/>
                  <a:gd name="connsiteX13" fmla="*/ 10540 w 49593"/>
                  <a:gd name="connsiteY13"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93" h="62484">
                    <a:moveTo>
                      <a:pt x="24892" y="0"/>
                    </a:moveTo>
                    <a:cubicBezTo>
                      <a:pt x="40577" y="0"/>
                      <a:pt x="49593" y="7747"/>
                      <a:pt x="49593" y="21336"/>
                    </a:cubicBezTo>
                    <a:cubicBezTo>
                      <a:pt x="49593" y="35433"/>
                      <a:pt x="40577" y="43624"/>
                      <a:pt x="24892" y="43624"/>
                    </a:cubicBezTo>
                    <a:lnTo>
                      <a:pt x="10540" y="43624"/>
                    </a:lnTo>
                    <a:lnTo>
                      <a:pt x="10540" y="62484"/>
                    </a:lnTo>
                    <a:lnTo>
                      <a:pt x="0" y="62484"/>
                    </a:lnTo>
                    <a:lnTo>
                      <a:pt x="0" y="0"/>
                    </a:lnTo>
                    <a:lnTo>
                      <a:pt x="24892" y="0"/>
                    </a:lnTo>
                    <a:close/>
                    <a:moveTo>
                      <a:pt x="10540" y="34163"/>
                    </a:moveTo>
                    <a:lnTo>
                      <a:pt x="24447" y="34163"/>
                    </a:lnTo>
                    <a:cubicBezTo>
                      <a:pt x="34099" y="34163"/>
                      <a:pt x="39497" y="30036"/>
                      <a:pt x="39497" y="21590"/>
                    </a:cubicBezTo>
                    <a:cubicBezTo>
                      <a:pt x="39497" y="13399"/>
                      <a:pt x="34036" y="9461"/>
                      <a:pt x="24447" y="9461"/>
                    </a:cubicBezTo>
                    <a:lnTo>
                      <a:pt x="10540" y="9461"/>
                    </a:lnTo>
                    <a:lnTo>
                      <a:pt x="10540" y="34163"/>
                    </a:lnTo>
                    <a:close/>
                  </a:path>
                </a:pathLst>
              </a:custGeom>
              <a:grpFill/>
              <a:ln w="6350" cap="flat">
                <a:noFill/>
                <a:prstDash val="solid"/>
                <a:miter/>
              </a:ln>
            </p:spPr>
            <p:txBody>
              <a:bodyPr rtlCol="0" anchor="ctr"/>
              <a:lstStyle/>
              <a:p>
                <a:endParaRPr lang="de-DE"/>
              </a:p>
            </p:txBody>
          </p:sp>
          <p:sp>
            <p:nvSpPr>
              <p:cNvPr id="575" name="Freihandform 328">
                <a:extLst>
                  <a:ext uri="{FF2B5EF4-FFF2-40B4-BE49-F238E27FC236}">
                    <a16:creationId xmlns:a16="http://schemas.microsoft.com/office/drawing/2014/main" id="{AA05DC4D-5DCF-4FA8-B593-303007B8C0A4}"/>
                  </a:ext>
                </a:extLst>
              </p:cNvPr>
              <p:cNvSpPr/>
              <p:nvPr/>
            </p:nvSpPr>
            <p:spPr>
              <a:xfrm>
                <a:off x="11015662"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353"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576" name="Freihandform 329">
                <a:extLst>
                  <a:ext uri="{FF2B5EF4-FFF2-40B4-BE49-F238E27FC236}">
                    <a16:creationId xmlns:a16="http://schemas.microsoft.com/office/drawing/2014/main" id="{1E09A7DB-6B78-472E-A354-531255B9FEB9}"/>
                  </a:ext>
                </a:extLst>
              </p:cNvPr>
              <p:cNvSpPr/>
              <p:nvPr/>
            </p:nvSpPr>
            <p:spPr>
              <a:xfrm>
                <a:off x="11080242" y="3912679"/>
                <a:ext cx="10540" cy="62484"/>
              </a:xfrm>
              <a:custGeom>
                <a:avLst/>
                <a:gdLst>
                  <a:gd name="connsiteX0" fmla="*/ 0 w 10540"/>
                  <a:gd name="connsiteY0" fmla="*/ 62484 h 62484"/>
                  <a:gd name="connsiteX1" fmla="*/ 0 w 10540"/>
                  <a:gd name="connsiteY1" fmla="*/ 0 h 62484"/>
                  <a:gd name="connsiteX2" fmla="*/ 10540 w 10540"/>
                  <a:gd name="connsiteY2" fmla="*/ 0 h 62484"/>
                  <a:gd name="connsiteX3" fmla="*/ 10540 w 10540"/>
                  <a:gd name="connsiteY3" fmla="*/ 62484 h 62484"/>
                  <a:gd name="connsiteX4" fmla="*/ 0 w 10540"/>
                  <a:gd name="connsiteY4" fmla="*/ 62484 h 6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0" h="62484">
                    <a:moveTo>
                      <a:pt x="0" y="62484"/>
                    </a:moveTo>
                    <a:lnTo>
                      <a:pt x="0" y="0"/>
                    </a:lnTo>
                    <a:lnTo>
                      <a:pt x="10540" y="0"/>
                    </a:lnTo>
                    <a:lnTo>
                      <a:pt x="10540" y="62484"/>
                    </a:lnTo>
                    <a:lnTo>
                      <a:pt x="0" y="62484"/>
                    </a:lnTo>
                    <a:close/>
                  </a:path>
                </a:pathLst>
              </a:custGeom>
              <a:grpFill/>
              <a:ln w="6350" cap="flat">
                <a:noFill/>
                <a:prstDash val="solid"/>
                <a:miter/>
              </a:ln>
            </p:spPr>
            <p:txBody>
              <a:bodyPr rtlCol="0" anchor="ctr"/>
              <a:lstStyle/>
              <a:p>
                <a:endParaRPr lang="de-DE"/>
              </a:p>
            </p:txBody>
          </p:sp>
          <p:sp>
            <p:nvSpPr>
              <p:cNvPr id="577" name="Freihandform 330">
                <a:extLst>
                  <a:ext uri="{FF2B5EF4-FFF2-40B4-BE49-F238E27FC236}">
                    <a16:creationId xmlns:a16="http://schemas.microsoft.com/office/drawing/2014/main" id="{BB7CFDF8-18D0-4DFA-B0A1-4F89DDDA22B9}"/>
                  </a:ext>
                </a:extLst>
              </p:cNvPr>
              <p:cNvSpPr/>
              <p:nvPr/>
            </p:nvSpPr>
            <p:spPr>
              <a:xfrm>
                <a:off x="11101323" y="3912297"/>
                <a:ext cx="49085" cy="63247"/>
              </a:xfrm>
              <a:custGeom>
                <a:avLst/>
                <a:gdLst>
                  <a:gd name="connsiteX0" fmla="*/ 48260 w 49085"/>
                  <a:gd name="connsiteY0" fmla="*/ 6351 h 63247"/>
                  <a:gd name="connsiteX1" fmla="*/ 43879 w 49085"/>
                  <a:gd name="connsiteY1" fmla="*/ 15622 h 63247"/>
                  <a:gd name="connsiteX2" fmla="*/ 25591 w 49085"/>
                  <a:gd name="connsiteY2" fmla="*/ 9844 h 63247"/>
                  <a:gd name="connsiteX3" fmla="*/ 15431 w 49085"/>
                  <a:gd name="connsiteY3" fmla="*/ 16384 h 63247"/>
                  <a:gd name="connsiteX4" fmla="*/ 49085 w 49085"/>
                  <a:gd name="connsiteY4" fmla="*/ 45213 h 63247"/>
                  <a:gd name="connsiteX5" fmla="*/ 25527 w 49085"/>
                  <a:gd name="connsiteY5" fmla="*/ 63247 h 63247"/>
                  <a:gd name="connsiteX6" fmla="*/ 0 w 49085"/>
                  <a:gd name="connsiteY6" fmla="*/ 53341 h 63247"/>
                  <a:gd name="connsiteX7" fmla="*/ 4572 w 49085"/>
                  <a:gd name="connsiteY7" fmla="*/ 44261 h 63247"/>
                  <a:gd name="connsiteX8" fmla="*/ 25718 w 49085"/>
                  <a:gd name="connsiteY8" fmla="*/ 53341 h 63247"/>
                  <a:gd name="connsiteX9" fmla="*/ 37402 w 49085"/>
                  <a:gd name="connsiteY9" fmla="*/ 45785 h 63247"/>
                  <a:gd name="connsiteX10" fmla="*/ 3683 w 49085"/>
                  <a:gd name="connsiteY10" fmla="*/ 17400 h 63247"/>
                  <a:gd name="connsiteX11" fmla="*/ 26416 w 49085"/>
                  <a:gd name="connsiteY11" fmla="*/ 1 h 63247"/>
                  <a:gd name="connsiteX12" fmla="*/ 48260 w 49085"/>
                  <a:gd name="connsiteY12" fmla="*/ 6351 h 6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5" h="63247">
                    <a:moveTo>
                      <a:pt x="48260" y="6351"/>
                    </a:moveTo>
                    <a:lnTo>
                      <a:pt x="43879" y="15622"/>
                    </a:lnTo>
                    <a:cubicBezTo>
                      <a:pt x="37084" y="11495"/>
                      <a:pt x="30290" y="9844"/>
                      <a:pt x="25591" y="9844"/>
                    </a:cubicBezTo>
                    <a:cubicBezTo>
                      <a:pt x="19431" y="9844"/>
                      <a:pt x="15431" y="12193"/>
                      <a:pt x="15431" y="16384"/>
                    </a:cubicBezTo>
                    <a:cubicBezTo>
                      <a:pt x="15431" y="30037"/>
                      <a:pt x="49149" y="22734"/>
                      <a:pt x="49085" y="45213"/>
                    </a:cubicBezTo>
                    <a:cubicBezTo>
                      <a:pt x="49085" y="56389"/>
                      <a:pt x="39243" y="63247"/>
                      <a:pt x="25527" y="63247"/>
                    </a:cubicBezTo>
                    <a:cubicBezTo>
                      <a:pt x="15684" y="63247"/>
                      <a:pt x="6414" y="59247"/>
                      <a:pt x="0" y="53341"/>
                    </a:cubicBezTo>
                    <a:lnTo>
                      <a:pt x="4572" y="44261"/>
                    </a:lnTo>
                    <a:cubicBezTo>
                      <a:pt x="10985" y="50166"/>
                      <a:pt x="19050" y="53341"/>
                      <a:pt x="25718" y="53341"/>
                    </a:cubicBezTo>
                    <a:cubicBezTo>
                      <a:pt x="33020" y="53341"/>
                      <a:pt x="37402" y="50547"/>
                      <a:pt x="37402" y="45785"/>
                    </a:cubicBezTo>
                    <a:cubicBezTo>
                      <a:pt x="37402" y="31878"/>
                      <a:pt x="3683" y="39625"/>
                      <a:pt x="3683" y="17400"/>
                    </a:cubicBezTo>
                    <a:cubicBezTo>
                      <a:pt x="3683" y="6669"/>
                      <a:pt x="12891" y="1"/>
                      <a:pt x="26416" y="1"/>
                    </a:cubicBezTo>
                    <a:cubicBezTo>
                      <a:pt x="34544" y="-62"/>
                      <a:pt x="42482" y="2541"/>
                      <a:pt x="48260" y="6351"/>
                    </a:cubicBezTo>
                    <a:close/>
                  </a:path>
                </a:pathLst>
              </a:custGeom>
              <a:grpFill/>
              <a:ln w="6350" cap="flat">
                <a:noFill/>
                <a:prstDash val="solid"/>
                <a:miter/>
              </a:ln>
            </p:spPr>
            <p:txBody>
              <a:bodyPr rtlCol="0" anchor="ctr"/>
              <a:lstStyle/>
              <a:p>
                <a:endParaRPr lang="de-DE"/>
              </a:p>
            </p:txBody>
          </p:sp>
          <p:sp>
            <p:nvSpPr>
              <p:cNvPr id="578" name="Freihandform 331">
                <a:extLst>
                  <a:ext uri="{FF2B5EF4-FFF2-40B4-BE49-F238E27FC236}">
                    <a16:creationId xmlns:a16="http://schemas.microsoft.com/office/drawing/2014/main" id="{15C3381F-8569-4863-B657-9DA4DF01D3B3}"/>
                  </a:ext>
                </a:extLst>
              </p:cNvPr>
              <p:cNvSpPr/>
              <p:nvPr/>
            </p:nvSpPr>
            <p:spPr>
              <a:xfrm>
                <a:off x="11162728" y="3912679"/>
                <a:ext cx="45719" cy="62484"/>
              </a:xfrm>
              <a:custGeom>
                <a:avLst/>
                <a:gdLst>
                  <a:gd name="connsiteX0" fmla="*/ 10540 w 45719"/>
                  <a:gd name="connsiteY0" fmla="*/ 9461 h 62484"/>
                  <a:gd name="connsiteX1" fmla="*/ 10540 w 45719"/>
                  <a:gd name="connsiteY1" fmla="*/ 26353 h 62484"/>
                  <a:gd name="connsiteX2" fmla="*/ 41084 w 45719"/>
                  <a:gd name="connsiteY2" fmla="*/ 26353 h 62484"/>
                  <a:gd name="connsiteX3" fmla="*/ 41084 w 45719"/>
                  <a:gd name="connsiteY3" fmla="*/ 35814 h 62484"/>
                  <a:gd name="connsiteX4" fmla="*/ 10540 w 45719"/>
                  <a:gd name="connsiteY4" fmla="*/ 35814 h 62484"/>
                  <a:gd name="connsiteX5" fmla="*/ 10540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0 w 45719"/>
                  <a:gd name="connsiteY10" fmla="*/ 0 h 62484"/>
                  <a:gd name="connsiteX11" fmla="*/ 44640 w 45719"/>
                  <a:gd name="connsiteY11" fmla="*/ 9461 h 62484"/>
                  <a:gd name="connsiteX12" fmla="*/ 10540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0" y="9461"/>
                    </a:moveTo>
                    <a:lnTo>
                      <a:pt x="10540" y="26353"/>
                    </a:lnTo>
                    <a:lnTo>
                      <a:pt x="41084" y="26353"/>
                    </a:lnTo>
                    <a:lnTo>
                      <a:pt x="41084" y="35814"/>
                    </a:lnTo>
                    <a:lnTo>
                      <a:pt x="10540" y="35814"/>
                    </a:lnTo>
                    <a:lnTo>
                      <a:pt x="10540" y="53023"/>
                    </a:lnTo>
                    <a:lnTo>
                      <a:pt x="45720" y="53023"/>
                    </a:lnTo>
                    <a:lnTo>
                      <a:pt x="45720" y="62484"/>
                    </a:lnTo>
                    <a:lnTo>
                      <a:pt x="0" y="62484"/>
                    </a:lnTo>
                    <a:lnTo>
                      <a:pt x="0" y="0"/>
                    </a:lnTo>
                    <a:lnTo>
                      <a:pt x="44640" y="0"/>
                    </a:lnTo>
                    <a:lnTo>
                      <a:pt x="44640" y="9461"/>
                    </a:lnTo>
                    <a:lnTo>
                      <a:pt x="10540" y="9461"/>
                    </a:lnTo>
                    <a:close/>
                  </a:path>
                </a:pathLst>
              </a:custGeom>
              <a:grpFill/>
              <a:ln w="6350" cap="flat">
                <a:noFill/>
                <a:prstDash val="solid"/>
                <a:miter/>
              </a:ln>
            </p:spPr>
            <p:txBody>
              <a:bodyPr rtlCol="0" anchor="ctr"/>
              <a:lstStyle/>
              <a:p>
                <a:endParaRPr lang="de-DE"/>
              </a:p>
            </p:txBody>
          </p:sp>
        </p:grpSp>
        <p:grpSp>
          <p:nvGrpSpPr>
            <p:cNvPr id="501" name="Grafik 2">
              <a:extLst>
                <a:ext uri="{FF2B5EF4-FFF2-40B4-BE49-F238E27FC236}">
                  <a16:creationId xmlns:a16="http://schemas.microsoft.com/office/drawing/2014/main" id="{6A42CFBB-7B1A-4C34-A1FC-5B6D475C1B05}"/>
                </a:ext>
              </a:extLst>
            </p:cNvPr>
            <p:cNvGrpSpPr/>
            <p:nvPr/>
          </p:nvGrpSpPr>
          <p:grpSpPr>
            <a:xfrm>
              <a:off x="10660316" y="3332226"/>
              <a:ext cx="535686" cy="535813"/>
              <a:chOff x="10660316" y="3332226"/>
              <a:chExt cx="535686" cy="535813"/>
            </a:xfrm>
            <a:grpFill/>
          </p:grpSpPr>
          <p:sp>
            <p:nvSpPr>
              <p:cNvPr id="502" name="Freihandform 640">
                <a:extLst>
                  <a:ext uri="{FF2B5EF4-FFF2-40B4-BE49-F238E27FC236}">
                    <a16:creationId xmlns:a16="http://schemas.microsoft.com/office/drawing/2014/main" id="{39A44F4F-6869-4D09-A30F-61FBE99D64F1}"/>
                  </a:ext>
                </a:extLst>
              </p:cNvPr>
              <p:cNvSpPr/>
              <p:nvPr/>
            </p:nvSpPr>
            <p:spPr>
              <a:xfrm>
                <a:off x="10660316" y="3475037"/>
                <a:ext cx="339343" cy="303657"/>
              </a:xfrm>
              <a:custGeom>
                <a:avLst/>
                <a:gdLst>
                  <a:gd name="connsiteX0" fmla="*/ 330390 w 339343"/>
                  <a:gd name="connsiteY0" fmla="*/ 303657 h 303657"/>
                  <a:gd name="connsiteX1" fmla="*/ 8953 w 339343"/>
                  <a:gd name="connsiteY1" fmla="*/ 303657 h 303657"/>
                  <a:gd name="connsiteX2" fmla="*/ 0 w 339343"/>
                  <a:gd name="connsiteY2" fmla="*/ 294703 h 303657"/>
                  <a:gd name="connsiteX3" fmla="*/ 0 w 339343"/>
                  <a:gd name="connsiteY3" fmla="*/ 8953 h 303657"/>
                  <a:gd name="connsiteX4" fmla="*/ 8953 w 339343"/>
                  <a:gd name="connsiteY4" fmla="*/ 0 h 303657"/>
                  <a:gd name="connsiteX5" fmla="*/ 330390 w 339343"/>
                  <a:gd name="connsiteY5" fmla="*/ 0 h 303657"/>
                  <a:gd name="connsiteX6" fmla="*/ 339344 w 339343"/>
                  <a:gd name="connsiteY6" fmla="*/ 8953 h 303657"/>
                  <a:gd name="connsiteX7" fmla="*/ 339344 w 339343"/>
                  <a:gd name="connsiteY7" fmla="*/ 294703 h 303657"/>
                  <a:gd name="connsiteX8" fmla="*/ 330390 w 339343"/>
                  <a:gd name="connsiteY8" fmla="*/ 303657 h 303657"/>
                  <a:gd name="connsiteX9" fmla="*/ 17843 w 339343"/>
                  <a:gd name="connsiteY9" fmla="*/ 285814 h 303657"/>
                  <a:gd name="connsiteX10" fmla="*/ 321437 w 339343"/>
                  <a:gd name="connsiteY10" fmla="*/ 285814 h 303657"/>
                  <a:gd name="connsiteX11" fmla="*/ 321437 w 339343"/>
                  <a:gd name="connsiteY11" fmla="*/ 17907 h 303657"/>
                  <a:gd name="connsiteX12" fmla="*/ 17843 w 339343"/>
                  <a:gd name="connsiteY12" fmla="*/ 17907 h 303657"/>
                  <a:gd name="connsiteX13" fmla="*/ 17843 w 339343"/>
                  <a:gd name="connsiteY13" fmla="*/ 285814 h 3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43" h="303657">
                    <a:moveTo>
                      <a:pt x="330390" y="303657"/>
                    </a:moveTo>
                    <a:lnTo>
                      <a:pt x="8953" y="303657"/>
                    </a:lnTo>
                    <a:cubicBezTo>
                      <a:pt x="4001" y="303657"/>
                      <a:pt x="0" y="299657"/>
                      <a:pt x="0" y="294703"/>
                    </a:cubicBezTo>
                    <a:lnTo>
                      <a:pt x="0" y="8953"/>
                    </a:lnTo>
                    <a:cubicBezTo>
                      <a:pt x="0" y="4001"/>
                      <a:pt x="4001" y="0"/>
                      <a:pt x="8953" y="0"/>
                    </a:cubicBezTo>
                    <a:lnTo>
                      <a:pt x="330390" y="0"/>
                    </a:lnTo>
                    <a:cubicBezTo>
                      <a:pt x="335343" y="0"/>
                      <a:pt x="339344" y="4001"/>
                      <a:pt x="339344" y="8953"/>
                    </a:cubicBezTo>
                    <a:lnTo>
                      <a:pt x="339344" y="294703"/>
                    </a:lnTo>
                    <a:cubicBezTo>
                      <a:pt x="339280" y="299720"/>
                      <a:pt x="335280" y="303657"/>
                      <a:pt x="330390" y="303657"/>
                    </a:cubicBezTo>
                    <a:close/>
                    <a:moveTo>
                      <a:pt x="17843" y="285814"/>
                    </a:moveTo>
                    <a:lnTo>
                      <a:pt x="321437" y="285814"/>
                    </a:lnTo>
                    <a:lnTo>
                      <a:pt x="321437" y="17907"/>
                    </a:lnTo>
                    <a:lnTo>
                      <a:pt x="17843" y="17907"/>
                    </a:lnTo>
                    <a:lnTo>
                      <a:pt x="17843" y="285814"/>
                    </a:lnTo>
                    <a:close/>
                  </a:path>
                </a:pathLst>
              </a:custGeom>
              <a:grpFill/>
              <a:ln w="6350" cap="flat">
                <a:noFill/>
                <a:prstDash val="solid"/>
                <a:miter/>
              </a:ln>
            </p:spPr>
            <p:txBody>
              <a:bodyPr rtlCol="0" anchor="ctr"/>
              <a:lstStyle/>
              <a:p>
                <a:endParaRPr lang="de-DE"/>
              </a:p>
            </p:txBody>
          </p:sp>
          <p:sp>
            <p:nvSpPr>
              <p:cNvPr id="503" name="Freihandform 641">
                <a:extLst>
                  <a:ext uri="{FF2B5EF4-FFF2-40B4-BE49-F238E27FC236}">
                    <a16:creationId xmlns:a16="http://schemas.microsoft.com/office/drawing/2014/main" id="{5F18C788-A66E-4E7D-B38A-9EC3B8FDFF28}"/>
                  </a:ext>
                </a:extLst>
              </p:cNvPr>
              <p:cNvSpPr/>
              <p:nvPr/>
            </p:nvSpPr>
            <p:spPr>
              <a:xfrm>
                <a:off x="10740644"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04" name="Freihandform 642">
                <a:extLst>
                  <a:ext uri="{FF2B5EF4-FFF2-40B4-BE49-F238E27FC236}">
                    <a16:creationId xmlns:a16="http://schemas.microsoft.com/office/drawing/2014/main" id="{DF8CFA6A-25E9-4031-A826-83EEB746AF43}"/>
                  </a:ext>
                </a:extLst>
              </p:cNvPr>
              <p:cNvSpPr/>
              <p:nvPr/>
            </p:nvSpPr>
            <p:spPr>
              <a:xfrm>
                <a:off x="10821035"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05" name="Freihandform 643">
                <a:extLst>
                  <a:ext uri="{FF2B5EF4-FFF2-40B4-BE49-F238E27FC236}">
                    <a16:creationId xmlns:a16="http://schemas.microsoft.com/office/drawing/2014/main" id="{DE20B9D7-5356-4F21-9A8D-4C29E0995C5D}"/>
                  </a:ext>
                </a:extLst>
              </p:cNvPr>
              <p:cNvSpPr/>
              <p:nvPr/>
            </p:nvSpPr>
            <p:spPr>
              <a:xfrm>
                <a:off x="10901362"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06" name="Freihandform 644">
                <a:extLst>
                  <a:ext uri="{FF2B5EF4-FFF2-40B4-BE49-F238E27FC236}">
                    <a16:creationId xmlns:a16="http://schemas.microsoft.com/office/drawing/2014/main" id="{A743B402-ECC5-4AD4-AB71-4CEABDD22304}"/>
                  </a:ext>
                </a:extLst>
              </p:cNvPr>
              <p:cNvSpPr/>
              <p:nvPr/>
            </p:nvSpPr>
            <p:spPr>
              <a:xfrm>
                <a:off x="10669206" y="3546538"/>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07" name="Freihandform 645">
                <a:extLst>
                  <a:ext uri="{FF2B5EF4-FFF2-40B4-BE49-F238E27FC236}">
                    <a16:creationId xmlns:a16="http://schemas.microsoft.com/office/drawing/2014/main" id="{4DB46E4E-EED8-4896-B26B-8DE668100F64}"/>
                  </a:ext>
                </a:extLst>
              </p:cNvPr>
              <p:cNvSpPr/>
              <p:nvPr/>
            </p:nvSpPr>
            <p:spPr>
              <a:xfrm>
                <a:off x="10669206" y="3617976"/>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dirty="0"/>
              </a:p>
            </p:txBody>
          </p:sp>
          <p:sp>
            <p:nvSpPr>
              <p:cNvPr id="508" name="Freihandform 646">
                <a:extLst>
                  <a:ext uri="{FF2B5EF4-FFF2-40B4-BE49-F238E27FC236}">
                    <a16:creationId xmlns:a16="http://schemas.microsoft.com/office/drawing/2014/main" id="{0147B907-121A-446B-8603-E52C7C0BB4CA}"/>
                  </a:ext>
                </a:extLst>
              </p:cNvPr>
              <p:cNvSpPr/>
              <p:nvPr/>
            </p:nvSpPr>
            <p:spPr>
              <a:xfrm>
                <a:off x="10669206" y="3689413"/>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09" name="Freihandform 647">
                <a:extLst>
                  <a:ext uri="{FF2B5EF4-FFF2-40B4-BE49-F238E27FC236}">
                    <a16:creationId xmlns:a16="http://schemas.microsoft.com/office/drawing/2014/main" id="{2FBA8B53-EE08-45EC-B47B-4A085F2BEF8D}"/>
                  </a:ext>
                </a:extLst>
              </p:cNvPr>
              <p:cNvSpPr/>
              <p:nvPr/>
            </p:nvSpPr>
            <p:spPr>
              <a:xfrm>
                <a:off x="10740643" y="3760851"/>
                <a:ext cx="259016" cy="107188"/>
              </a:xfrm>
              <a:custGeom>
                <a:avLst/>
                <a:gdLst>
                  <a:gd name="connsiteX0" fmla="*/ 250063 w 259016"/>
                  <a:gd name="connsiteY0" fmla="*/ 107188 h 107188"/>
                  <a:gd name="connsiteX1" fmla="*/ 8954 w 259016"/>
                  <a:gd name="connsiteY1" fmla="*/ 107188 h 107188"/>
                  <a:gd name="connsiteX2" fmla="*/ 0 w 259016"/>
                  <a:gd name="connsiteY2" fmla="*/ 98234 h 107188"/>
                  <a:gd name="connsiteX3" fmla="*/ 0 w 259016"/>
                  <a:gd name="connsiteY3" fmla="*/ 8953 h 107188"/>
                  <a:gd name="connsiteX4" fmla="*/ 8954 w 259016"/>
                  <a:gd name="connsiteY4" fmla="*/ 0 h 107188"/>
                  <a:gd name="connsiteX5" fmla="*/ 250063 w 259016"/>
                  <a:gd name="connsiteY5" fmla="*/ 0 h 107188"/>
                  <a:gd name="connsiteX6" fmla="*/ 259017 w 259016"/>
                  <a:gd name="connsiteY6" fmla="*/ 8953 h 107188"/>
                  <a:gd name="connsiteX7" fmla="*/ 259017 w 259016"/>
                  <a:gd name="connsiteY7" fmla="*/ 98234 h 107188"/>
                  <a:gd name="connsiteX8" fmla="*/ 250063 w 259016"/>
                  <a:gd name="connsiteY8" fmla="*/ 107188 h 107188"/>
                  <a:gd name="connsiteX9" fmla="*/ 17844 w 259016"/>
                  <a:gd name="connsiteY9" fmla="*/ 89281 h 107188"/>
                  <a:gd name="connsiteX10" fmla="*/ 241047 w 259016"/>
                  <a:gd name="connsiteY10" fmla="*/ 89281 h 107188"/>
                  <a:gd name="connsiteX11" fmla="*/ 241047 w 259016"/>
                  <a:gd name="connsiteY11" fmla="*/ 17843 h 107188"/>
                  <a:gd name="connsiteX12" fmla="*/ 17844 w 259016"/>
                  <a:gd name="connsiteY12" fmla="*/ 17843 h 107188"/>
                  <a:gd name="connsiteX13" fmla="*/ 17844 w 259016"/>
                  <a:gd name="connsiteY13" fmla="*/ 89281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016" h="107188">
                    <a:moveTo>
                      <a:pt x="250063" y="107188"/>
                    </a:moveTo>
                    <a:lnTo>
                      <a:pt x="8954" y="107188"/>
                    </a:lnTo>
                    <a:cubicBezTo>
                      <a:pt x="4001" y="107188"/>
                      <a:pt x="0" y="103188"/>
                      <a:pt x="0" y="98234"/>
                    </a:cubicBezTo>
                    <a:lnTo>
                      <a:pt x="0" y="8953"/>
                    </a:lnTo>
                    <a:cubicBezTo>
                      <a:pt x="0" y="4001"/>
                      <a:pt x="4001" y="0"/>
                      <a:pt x="8954" y="0"/>
                    </a:cubicBezTo>
                    <a:lnTo>
                      <a:pt x="250063" y="0"/>
                    </a:lnTo>
                    <a:cubicBezTo>
                      <a:pt x="255016" y="0"/>
                      <a:pt x="259017" y="4001"/>
                      <a:pt x="259017" y="8953"/>
                    </a:cubicBezTo>
                    <a:lnTo>
                      <a:pt x="259017" y="98234"/>
                    </a:lnTo>
                    <a:cubicBezTo>
                      <a:pt x="258953" y="103188"/>
                      <a:pt x="254953" y="107188"/>
                      <a:pt x="250063" y="107188"/>
                    </a:cubicBezTo>
                    <a:close/>
                    <a:moveTo>
                      <a:pt x="17844" y="89281"/>
                    </a:moveTo>
                    <a:lnTo>
                      <a:pt x="241047" y="89281"/>
                    </a:lnTo>
                    <a:lnTo>
                      <a:pt x="241047" y="17843"/>
                    </a:lnTo>
                    <a:lnTo>
                      <a:pt x="17844" y="17843"/>
                    </a:lnTo>
                    <a:lnTo>
                      <a:pt x="17844" y="89281"/>
                    </a:lnTo>
                    <a:close/>
                  </a:path>
                </a:pathLst>
              </a:custGeom>
              <a:grpFill/>
              <a:ln w="6350" cap="flat">
                <a:noFill/>
                <a:prstDash val="solid"/>
                <a:miter/>
              </a:ln>
            </p:spPr>
            <p:txBody>
              <a:bodyPr rtlCol="0" anchor="ctr"/>
              <a:lstStyle/>
              <a:p>
                <a:endParaRPr lang="de-DE"/>
              </a:p>
            </p:txBody>
          </p:sp>
          <p:sp>
            <p:nvSpPr>
              <p:cNvPr id="510" name="Freihandform 648">
                <a:extLst>
                  <a:ext uri="{FF2B5EF4-FFF2-40B4-BE49-F238E27FC236}">
                    <a16:creationId xmlns:a16="http://schemas.microsoft.com/office/drawing/2014/main" id="{8B277E53-D4C7-480E-AE1F-A91793F52E65}"/>
                  </a:ext>
                </a:extLst>
              </p:cNvPr>
              <p:cNvSpPr/>
              <p:nvPr/>
            </p:nvSpPr>
            <p:spPr>
              <a:xfrm>
                <a:off x="10820907" y="3332226"/>
                <a:ext cx="375095" cy="535813"/>
              </a:xfrm>
              <a:custGeom>
                <a:avLst/>
                <a:gdLst>
                  <a:gd name="connsiteX0" fmla="*/ 366205 w 375095"/>
                  <a:gd name="connsiteY0" fmla="*/ 535813 h 535813"/>
                  <a:gd name="connsiteX1" fmla="*/ 169736 w 375095"/>
                  <a:gd name="connsiteY1" fmla="*/ 535813 h 535813"/>
                  <a:gd name="connsiteX2" fmla="*/ 160782 w 375095"/>
                  <a:gd name="connsiteY2" fmla="*/ 526859 h 535813"/>
                  <a:gd name="connsiteX3" fmla="*/ 160782 w 375095"/>
                  <a:gd name="connsiteY3" fmla="*/ 160782 h 535813"/>
                  <a:gd name="connsiteX4" fmla="*/ 8954 w 375095"/>
                  <a:gd name="connsiteY4" fmla="*/ 160782 h 535813"/>
                  <a:gd name="connsiteX5" fmla="*/ 0 w 375095"/>
                  <a:gd name="connsiteY5" fmla="*/ 151828 h 535813"/>
                  <a:gd name="connsiteX6" fmla="*/ 0 w 375095"/>
                  <a:gd name="connsiteY6" fmla="*/ 8953 h 535813"/>
                  <a:gd name="connsiteX7" fmla="*/ 8954 w 375095"/>
                  <a:gd name="connsiteY7" fmla="*/ 0 h 535813"/>
                  <a:gd name="connsiteX8" fmla="*/ 366141 w 375095"/>
                  <a:gd name="connsiteY8" fmla="*/ 0 h 535813"/>
                  <a:gd name="connsiteX9" fmla="*/ 375095 w 375095"/>
                  <a:gd name="connsiteY9" fmla="*/ 8953 h 535813"/>
                  <a:gd name="connsiteX10" fmla="*/ 375095 w 375095"/>
                  <a:gd name="connsiteY10" fmla="*/ 526859 h 535813"/>
                  <a:gd name="connsiteX11" fmla="*/ 366205 w 375095"/>
                  <a:gd name="connsiteY11" fmla="*/ 535813 h 535813"/>
                  <a:gd name="connsiteX12" fmla="*/ 178689 w 375095"/>
                  <a:gd name="connsiteY12" fmla="*/ 517906 h 535813"/>
                  <a:gd name="connsiteX13" fmla="*/ 357251 w 375095"/>
                  <a:gd name="connsiteY13" fmla="*/ 517906 h 535813"/>
                  <a:gd name="connsiteX14" fmla="*/ 357251 w 375095"/>
                  <a:gd name="connsiteY14" fmla="*/ 17843 h 535813"/>
                  <a:gd name="connsiteX15" fmla="*/ 17907 w 375095"/>
                  <a:gd name="connsiteY15" fmla="*/ 17843 h 535813"/>
                  <a:gd name="connsiteX16" fmla="*/ 17907 w 375095"/>
                  <a:gd name="connsiteY16" fmla="*/ 142875 h 535813"/>
                  <a:gd name="connsiteX17" fmla="*/ 169736 w 375095"/>
                  <a:gd name="connsiteY17" fmla="*/ 142875 h 535813"/>
                  <a:gd name="connsiteX18" fmla="*/ 178689 w 375095"/>
                  <a:gd name="connsiteY18" fmla="*/ 151828 h 535813"/>
                  <a:gd name="connsiteX19" fmla="*/ 178689 w 375095"/>
                  <a:gd name="connsiteY19" fmla="*/ 517906 h 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095" h="535813">
                    <a:moveTo>
                      <a:pt x="366205" y="535813"/>
                    </a:moveTo>
                    <a:lnTo>
                      <a:pt x="169736" y="535813"/>
                    </a:lnTo>
                    <a:cubicBezTo>
                      <a:pt x="164783" y="535813"/>
                      <a:pt x="160782" y="531813"/>
                      <a:pt x="160782" y="526859"/>
                    </a:cubicBezTo>
                    <a:lnTo>
                      <a:pt x="160782" y="160782"/>
                    </a:lnTo>
                    <a:lnTo>
                      <a:pt x="8954" y="160782"/>
                    </a:lnTo>
                    <a:cubicBezTo>
                      <a:pt x="4001" y="160782"/>
                      <a:pt x="0" y="156782"/>
                      <a:pt x="0" y="151828"/>
                    </a:cubicBezTo>
                    <a:lnTo>
                      <a:pt x="0" y="8953"/>
                    </a:lnTo>
                    <a:cubicBezTo>
                      <a:pt x="0" y="4001"/>
                      <a:pt x="4001" y="0"/>
                      <a:pt x="8954" y="0"/>
                    </a:cubicBezTo>
                    <a:lnTo>
                      <a:pt x="366141" y="0"/>
                    </a:lnTo>
                    <a:cubicBezTo>
                      <a:pt x="371094" y="0"/>
                      <a:pt x="375095" y="4001"/>
                      <a:pt x="375095" y="8953"/>
                    </a:cubicBezTo>
                    <a:lnTo>
                      <a:pt x="375095" y="526859"/>
                    </a:lnTo>
                    <a:cubicBezTo>
                      <a:pt x="375159" y="531813"/>
                      <a:pt x="371158" y="535813"/>
                      <a:pt x="366205" y="535813"/>
                    </a:cubicBezTo>
                    <a:close/>
                    <a:moveTo>
                      <a:pt x="178689" y="517906"/>
                    </a:moveTo>
                    <a:lnTo>
                      <a:pt x="357251" y="517906"/>
                    </a:lnTo>
                    <a:lnTo>
                      <a:pt x="357251" y="17843"/>
                    </a:lnTo>
                    <a:lnTo>
                      <a:pt x="17907" y="17843"/>
                    </a:lnTo>
                    <a:lnTo>
                      <a:pt x="17907" y="142875"/>
                    </a:lnTo>
                    <a:lnTo>
                      <a:pt x="169736" y="142875"/>
                    </a:lnTo>
                    <a:cubicBezTo>
                      <a:pt x="174689" y="142875"/>
                      <a:pt x="178689" y="146876"/>
                      <a:pt x="178689" y="151828"/>
                    </a:cubicBezTo>
                    <a:lnTo>
                      <a:pt x="178689" y="517906"/>
                    </a:lnTo>
                    <a:close/>
                  </a:path>
                </a:pathLst>
              </a:custGeom>
              <a:grpFill/>
              <a:ln w="6350" cap="flat">
                <a:noFill/>
                <a:prstDash val="solid"/>
                <a:miter/>
              </a:ln>
            </p:spPr>
            <p:txBody>
              <a:bodyPr rtlCol="0" anchor="ctr"/>
              <a:lstStyle/>
              <a:p>
                <a:endParaRPr lang="de-DE"/>
              </a:p>
            </p:txBody>
          </p:sp>
          <p:sp>
            <p:nvSpPr>
              <p:cNvPr id="511" name="Freihandform 649">
                <a:extLst>
                  <a:ext uri="{FF2B5EF4-FFF2-40B4-BE49-F238E27FC236}">
                    <a16:creationId xmlns:a16="http://schemas.microsoft.com/office/drawing/2014/main" id="{2955ADF5-DFFA-4966-A1CF-82BA39DD58A2}"/>
                  </a:ext>
                </a:extLst>
              </p:cNvPr>
              <p:cNvSpPr/>
              <p:nvPr/>
            </p:nvSpPr>
            <p:spPr>
              <a:xfrm>
                <a:off x="1085672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2" name="Freihandform 650">
                <a:extLst>
                  <a:ext uri="{FF2B5EF4-FFF2-40B4-BE49-F238E27FC236}">
                    <a16:creationId xmlns:a16="http://schemas.microsoft.com/office/drawing/2014/main" id="{90B438F4-FCE3-475F-91AC-F7C5407A33D7}"/>
                  </a:ext>
                </a:extLst>
              </p:cNvPr>
              <p:cNvSpPr/>
              <p:nvPr/>
            </p:nvSpPr>
            <p:spPr>
              <a:xfrm>
                <a:off x="1089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3" name="Freihandform 651">
                <a:extLst>
                  <a:ext uri="{FF2B5EF4-FFF2-40B4-BE49-F238E27FC236}">
                    <a16:creationId xmlns:a16="http://schemas.microsoft.com/office/drawing/2014/main" id="{CE6E2E51-FE7C-4C9E-8923-41B6F98C4AC1}"/>
                  </a:ext>
                </a:extLst>
              </p:cNvPr>
              <p:cNvSpPr/>
              <p:nvPr/>
            </p:nvSpPr>
            <p:spPr>
              <a:xfrm>
                <a:off x="10928159"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4" name="Freihandform 652">
                <a:extLst>
                  <a:ext uri="{FF2B5EF4-FFF2-40B4-BE49-F238E27FC236}">
                    <a16:creationId xmlns:a16="http://schemas.microsoft.com/office/drawing/2014/main" id="{7E78724A-F616-4A4F-92B2-82682A711F25}"/>
                  </a:ext>
                </a:extLst>
              </p:cNvPr>
              <p:cNvSpPr/>
              <p:nvPr/>
            </p:nvSpPr>
            <p:spPr>
              <a:xfrm>
                <a:off x="10963910"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5" name="Freihandform 653">
                <a:extLst>
                  <a:ext uri="{FF2B5EF4-FFF2-40B4-BE49-F238E27FC236}">
                    <a16:creationId xmlns:a16="http://schemas.microsoft.com/office/drawing/2014/main" id="{5DD65764-1C9C-4421-B63D-2E734CE92E06}"/>
                  </a:ext>
                </a:extLst>
              </p:cNvPr>
              <p:cNvSpPr/>
              <p:nvPr/>
            </p:nvSpPr>
            <p:spPr>
              <a:xfrm>
                <a:off x="1099959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6" name="Freihandform 654">
                <a:extLst>
                  <a:ext uri="{FF2B5EF4-FFF2-40B4-BE49-F238E27FC236}">
                    <a16:creationId xmlns:a16="http://schemas.microsoft.com/office/drawing/2014/main" id="{F2C757D6-73B2-4A0B-85FE-0D94DC86E0B7}"/>
                  </a:ext>
                </a:extLst>
              </p:cNvPr>
              <p:cNvSpPr/>
              <p:nvPr/>
            </p:nvSpPr>
            <p:spPr>
              <a:xfrm>
                <a:off x="1103534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7" name="Freihandform 655">
                <a:extLst>
                  <a:ext uri="{FF2B5EF4-FFF2-40B4-BE49-F238E27FC236}">
                    <a16:creationId xmlns:a16="http://schemas.microsoft.com/office/drawing/2014/main" id="{61F58579-E928-432A-BA4D-FD5B5243B957}"/>
                  </a:ext>
                </a:extLst>
              </p:cNvPr>
              <p:cNvSpPr/>
              <p:nvPr/>
            </p:nvSpPr>
            <p:spPr>
              <a:xfrm>
                <a:off x="11071034"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8" name="Freihandform 656">
                <a:extLst>
                  <a:ext uri="{FF2B5EF4-FFF2-40B4-BE49-F238E27FC236}">
                    <a16:creationId xmlns:a16="http://schemas.microsoft.com/office/drawing/2014/main" id="{C46E5D81-FA69-4FBC-86D5-40D0D314528D}"/>
                  </a:ext>
                </a:extLst>
              </p:cNvPr>
              <p:cNvSpPr/>
              <p:nvPr/>
            </p:nvSpPr>
            <p:spPr>
              <a:xfrm>
                <a:off x="11106785"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19" name="Freihandform 657">
                <a:extLst>
                  <a:ext uri="{FF2B5EF4-FFF2-40B4-BE49-F238E27FC236}">
                    <a16:creationId xmlns:a16="http://schemas.microsoft.com/office/drawing/2014/main" id="{F8D0E271-73EE-429D-A2A7-84277FFFED84}"/>
                  </a:ext>
                </a:extLst>
              </p:cNvPr>
              <p:cNvSpPr/>
              <p:nvPr/>
            </p:nvSpPr>
            <p:spPr>
              <a:xfrm>
                <a:off x="1114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0" name="Freihandform 658">
                <a:extLst>
                  <a:ext uri="{FF2B5EF4-FFF2-40B4-BE49-F238E27FC236}">
                    <a16:creationId xmlns:a16="http://schemas.microsoft.com/office/drawing/2014/main" id="{44082402-F0E0-4E98-AA1F-083F83E5D667}"/>
                  </a:ext>
                </a:extLst>
              </p:cNvPr>
              <p:cNvSpPr/>
              <p:nvPr/>
            </p:nvSpPr>
            <p:spPr>
              <a:xfrm>
                <a:off x="1085672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1" name="Freihandform 659">
                <a:extLst>
                  <a:ext uri="{FF2B5EF4-FFF2-40B4-BE49-F238E27FC236}">
                    <a16:creationId xmlns:a16="http://schemas.microsoft.com/office/drawing/2014/main" id="{5C416C87-8DDB-4D5C-A997-502216B5D0C9}"/>
                  </a:ext>
                </a:extLst>
              </p:cNvPr>
              <p:cNvSpPr/>
              <p:nvPr/>
            </p:nvSpPr>
            <p:spPr>
              <a:xfrm>
                <a:off x="1089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2" name="Freihandform 660">
                <a:extLst>
                  <a:ext uri="{FF2B5EF4-FFF2-40B4-BE49-F238E27FC236}">
                    <a16:creationId xmlns:a16="http://schemas.microsoft.com/office/drawing/2014/main" id="{B7B0D83C-AE0A-4D34-A0FB-7A293022BC03}"/>
                  </a:ext>
                </a:extLst>
              </p:cNvPr>
              <p:cNvSpPr/>
              <p:nvPr/>
            </p:nvSpPr>
            <p:spPr>
              <a:xfrm>
                <a:off x="10928159"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3" name="Freihandform 661">
                <a:extLst>
                  <a:ext uri="{FF2B5EF4-FFF2-40B4-BE49-F238E27FC236}">
                    <a16:creationId xmlns:a16="http://schemas.microsoft.com/office/drawing/2014/main" id="{92F9671E-8105-4893-B7A6-383DC04FC56B}"/>
                  </a:ext>
                </a:extLst>
              </p:cNvPr>
              <p:cNvSpPr/>
              <p:nvPr/>
            </p:nvSpPr>
            <p:spPr>
              <a:xfrm>
                <a:off x="10963910"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4" name="Freihandform 662">
                <a:extLst>
                  <a:ext uri="{FF2B5EF4-FFF2-40B4-BE49-F238E27FC236}">
                    <a16:creationId xmlns:a16="http://schemas.microsoft.com/office/drawing/2014/main" id="{0A93B129-E878-468C-AA54-33B05D0AF856}"/>
                  </a:ext>
                </a:extLst>
              </p:cNvPr>
              <p:cNvSpPr/>
              <p:nvPr/>
            </p:nvSpPr>
            <p:spPr>
              <a:xfrm>
                <a:off x="1099959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5" name="Freihandform 663">
                <a:extLst>
                  <a:ext uri="{FF2B5EF4-FFF2-40B4-BE49-F238E27FC236}">
                    <a16:creationId xmlns:a16="http://schemas.microsoft.com/office/drawing/2014/main" id="{1AC2D6BF-7926-43F3-B95A-BE9C0DAD7926}"/>
                  </a:ext>
                </a:extLst>
              </p:cNvPr>
              <p:cNvSpPr/>
              <p:nvPr/>
            </p:nvSpPr>
            <p:spPr>
              <a:xfrm>
                <a:off x="1103534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6" name="Freihandform 664">
                <a:extLst>
                  <a:ext uri="{FF2B5EF4-FFF2-40B4-BE49-F238E27FC236}">
                    <a16:creationId xmlns:a16="http://schemas.microsoft.com/office/drawing/2014/main" id="{7AFAAAA5-191F-489A-93EF-C46BD61D7A18}"/>
                  </a:ext>
                </a:extLst>
              </p:cNvPr>
              <p:cNvSpPr/>
              <p:nvPr/>
            </p:nvSpPr>
            <p:spPr>
              <a:xfrm>
                <a:off x="11071034"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7" name="Freihandform 665">
                <a:extLst>
                  <a:ext uri="{FF2B5EF4-FFF2-40B4-BE49-F238E27FC236}">
                    <a16:creationId xmlns:a16="http://schemas.microsoft.com/office/drawing/2014/main" id="{9C3F1A74-C0F2-4409-B1FE-945AADF137C9}"/>
                  </a:ext>
                </a:extLst>
              </p:cNvPr>
              <p:cNvSpPr/>
              <p:nvPr/>
            </p:nvSpPr>
            <p:spPr>
              <a:xfrm>
                <a:off x="11106785"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8" name="Freihandform 666">
                <a:extLst>
                  <a:ext uri="{FF2B5EF4-FFF2-40B4-BE49-F238E27FC236}">
                    <a16:creationId xmlns:a16="http://schemas.microsoft.com/office/drawing/2014/main" id="{0CE2A10A-DBDE-4C86-B775-32B513E57F8C}"/>
                  </a:ext>
                </a:extLst>
              </p:cNvPr>
              <p:cNvSpPr/>
              <p:nvPr/>
            </p:nvSpPr>
            <p:spPr>
              <a:xfrm>
                <a:off x="1114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29" name="Freihandform 667">
                <a:extLst>
                  <a:ext uri="{FF2B5EF4-FFF2-40B4-BE49-F238E27FC236}">
                    <a16:creationId xmlns:a16="http://schemas.microsoft.com/office/drawing/2014/main" id="{EB57587A-B695-44F8-BCD2-77EFC43F232F}"/>
                  </a:ext>
                </a:extLst>
              </p:cNvPr>
              <p:cNvSpPr/>
              <p:nvPr/>
            </p:nvSpPr>
            <p:spPr>
              <a:xfrm>
                <a:off x="1085672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0" name="Freihandform 668">
                <a:extLst>
                  <a:ext uri="{FF2B5EF4-FFF2-40B4-BE49-F238E27FC236}">
                    <a16:creationId xmlns:a16="http://schemas.microsoft.com/office/drawing/2014/main" id="{A2D9CA18-1EF1-4D4E-9F5F-EE29D2686936}"/>
                  </a:ext>
                </a:extLst>
              </p:cNvPr>
              <p:cNvSpPr/>
              <p:nvPr/>
            </p:nvSpPr>
            <p:spPr>
              <a:xfrm>
                <a:off x="1089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1" name="Freihandform 669">
                <a:extLst>
                  <a:ext uri="{FF2B5EF4-FFF2-40B4-BE49-F238E27FC236}">
                    <a16:creationId xmlns:a16="http://schemas.microsoft.com/office/drawing/2014/main" id="{F1D42382-4708-4B09-9FA1-65F89AEF77FB}"/>
                  </a:ext>
                </a:extLst>
              </p:cNvPr>
              <p:cNvSpPr/>
              <p:nvPr/>
            </p:nvSpPr>
            <p:spPr>
              <a:xfrm>
                <a:off x="10928159"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2" name="Freihandform 670">
                <a:extLst>
                  <a:ext uri="{FF2B5EF4-FFF2-40B4-BE49-F238E27FC236}">
                    <a16:creationId xmlns:a16="http://schemas.microsoft.com/office/drawing/2014/main" id="{48D9348A-D565-485C-8BED-3B1E7AEDF161}"/>
                  </a:ext>
                </a:extLst>
              </p:cNvPr>
              <p:cNvSpPr/>
              <p:nvPr/>
            </p:nvSpPr>
            <p:spPr>
              <a:xfrm>
                <a:off x="10963910"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3" name="Freihandform 671">
                <a:extLst>
                  <a:ext uri="{FF2B5EF4-FFF2-40B4-BE49-F238E27FC236}">
                    <a16:creationId xmlns:a16="http://schemas.microsoft.com/office/drawing/2014/main" id="{822F4568-5761-424E-8F4D-BA4989DBBA98}"/>
                  </a:ext>
                </a:extLst>
              </p:cNvPr>
              <p:cNvSpPr/>
              <p:nvPr/>
            </p:nvSpPr>
            <p:spPr>
              <a:xfrm>
                <a:off x="1099959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4" name="Freihandform 672">
                <a:extLst>
                  <a:ext uri="{FF2B5EF4-FFF2-40B4-BE49-F238E27FC236}">
                    <a16:creationId xmlns:a16="http://schemas.microsoft.com/office/drawing/2014/main" id="{1A20EC2E-5262-44EC-86E7-5BB1072A3B31}"/>
                  </a:ext>
                </a:extLst>
              </p:cNvPr>
              <p:cNvSpPr/>
              <p:nvPr/>
            </p:nvSpPr>
            <p:spPr>
              <a:xfrm>
                <a:off x="1103534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5" name="Freihandform 673">
                <a:extLst>
                  <a:ext uri="{FF2B5EF4-FFF2-40B4-BE49-F238E27FC236}">
                    <a16:creationId xmlns:a16="http://schemas.microsoft.com/office/drawing/2014/main" id="{78079D7E-4846-4D64-967F-9AACA4BBDE21}"/>
                  </a:ext>
                </a:extLst>
              </p:cNvPr>
              <p:cNvSpPr/>
              <p:nvPr/>
            </p:nvSpPr>
            <p:spPr>
              <a:xfrm>
                <a:off x="11071034"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6" name="Freihandform 674">
                <a:extLst>
                  <a:ext uri="{FF2B5EF4-FFF2-40B4-BE49-F238E27FC236}">
                    <a16:creationId xmlns:a16="http://schemas.microsoft.com/office/drawing/2014/main" id="{364E2AFD-CD18-46F0-8879-D7CABD6A862F}"/>
                  </a:ext>
                </a:extLst>
              </p:cNvPr>
              <p:cNvSpPr/>
              <p:nvPr/>
            </p:nvSpPr>
            <p:spPr>
              <a:xfrm>
                <a:off x="11106785"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7" name="Freihandform 675">
                <a:extLst>
                  <a:ext uri="{FF2B5EF4-FFF2-40B4-BE49-F238E27FC236}">
                    <a16:creationId xmlns:a16="http://schemas.microsoft.com/office/drawing/2014/main" id="{9D20C017-EDA1-4969-B1C4-DCF230159829}"/>
                  </a:ext>
                </a:extLst>
              </p:cNvPr>
              <p:cNvSpPr/>
              <p:nvPr/>
            </p:nvSpPr>
            <p:spPr>
              <a:xfrm>
                <a:off x="1114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8" name="Freihandform 676">
                <a:extLst>
                  <a:ext uri="{FF2B5EF4-FFF2-40B4-BE49-F238E27FC236}">
                    <a16:creationId xmlns:a16="http://schemas.microsoft.com/office/drawing/2014/main" id="{30534A44-4086-41D9-AF4D-6D76256B142A}"/>
                  </a:ext>
                </a:extLst>
              </p:cNvPr>
              <p:cNvSpPr/>
              <p:nvPr/>
            </p:nvSpPr>
            <p:spPr>
              <a:xfrm>
                <a:off x="11035347"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39" name="Freihandform 677">
                <a:extLst>
                  <a:ext uri="{FF2B5EF4-FFF2-40B4-BE49-F238E27FC236}">
                    <a16:creationId xmlns:a16="http://schemas.microsoft.com/office/drawing/2014/main" id="{21D867E0-ABCA-477A-878D-65CFAC648DAD}"/>
                  </a:ext>
                </a:extLst>
              </p:cNvPr>
              <p:cNvSpPr/>
              <p:nvPr/>
            </p:nvSpPr>
            <p:spPr>
              <a:xfrm>
                <a:off x="11071034"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0" name="Freihandform 678">
                <a:extLst>
                  <a:ext uri="{FF2B5EF4-FFF2-40B4-BE49-F238E27FC236}">
                    <a16:creationId xmlns:a16="http://schemas.microsoft.com/office/drawing/2014/main" id="{3A31410F-B41F-46A1-99E7-2536C82DE538}"/>
                  </a:ext>
                </a:extLst>
              </p:cNvPr>
              <p:cNvSpPr/>
              <p:nvPr/>
            </p:nvSpPr>
            <p:spPr>
              <a:xfrm>
                <a:off x="11106785"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1" name="Freihandform 679">
                <a:extLst>
                  <a:ext uri="{FF2B5EF4-FFF2-40B4-BE49-F238E27FC236}">
                    <a16:creationId xmlns:a16="http://schemas.microsoft.com/office/drawing/2014/main" id="{C668A310-C0AF-4747-822C-79FB0CC35BD9}"/>
                  </a:ext>
                </a:extLst>
              </p:cNvPr>
              <p:cNvSpPr/>
              <p:nvPr/>
            </p:nvSpPr>
            <p:spPr>
              <a:xfrm>
                <a:off x="11142472"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2" name="Freihandform 680">
                <a:extLst>
                  <a:ext uri="{FF2B5EF4-FFF2-40B4-BE49-F238E27FC236}">
                    <a16:creationId xmlns:a16="http://schemas.microsoft.com/office/drawing/2014/main" id="{ACF12DD2-097B-4969-BD9A-DF22A1225972}"/>
                  </a:ext>
                </a:extLst>
              </p:cNvPr>
              <p:cNvSpPr/>
              <p:nvPr/>
            </p:nvSpPr>
            <p:spPr>
              <a:xfrm>
                <a:off x="11035347"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3" name="Freihandform 681">
                <a:extLst>
                  <a:ext uri="{FF2B5EF4-FFF2-40B4-BE49-F238E27FC236}">
                    <a16:creationId xmlns:a16="http://schemas.microsoft.com/office/drawing/2014/main" id="{45E91B80-94A1-4372-9E33-94596DF8F1EB}"/>
                  </a:ext>
                </a:extLst>
              </p:cNvPr>
              <p:cNvSpPr/>
              <p:nvPr/>
            </p:nvSpPr>
            <p:spPr>
              <a:xfrm>
                <a:off x="11071034"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4" name="Freihandform 682">
                <a:extLst>
                  <a:ext uri="{FF2B5EF4-FFF2-40B4-BE49-F238E27FC236}">
                    <a16:creationId xmlns:a16="http://schemas.microsoft.com/office/drawing/2014/main" id="{1281684F-C73C-4510-B531-7C710D1C0BEA}"/>
                  </a:ext>
                </a:extLst>
              </p:cNvPr>
              <p:cNvSpPr/>
              <p:nvPr/>
            </p:nvSpPr>
            <p:spPr>
              <a:xfrm>
                <a:off x="11106785"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5" name="Freihandform 683">
                <a:extLst>
                  <a:ext uri="{FF2B5EF4-FFF2-40B4-BE49-F238E27FC236}">
                    <a16:creationId xmlns:a16="http://schemas.microsoft.com/office/drawing/2014/main" id="{B690EC94-3A05-415F-96D7-C553E5FF7722}"/>
                  </a:ext>
                </a:extLst>
              </p:cNvPr>
              <p:cNvSpPr/>
              <p:nvPr/>
            </p:nvSpPr>
            <p:spPr>
              <a:xfrm>
                <a:off x="11142472"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6" name="Freihandform 684">
                <a:extLst>
                  <a:ext uri="{FF2B5EF4-FFF2-40B4-BE49-F238E27FC236}">
                    <a16:creationId xmlns:a16="http://schemas.microsoft.com/office/drawing/2014/main" id="{DCFC60A0-48C8-4FA4-A01A-768E7764C4F7}"/>
                  </a:ext>
                </a:extLst>
              </p:cNvPr>
              <p:cNvSpPr/>
              <p:nvPr/>
            </p:nvSpPr>
            <p:spPr>
              <a:xfrm>
                <a:off x="11035347"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7" name="Freihandform 685">
                <a:extLst>
                  <a:ext uri="{FF2B5EF4-FFF2-40B4-BE49-F238E27FC236}">
                    <a16:creationId xmlns:a16="http://schemas.microsoft.com/office/drawing/2014/main" id="{53B67503-CC94-4CEA-9F41-FD6992AD2210}"/>
                  </a:ext>
                </a:extLst>
              </p:cNvPr>
              <p:cNvSpPr/>
              <p:nvPr/>
            </p:nvSpPr>
            <p:spPr>
              <a:xfrm>
                <a:off x="11071034"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8" name="Freihandform 686">
                <a:extLst>
                  <a:ext uri="{FF2B5EF4-FFF2-40B4-BE49-F238E27FC236}">
                    <a16:creationId xmlns:a16="http://schemas.microsoft.com/office/drawing/2014/main" id="{2A800299-CD9C-435C-9260-4CE6333A3BAE}"/>
                  </a:ext>
                </a:extLst>
              </p:cNvPr>
              <p:cNvSpPr/>
              <p:nvPr/>
            </p:nvSpPr>
            <p:spPr>
              <a:xfrm>
                <a:off x="11106785"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49" name="Freihandform 687">
                <a:extLst>
                  <a:ext uri="{FF2B5EF4-FFF2-40B4-BE49-F238E27FC236}">
                    <a16:creationId xmlns:a16="http://schemas.microsoft.com/office/drawing/2014/main" id="{ADA4ECDE-CF8C-4BB8-9E9D-127E6069E600}"/>
                  </a:ext>
                </a:extLst>
              </p:cNvPr>
              <p:cNvSpPr/>
              <p:nvPr/>
            </p:nvSpPr>
            <p:spPr>
              <a:xfrm>
                <a:off x="11142472"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0" name="Freihandform 688">
                <a:extLst>
                  <a:ext uri="{FF2B5EF4-FFF2-40B4-BE49-F238E27FC236}">
                    <a16:creationId xmlns:a16="http://schemas.microsoft.com/office/drawing/2014/main" id="{55037509-59FF-423D-8189-788679B2FDFB}"/>
                  </a:ext>
                </a:extLst>
              </p:cNvPr>
              <p:cNvSpPr/>
              <p:nvPr/>
            </p:nvSpPr>
            <p:spPr>
              <a:xfrm>
                <a:off x="11035347"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1" name="Freihandform 689">
                <a:extLst>
                  <a:ext uri="{FF2B5EF4-FFF2-40B4-BE49-F238E27FC236}">
                    <a16:creationId xmlns:a16="http://schemas.microsoft.com/office/drawing/2014/main" id="{CE6E810D-7DEC-442D-9E14-516768576FA7}"/>
                  </a:ext>
                </a:extLst>
              </p:cNvPr>
              <p:cNvSpPr/>
              <p:nvPr/>
            </p:nvSpPr>
            <p:spPr>
              <a:xfrm>
                <a:off x="11071034"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2" name="Freihandform 690">
                <a:extLst>
                  <a:ext uri="{FF2B5EF4-FFF2-40B4-BE49-F238E27FC236}">
                    <a16:creationId xmlns:a16="http://schemas.microsoft.com/office/drawing/2014/main" id="{907DBF60-CC80-498B-85C6-3426FFC37532}"/>
                  </a:ext>
                </a:extLst>
              </p:cNvPr>
              <p:cNvSpPr/>
              <p:nvPr/>
            </p:nvSpPr>
            <p:spPr>
              <a:xfrm>
                <a:off x="11106785"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3" name="Freihandform 691">
                <a:extLst>
                  <a:ext uri="{FF2B5EF4-FFF2-40B4-BE49-F238E27FC236}">
                    <a16:creationId xmlns:a16="http://schemas.microsoft.com/office/drawing/2014/main" id="{F330D1D4-359F-4237-8E21-B0230A792AA4}"/>
                  </a:ext>
                </a:extLst>
              </p:cNvPr>
              <p:cNvSpPr/>
              <p:nvPr/>
            </p:nvSpPr>
            <p:spPr>
              <a:xfrm>
                <a:off x="11142472"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4" name="Freihandform 692">
                <a:extLst>
                  <a:ext uri="{FF2B5EF4-FFF2-40B4-BE49-F238E27FC236}">
                    <a16:creationId xmlns:a16="http://schemas.microsoft.com/office/drawing/2014/main" id="{F96A1517-CCF9-45E2-8BE5-B376FA7F9E54}"/>
                  </a:ext>
                </a:extLst>
              </p:cNvPr>
              <p:cNvSpPr/>
              <p:nvPr/>
            </p:nvSpPr>
            <p:spPr>
              <a:xfrm>
                <a:off x="11035347"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5" name="Freihandform 693">
                <a:extLst>
                  <a:ext uri="{FF2B5EF4-FFF2-40B4-BE49-F238E27FC236}">
                    <a16:creationId xmlns:a16="http://schemas.microsoft.com/office/drawing/2014/main" id="{8B104343-34E2-414B-B043-5F731602A031}"/>
                  </a:ext>
                </a:extLst>
              </p:cNvPr>
              <p:cNvSpPr/>
              <p:nvPr/>
            </p:nvSpPr>
            <p:spPr>
              <a:xfrm>
                <a:off x="11071034"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6" name="Freihandform 694">
                <a:extLst>
                  <a:ext uri="{FF2B5EF4-FFF2-40B4-BE49-F238E27FC236}">
                    <a16:creationId xmlns:a16="http://schemas.microsoft.com/office/drawing/2014/main" id="{551338C4-F203-4B51-9ED9-56F80055236D}"/>
                  </a:ext>
                </a:extLst>
              </p:cNvPr>
              <p:cNvSpPr/>
              <p:nvPr/>
            </p:nvSpPr>
            <p:spPr>
              <a:xfrm>
                <a:off x="11106785"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7" name="Freihandform 695">
                <a:extLst>
                  <a:ext uri="{FF2B5EF4-FFF2-40B4-BE49-F238E27FC236}">
                    <a16:creationId xmlns:a16="http://schemas.microsoft.com/office/drawing/2014/main" id="{BB053226-F7C4-4D9E-A6CF-D1430F646935}"/>
                  </a:ext>
                </a:extLst>
              </p:cNvPr>
              <p:cNvSpPr/>
              <p:nvPr/>
            </p:nvSpPr>
            <p:spPr>
              <a:xfrm>
                <a:off x="11142472"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8" name="Freihandform 696">
                <a:extLst>
                  <a:ext uri="{FF2B5EF4-FFF2-40B4-BE49-F238E27FC236}">
                    <a16:creationId xmlns:a16="http://schemas.microsoft.com/office/drawing/2014/main" id="{F77FF027-AEA9-4144-AE03-62AAD6BB5672}"/>
                  </a:ext>
                </a:extLst>
              </p:cNvPr>
              <p:cNvSpPr/>
              <p:nvPr/>
            </p:nvSpPr>
            <p:spPr>
              <a:xfrm>
                <a:off x="11035347"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59" name="Freihandform 697">
                <a:extLst>
                  <a:ext uri="{FF2B5EF4-FFF2-40B4-BE49-F238E27FC236}">
                    <a16:creationId xmlns:a16="http://schemas.microsoft.com/office/drawing/2014/main" id="{98B03987-32AC-43D1-A03F-37D32AF3559E}"/>
                  </a:ext>
                </a:extLst>
              </p:cNvPr>
              <p:cNvSpPr/>
              <p:nvPr/>
            </p:nvSpPr>
            <p:spPr>
              <a:xfrm>
                <a:off x="11071034"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0" name="Freihandform 698">
                <a:extLst>
                  <a:ext uri="{FF2B5EF4-FFF2-40B4-BE49-F238E27FC236}">
                    <a16:creationId xmlns:a16="http://schemas.microsoft.com/office/drawing/2014/main" id="{57A21337-F18B-49B5-A3A9-BE6490E452FF}"/>
                  </a:ext>
                </a:extLst>
              </p:cNvPr>
              <p:cNvSpPr/>
              <p:nvPr/>
            </p:nvSpPr>
            <p:spPr>
              <a:xfrm>
                <a:off x="11106785"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1" name="Freihandform 699">
                <a:extLst>
                  <a:ext uri="{FF2B5EF4-FFF2-40B4-BE49-F238E27FC236}">
                    <a16:creationId xmlns:a16="http://schemas.microsoft.com/office/drawing/2014/main" id="{15D0ED0C-DBF6-400E-94B0-D604EE537CEB}"/>
                  </a:ext>
                </a:extLst>
              </p:cNvPr>
              <p:cNvSpPr/>
              <p:nvPr/>
            </p:nvSpPr>
            <p:spPr>
              <a:xfrm>
                <a:off x="11142472"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2" name="Freihandform 700">
                <a:extLst>
                  <a:ext uri="{FF2B5EF4-FFF2-40B4-BE49-F238E27FC236}">
                    <a16:creationId xmlns:a16="http://schemas.microsoft.com/office/drawing/2014/main" id="{E6793D07-BCAE-4184-A461-987F14805EAA}"/>
                  </a:ext>
                </a:extLst>
              </p:cNvPr>
              <p:cNvSpPr/>
              <p:nvPr/>
            </p:nvSpPr>
            <p:spPr>
              <a:xfrm>
                <a:off x="11035347"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3" name="Freihandform 701">
                <a:extLst>
                  <a:ext uri="{FF2B5EF4-FFF2-40B4-BE49-F238E27FC236}">
                    <a16:creationId xmlns:a16="http://schemas.microsoft.com/office/drawing/2014/main" id="{880C8272-F8F2-463A-8937-6993D361E5A1}"/>
                  </a:ext>
                </a:extLst>
              </p:cNvPr>
              <p:cNvSpPr/>
              <p:nvPr/>
            </p:nvSpPr>
            <p:spPr>
              <a:xfrm>
                <a:off x="11071034"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4" name="Freihandform 702">
                <a:extLst>
                  <a:ext uri="{FF2B5EF4-FFF2-40B4-BE49-F238E27FC236}">
                    <a16:creationId xmlns:a16="http://schemas.microsoft.com/office/drawing/2014/main" id="{28EEEDFE-FF75-44E6-9773-AAC04E423E18}"/>
                  </a:ext>
                </a:extLst>
              </p:cNvPr>
              <p:cNvSpPr/>
              <p:nvPr/>
            </p:nvSpPr>
            <p:spPr>
              <a:xfrm>
                <a:off x="11106785"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5" name="Freihandform 703">
                <a:extLst>
                  <a:ext uri="{FF2B5EF4-FFF2-40B4-BE49-F238E27FC236}">
                    <a16:creationId xmlns:a16="http://schemas.microsoft.com/office/drawing/2014/main" id="{51CB8516-2313-4207-9263-8606A73F9FBF}"/>
                  </a:ext>
                </a:extLst>
              </p:cNvPr>
              <p:cNvSpPr/>
              <p:nvPr/>
            </p:nvSpPr>
            <p:spPr>
              <a:xfrm>
                <a:off x="11142472"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66" name="Freihandform 704">
                <a:extLst>
                  <a:ext uri="{FF2B5EF4-FFF2-40B4-BE49-F238E27FC236}">
                    <a16:creationId xmlns:a16="http://schemas.microsoft.com/office/drawing/2014/main" id="{3CC1BDC2-E94D-489E-8FCD-D5531AE83D2E}"/>
                  </a:ext>
                </a:extLst>
              </p:cNvPr>
              <p:cNvSpPr/>
              <p:nvPr/>
            </p:nvSpPr>
            <p:spPr>
              <a:xfrm>
                <a:off x="11044237" y="3743007"/>
                <a:ext cx="107188" cy="125031"/>
              </a:xfrm>
              <a:custGeom>
                <a:avLst/>
                <a:gdLst>
                  <a:gd name="connsiteX0" fmla="*/ 98234 w 107188"/>
                  <a:gd name="connsiteY0" fmla="*/ 125032 h 125031"/>
                  <a:gd name="connsiteX1" fmla="*/ 8954 w 107188"/>
                  <a:gd name="connsiteY1" fmla="*/ 125032 h 125031"/>
                  <a:gd name="connsiteX2" fmla="*/ 0 w 107188"/>
                  <a:gd name="connsiteY2" fmla="*/ 116078 h 125031"/>
                  <a:gd name="connsiteX3" fmla="*/ 0 w 107188"/>
                  <a:gd name="connsiteY3" fmla="*/ 8953 h 125031"/>
                  <a:gd name="connsiteX4" fmla="*/ 8954 w 107188"/>
                  <a:gd name="connsiteY4" fmla="*/ 0 h 125031"/>
                  <a:gd name="connsiteX5" fmla="*/ 98234 w 107188"/>
                  <a:gd name="connsiteY5" fmla="*/ 0 h 125031"/>
                  <a:gd name="connsiteX6" fmla="*/ 107188 w 107188"/>
                  <a:gd name="connsiteY6" fmla="*/ 8953 h 125031"/>
                  <a:gd name="connsiteX7" fmla="*/ 107188 w 107188"/>
                  <a:gd name="connsiteY7" fmla="*/ 116078 h 125031"/>
                  <a:gd name="connsiteX8" fmla="*/ 98234 w 107188"/>
                  <a:gd name="connsiteY8" fmla="*/ 125032 h 125031"/>
                  <a:gd name="connsiteX9" fmla="*/ 17907 w 107188"/>
                  <a:gd name="connsiteY9" fmla="*/ 107124 h 125031"/>
                  <a:gd name="connsiteX10" fmla="*/ 89344 w 107188"/>
                  <a:gd name="connsiteY10" fmla="*/ 107124 h 125031"/>
                  <a:gd name="connsiteX11" fmla="*/ 89344 w 107188"/>
                  <a:gd name="connsiteY11" fmla="*/ 17843 h 125031"/>
                  <a:gd name="connsiteX12" fmla="*/ 17907 w 107188"/>
                  <a:gd name="connsiteY12" fmla="*/ 17843 h 125031"/>
                  <a:gd name="connsiteX13" fmla="*/ 17907 w 107188"/>
                  <a:gd name="connsiteY13" fmla="*/ 107124 h 1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125031">
                    <a:moveTo>
                      <a:pt x="98234" y="125032"/>
                    </a:moveTo>
                    <a:lnTo>
                      <a:pt x="8954" y="125032"/>
                    </a:lnTo>
                    <a:cubicBezTo>
                      <a:pt x="4001" y="125032"/>
                      <a:pt x="0" y="121031"/>
                      <a:pt x="0" y="116078"/>
                    </a:cubicBezTo>
                    <a:lnTo>
                      <a:pt x="0" y="8953"/>
                    </a:lnTo>
                    <a:cubicBezTo>
                      <a:pt x="0" y="4001"/>
                      <a:pt x="4001" y="0"/>
                      <a:pt x="8954" y="0"/>
                    </a:cubicBezTo>
                    <a:lnTo>
                      <a:pt x="98234" y="0"/>
                    </a:lnTo>
                    <a:cubicBezTo>
                      <a:pt x="103188" y="0"/>
                      <a:pt x="107188" y="4001"/>
                      <a:pt x="107188" y="8953"/>
                    </a:cubicBezTo>
                    <a:lnTo>
                      <a:pt x="107188" y="116078"/>
                    </a:lnTo>
                    <a:cubicBezTo>
                      <a:pt x="107188" y="121031"/>
                      <a:pt x="103188" y="125032"/>
                      <a:pt x="98234" y="125032"/>
                    </a:cubicBezTo>
                    <a:close/>
                    <a:moveTo>
                      <a:pt x="17907" y="107124"/>
                    </a:moveTo>
                    <a:lnTo>
                      <a:pt x="89344" y="107124"/>
                    </a:lnTo>
                    <a:lnTo>
                      <a:pt x="89344" y="17843"/>
                    </a:lnTo>
                    <a:lnTo>
                      <a:pt x="17907" y="17843"/>
                    </a:lnTo>
                    <a:lnTo>
                      <a:pt x="17907" y="107124"/>
                    </a:lnTo>
                    <a:close/>
                  </a:path>
                </a:pathLst>
              </a:custGeom>
              <a:grpFill/>
              <a:ln w="6350" cap="flat">
                <a:noFill/>
                <a:prstDash val="solid"/>
                <a:miter/>
              </a:ln>
            </p:spPr>
            <p:txBody>
              <a:bodyPr rtlCol="0" anchor="ctr"/>
              <a:lstStyle/>
              <a:p>
                <a:endParaRPr lang="de-DE"/>
              </a:p>
            </p:txBody>
          </p:sp>
          <p:sp>
            <p:nvSpPr>
              <p:cNvPr id="567" name="Freihandform 705">
                <a:extLst>
                  <a:ext uri="{FF2B5EF4-FFF2-40B4-BE49-F238E27FC236}">
                    <a16:creationId xmlns:a16="http://schemas.microsoft.com/office/drawing/2014/main" id="{1A894EBE-BE9B-4A84-B9F7-374EC71572AD}"/>
                  </a:ext>
                </a:extLst>
              </p:cNvPr>
              <p:cNvSpPr/>
              <p:nvPr/>
            </p:nvSpPr>
            <p:spPr>
              <a:xfrm>
                <a:off x="10821034" y="3805491"/>
                <a:ext cx="107188" cy="62547"/>
              </a:xfrm>
              <a:custGeom>
                <a:avLst/>
                <a:gdLst>
                  <a:gd name="connsiteX0" fmla="*/ 98234 w 107188"/>
                  <a:gd name="connsiteY0" fmla="*/ 62548 h 62547"/>
                  <a:gd name="connsiteX1" fmla="*/ 8954 w 107188"/>
                  <a:gd name="connsiteY1" fmla="*/ 62548 h 62547"/>
                  <a:gd name="connsiteX2" fmla="*/ 0 w 107188"/>
                  <a:gd name="connsiteY2" fmla="*/ 53594 h 62547"/>
                  <a:gd name="connsiteX3" fmla="*/ 0 w 107188"/>
                  <a:gd name="connsiteY3" fmla="*/ 8954 h 62547"/>
                  <a:gd name="connsiteX4" fmla="*/ 8954 w 107188"/>
                  <a:gd name="connsiteY4" fmla="*/ 0 h 62547"/>
                  <a:gd name="connsiteX5" fmla="*/ 98234 w 107188"/>
                  <a:gd name="connsiteY5" fmla="*/ 0 h 62547"/>
                  <a:gd name="connsiteX6" fmla="*/ 107188 w 107188"/>
                  <a:gd name="connsiteY6" fmla="*/ 8954 h 62547"/>
                  <a:gd name="connsiteX7" fmla="*/ 107188 w 107188"/>
                  <a:gd name="connsiteY7" fmla="*/ 53594 h 62547"/>
                  <a:gd name="connsiteX8" fmla="*/ 98234 w 107188"/>
                  <a:gd name="connsiteY8" fmla="*/ 62548 h 62547"/>
                  <a:gd name="connsiteX9" fmla="*/ 17844 w 107188"/>
                  <a:gd name="connsiteY9" fmla="*/ 44641 h 62547"/>
                  <a:gd name="connsiteX10" fmla="*/ 89281 w 107188"/>
                  <a:gd name="connsiteY10" fmla="*/ 44641 h 62547"/>
                  <a:gd name="connsiteX11" fmla="*/ 89281 w 107188"/>
                  <a:gd name="connsiteY11" fmla="*/ 17843 h 62547"/>
                  <a:gd name="connsiteX12" fmla="*/ 17844 w 107188"/>
                  <a:gd name="connsiteY12" fmla="*/ 17843 h 62547"/>
                  <a:gd name="connsiteX13" fmla="*/ 17844 w 107188"/>
                  <a:gd name="connsiteY13" fmla="*/ 44641 h 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62547">
                    <a:moveTo>
                      <a:pt x="98234" y="62548"/>
                    </a:moveTo>
                    <a:lnTo>
                      <a:pt x="8954" y="62548"/>
                    </a:lnTo>
                    <a:cubicBezTo>
                      <a:pt x="4001" y="62548"/>
                      <a:pt x="0" y="58547"/>
                      <a:pt x="0" y="53594"/>
                    </a:cubicBezTo>
                    <a:lnTo>
                      <a:pt x="0" y="8954"/>
                    </a:lnTo>
                    <a:cubicBezTo>
                      <a:pt x="0" y="4001"/>
                      <a:pt x="4001" y="0"/>
                      <a:pt x="8954" y="0"/>
                    </a:cubicBezTo>
                    <a:lnTo>
                      <a:pt x="98234" y="0"/>
                    </a:lnTo>
                    <a:cubicBezTo>
                      <a:pt x="103188" y="0"/>
                      <a:pt x="107188" y="4001"/>
                      <a:pt x="107188" y="8954"/>
                    </a:cubicBezTo>
                    <a:lnTo>
                      <a:pt x="107188" y="53594"/>
                    </a:lnTo>
                    <a:cubicBezTo>
                      <a:pt x="107124" y="58547"/>
                      <a:pt x="103124" y="62548"/>
                      <a:pt x="98234" y="62548"/>
                    </a:cubicBezTo>
                    <a:close/>
                    <a:moveTo>
                      <a:pt x="17844" y="44641"/>
                    </a:moveTo>
                    <a:lnTo>
                      <a:pt x="89281" y="44641"/>
                    </a:lnTo>
                    <a:lnTo>
                      <a:pt x="89281" y="17843"/>
                    </a:lnTo>
                    <a:lnTo>
                      <a:pt x="17844" y="17843"/>
                    </a:lnTo>
                    <a:lnTo>
                      <a:pt x="17844" y="44641"/>
                    </a:lnTo>
                    <a:close/>
                  </a:path>
                </a:pathLst>
              </a:custGeom>
              <a:grpFill/>
              <a:ln w="6350" cap="flat">
                <a:noFill/>
                <a:prstDash val="solid"/>
                <a:miter/>
              </a:ln>
            </p:spPr>
            <p:txBody>
              <a:bodyPr rtlCol="0" anchor="ctr"/>
              <a:lstStyle/>
              <a:p>
                <a:endParaRPr lang="de-DE"/>
              </a:p>
            </p:txBody>
          </p:sp>
          <p:sp>
            <p:nvSpPr>
              <p:cNvPr id="568" name="Freihandform 706">
                <a:extLst>
                  <a:ext uri="{FF2B5EF4-FFF2-40B4-BE49-F238E27FC236}">
                    <a16:creationId xmlns:a16="http://schemas.microsoft.com/office/drawing/2014/main" id="{3A6C87CE-A0CA-45C2-AEFB-E70A2D7402BE}"/>
                  </a:ext>
                </a:extLst>
              </p:cNvPr>
              <p:cNvSpPr/>
              <p:nvPr/>
            </p:nvSpPr>
            <p:spPr>
              <a:xfrm>
                <a:off x="10803191" y="3805491"/>
                <a:ext cx="142875" cy="17843"/>
              </a:xfrm>
              <a:custGeom>
                <a:avLst/>
                <a:gdLst>
                  <a:gd name="connsiteX0" fmla="*/ 0 w 142875"/>
                  <a:gd name="connsiteY0" fmla="*/ 0 h 17843"/>
                  <a:gd name="connsiteX1" fmla="*/ 142875 w 142875"/>
                  <a:gd name="connsiteY1" fmla="*/ 0 h 17843"/>
                  <a:gd name="connsiteX2" fmla="*/ 142875 w 142875"/>
                  <a:gd name="connsiteY2" fmla="*/ 17843 h 17843"/>
                  <a:gd name="connsiteX3" fmla="*/ 0 w 142875"/>
                  <a:gd name="connsiteY3" fmla="*/ 17843 h 17843"/>
                </a:gdLst>
                <a:ahLst/>
                <a:cxnLst>
                  <a:cxn ang="0">
                    <a:pos x="connsiteX0" y="connsiteY0"/>
                  </a:cxn>
                  <a:cxn ang="0">
                    <a:pos x="connsiteX1" y="connsiteY1"/>
                  </a:cxn>
                  <a:cxn ang="0">
                    <a:pos x="connsiteX2" y="connsiteY2"/>
                  </a:cxn>
                  <a:cxn ang="0">
                    <a:pos x="connsiteX3" y="connsiteY3"/>
                  </a:cxn>
                </a:cxnLst>
                <a:rect l="l" t="t" r="r" b="b"/>
                <a:pathLst>
                  <a:path w="142875" h="17843">
                    <a:moveTo>
                      <a:pt x="0" y="0"/>
                    </a:moveTo>
                    <a:lnTo>
                      <a:pt x="142875" y="0"/>
                    </a:lnTo>
                    <a:lnTo>
                      <a:pt x="142875" y="17843"/>
                    </a:lnTo>
                    <a:lnTo>
                      <a:pt x="0" y="17843"/>
                    </a:lnTo>
                    <a:close/>
                  </a:path>
                </a:pathLst>
              </a:custGeom>
              <a:grpFill/>
              <a:ln w="6350" cap="flat">
                <a:noFill/>
                <a:prstDash val="solid"/>
                <a:miter/>
              </a:ln>
            </p:spPr>
            <p:txBody>
              <a:bodyPr rtlCol="0" anchor="ctr"/>
              <a:lstStyle/>
              <a:p>
                <a:endParaRPr lang="de-DE"/>
              </a:p>
            </p:txBody>
          </p:sp>
        </p:grpSp>
      </p:grpSp>
      <p:sp>
        <p:nvSpPr>
          <p:cNvPr id="581" name="Google Shape;364;p32">
            <a:extLst>
              <a:ext uri="{FF2B5EF4-FFF2-40B4-BE49-F238E27FC236}">
                <a16:creationId xmlns:a16="http://schemas.microsoft.com/office/drawing/2014/main" id="{D83B2DD9-603B-4D64-921A-ED9E3AE75D86}"/>
              </a:ext>
            </a:extLst>
          </p:cNvPr>
          <p:cNvSpPr txBox="1">
            <a:spLocks noGrp="1"/>
          </p:cNvSpPr>
          <p:nvPr>
            <p:ph type="ctrTitle"/>
          </p:nvPr>
        </p:nvSpPr>
        <p:spPr>
          <a:xfrm>
            <a:off x="814494" y="540448"/>
            <a:ext cx="3528906" cy="602552"/>
          </a:xfrm>
          <a:prstGeom prst="rect">
            <a:avLst/>
          </a:prstGeom>
          <a:noFill/>
        </p:spPr>
        <p:txBody>
          <a:bodyPr spcFirstLastPara="1" wrap="square" lIns="121900" tIns="121900" rIns="121900" bIns="121900" anchor="t" anchorCtr="0">
            <a:noAutofit/>
          </a:bodyPr>
          <a:lstStyle/>
          <a:p>
            <a:pPr rtl="0">
              <a:buSzPts val="1400"/>
            </a:pPr>
            <a:r>
              <a:rPr lang="en-US" sz="1867" dirty="0">
                <a:solidFill>
                  <a:srgbClr val="404040"/>
                </a:solidFill>
                <a:latin typeface="Nunito Sans ExtraBold"/>
                <a:sym typeface="Nunito Sans ExtraBold"/>
              </a:rPr>
              <a:t>ORGANIZATIONAL ESTRUCTURE</a:t>
            </a:r>
            <a:endParaRPr sz="1867" dirty="0">
              <a:solidFill>
                <a:srgbClr val="404040"/>
              </a:solidFill>
              <a:latin typeface="Nunito Sans ExtraBold"/>
              <a:sym typeface="Nunito Sans ExtraBold"/>
            </a:endParaRPr>
          </a:p>
        </p:txBody>
      </p:sp>
      <p:sp>
        <p:nvSpPr>
          <p:cNvPr id="586" name="Rectangle 1">
            <a:extLst>
              <a:ext uri="{FF2B5EF4-FFF2-40B4-BE49-F238E27FC236}">
                <a16:creationId xmlns:a16="http://schemas.microsoft.com/office/drawing/2014/main" id="{02B782E9-87E9-457B-87E7-BEA98E0846F0}"/>
              </a:ext>
            </a:extLst>
          </p:cNvPr>
          <p:cNvSpPr>
            <a:spLocks noChangeArrowheads="1"/>
          </p:cNvSpPr>
          <p:nvPr/>
        </p:nvSpPr>
        <p:spPr bwMode="auto">
          <a:xfrm>
            <a:off x="830997" y="1218829"/>
            <a:ext cx="6822667" cy="1134693"/>
          </a:xfrm>
          <a:prstGeom prst="rect">
            <a:avLst/>
          </a:prstGeom>
          <a:noFill/>
          <a:ln>
            <a:noFill/>
          </a:ln>
        </p:spPr>
        <p:txBody>
          <a:bodyPr spcFirstLastPara="1" wrap="square" lIns="121900" tIns="121900" rIns="121900" bIns="121900" anchor="t" anchorCtr="0">
            <a:noAutofit/>
          </a:bodyPr>
          <a:lstStyle/>
          <a:p>
            <a:r>
              <a:rPr lang="en-US" altLang="en-US" sz="1400" dirty="0">
                <a:solidFill>
                  <a:schemeClr val="dk1"/>
                </a:solidFill>
                <a:latin typeface="Barlow Light"/>
              </a:rPr>
              <a:t>Defines how the operations of the company are organized, both financial, logistics and production, in the highest top is the Company </a:t>
            </a:r>
          </a:p>
        </p:txBody>
      </p:sp>
      <p:grpSp>
        <p:nvGrpSpPr>
          <p:cNvPr id="498" name="Gruppieren 1132">
            <a:extLst>
              <a:ext uri="{FF2B5EF4-FFF2-40B4-BE49-F238E27FC236}">
                <a16:creationId xmlns:a16="http://schemas.microsoft.com/office/drawing/2014/main" id="{BDEB5299-5B54-4E97-8178-BF1EACC4EDA1}"/>
              </a:ext>
            </a:extLst>
          </p:cNvPr>
          <p:cNvGrpSpPr/>
          <p:nvPr/>
        </p:nvGrpSpPr>
        <p:grpSpPr>
          <a:xfrm>
            <a:off x="8980802" y="1848976"/>
            <a:ext cx="557021" cy="643318"/>
            <a:chOff x="10651426" y="3332226"/>
            <a:chExt cx="557021" cy="643318"/>
          </a:xfrm>
          <a:solidFill>
            <a:schemeClr val="accent1"/>
          </a:solidFill>
        </p:grpSpPr>
        <p:grpSp>
          <p:nvGrpSpPr>
            <p:cNvPr id="579" name="Grafik 2">
              <a:extLst>
                <a:ext uri="{FF2B5EF4-FFF2-40B4-BE49-F238E27FC236}">
                  <a16:creationId xmlns:a16="http://schemas.microsoft.com/office/drawing/2014/main" id="{A931ED62-834B-4313-845C-7DD5C371455E}"/>
                </a:ext>
              </a:extLst>
            </p:cNvPr>
            <p:cNvGrpSpPr/>
            <p:nvPr/>
          </p:nvGrpSpPr>
          <p:grpSpPr>
            <a:xfrm>
              <a:off x="10651426" y="3912297"/>
              <a:ext cx="557021" cy="63247"/>
              <a:chOff x="10651426" y="3912297"/>
              <a:chExt cx="557021" cy="63247"/>
            </a:xfrm>
            <a:grpFill/>
          </p:grpSpPr>
          <p:sp>
            <p:nvSpPr>
              <p:cNvPr id="652" name="Freihandform 322">
                <a:extLst>
                  <a:ext uri="{FF2B5EF4-FFF2-40B4-BE49-F238E27FC236}">
                    <a16:creationId xmlns:a16="http://schemas.microsoft.com/office/drawing/2014/main" id="{D745C088-98E7-4BCF-AA93-AD56D7AE28E5}"/>
                  </a:ext>
                </a:extLst>
              </p:cNvPr>
              <p:cNvSpPr/>
              <p:nvPr/>
            </p:nvSpPr>
            <p:spPr>
              <a:xfrm>
                <a:off x="10651426"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653" name="Freihandform 323">
                <a:extLst>
                  <a:ext uri="{FF2B5EF4-FFF2-40B4-BE49-F238E27FC236}">
                    <a16:creationId xmlns:a16="http://schemas.microsoft.com/office/drawing/2014/main" id="{7AC56643-7F6F-4144-A9B0-AF6A3329311D}"/>
                  </a:ext>
                </a:extLst>
              </p:cNvPr>
              <p:cNvSpPr/>
              <p:nvPr/>
            </p:nvSpPr>
            <p:spPr>
              <a:xfrm>
                <a:off x="10710036" y="3912679"/>
                <a:ext cx="54165" cy="62484"/>
              </a:xfrm>
              <a:custGeom>
                <a:avLst/>
                <a:gdLst>
                  <a:gd name="connsiteX0" fmla="*/ 43815 w 54165"/>
                  <a:gd name="connsiteY0" fmla="*/ 62484 h 62484"/>
                  <a:gd name="connsiteX1" fmla="*/ 10541 w 54165"/>
                  <a:gd name="connsiteY1" fmla="*/ 17653 h 62484"/>
                  <a:gd name="connsiteX2" fmla="*/ 10541 w 54165"/>
                  <a:gd name="connsiteY2" fmla="*/ 62484 h 62484"/>
                  <a:gd name="connsiteX3" fmla="*/ 0 w 54165"/>
                  <a:gd name="connsiteY3" fmla="*/ 62484 h 62484"/>
                  <a:gd name="connsiteX4" fmla="*/ 0 w 54165"/>
                  <a:gd name="connsiteY4" fmla="*/ 0 h 62484"/>
                  <a:gd name="connsiteX5" fmla="*/ 10351 w 54165"/>
                  <a:gd name="connsiteY5" fmla="*/ 0 h 62484"/>
                  <a:gd name="connsiteX6" fmla="*/ 43815 w 54165"/>
                  <a:gd name="connsiteY6" fmla="*/ 44895 h 62484"/>
                  <a:gd name="connsiteX7" fmla="*/ 43815 w 54165"/>
                  <a:gd name="connsiteY7" fmla="*/ 0 h 62484"/>
                  <a:gd name="connsiteX8" fmla="*/ 54166 w 54165"/>
                  <a:gd name="connsiteY8" fmla="*/ 0 h 62484"/>
                  <a:gd name="connsiteX9" fmla="*/ 54166 w 54165"/>
                  <a:gd name="connsiteY9" fmla="*/ 62484 h 62484"/>
                  <a:gd name="connsiteX10" fmla="*/ 43815 w 54165"/>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65" h="62484">
                    <a:moveTo>
                      <a:pt x="43815" y="62484"/>
                    </a:moveTo>
                    <a:lnTo>
                      <a:pt x="10541" y="17653"/>
                    </a:lnTo>
                    <a:lnTo>
                      <a:pt x="10541" y="62484"/>
                    </a:lnTo>
                    <a:lnTo>
                      <a:pt x="0" y="62484"/>
                    </a:lnTo>
                    <a:lnTo>
                      <a:pt x="0" y="0"/>
                    </a:lnTo>
                    <a:lnTo>
                      <a:pt x="10351" y="0"/>
                    </a:lnTo>
                    <a:lnTo>
                      <a:pt x="43815" y="44895"/>
                    </a:lnTo>
                    <a:lnTo>
                      <a:pt x="43815" y="0"/>
                    </a:lnTo>
                    <a:lnTo>
                      <a:pt x="54166" y="0"/>
                    </a:lnTo>
                    <a:lnTo>
                      <a:pt x="54166" y="62484"/>
                    </a:lnTo>
                    <a:lnTo>
                      <a:pt x="43815" y="62484"/>
                    </a:lnTo>
                    <a:close/>
                  </a:path>
                </a:pathLst>
              </a:custGeom>
              <a:grpFill/>
              <a:ln w="6350" cap="flat">
                <a:noFill/>
                <a:prstDash val="solid"/>
                <a:miter/>
              </a:ln>
            </p:spPr>
            <p:txBody>
              <a:bodyPr rtlCol="0" anchor="ctr"/>
              <a:lstStyle/>
              <a:p>
                <a:endParaRPr lang="de-DE"/>
              </a:p>
            </p:txBody>
          </p:sp>
          <p:sp>
            <p:nvSpPr>
              <p:cNvPr id="654" name="Freihandform 324">
                <a:extLst>
                  <a:ext uri="{FF2B5EF4-FFF2-40B4-BE49-F238E27FC236}">
                    <a16:creationId xmlns:a16="http://schemas.microsoft.com/office/drawing/2014/main" id="{55296FF1-5EED-45E9-B89A-7900C199E7EB}"/>
                  </a:ext>
                </a:extLst>
              </p:cNvPr>
              <p:cNvSpPr/>
              <p:nvPr/>
            </p:nvSpPr>
            <p:spPr>
              <a:xfrm>
                <a:off x="10773282" y="3912679"/>
                <a:ext cx="50101" cy="62484"/>
              </a:xfrm>
              <a:custGeom>
                <a:avLst/>
                <a:gdLst>
                  <a:gd name="connsiteX0" fmla="*/ 30290 w 50101"/>
                  <a:gd name="connsiteY0" fmla="*/ 9461 h 62484"/>
                  <a:gd name="connsiteX1" fmla="*/ 30290 w 50101"/>
                  <a:gd name="connsiteY1" fmla="*/ 62484 h 62484"/>
                  <a:gd name="connsiteX2" fmla="*/ 19748 w 50101"/>
                  <a:gd name="connsiteY2" fmla="*/ 62484 h 62484"/>
                  <a:gd name="connsiteX3" fmla="*/ 19748 w 50101"/>
                  <a:gd name="connsiteY3" fmla="*/ 9461 h 62484"/>
                  <a:gd name="connsiteX4" fmla="*/ 0 w 50101"/>
                  <a:gd name="connsiteY4" fmla="*/ 9461 h 62484"/>
                  <a:gd name="connsiteX5" fmla="*/ 0 w 50101"/>
                  <a:gd name="connsiteY5" fmla="*/ 0 h 62484"/>
                  <a:gd name="connsiteX6" fmla="*/ 50102 w 50101"/>
                  <a:gd name="connsiteY6" fmla="*/ 0 h 62484"/>
                  <a:gd name="connsiteX7" fmla="*/ 50102 w 50101"/>
                  <a:gd name="connsiteY7" fmla="*/ 9461 h 62484"/>
                  <a:gd name="connsiteX8" fmla="*/ 30290 w 50101"/>
                  <a:gd name="connsiteY8"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1" h="62484">
                    <a:moveTo>
                      <a:pt x="30290" y="9461"/>
                    </a:moveTo>
                    <a:lnTo>
                      <a:pt x="30290" y="62484"/>
                    </a:lnTo>
                    <a:lnTo>
                      <a:pt x="19748" y="62484"/>
                    </a:lnTo>
                    <a:lnTo>
                      <a:pt x="19748" y="9461"/>
                    </a:lnTo>
                    <a:lnTo>
                      <a:pt x="0" y="9461"/>
                    </a:lnTo>
                    <a:lnTo>
                      <a:pt x="0" y="0"/>
                    </a:lnTo>
                    <a:lnTo>
                      <a:pt x="50102" y="0"/>
                    </a:lnTo>
                    <a:lnTo>
                      <a:pt x="50102" y="9461"/>
                    </a:lnTo>
                    <a:lnTo>
                      <a:pt x="30290" y="9461"/>
                    </a:lnTo>
                    <a:close/>
                  </a:path>
                </a:pathLst>
              </a:custGeom>
              <a:grpFill/>
              <a:ln w="6350" cap="flat">
                <a:noFill/>
                <a:prstDash val="solid"/>
                <a:miter/>
              </a:ln>
            </p:spPr>
            <p:txBody>
              <a:bodyPr rtlCol="0" anchor="ctr"/>
              <a:lstStyle/>
              <a:p>
                <a:endParaRPr lang="de-DE"/>
              </a:p>
            </p:txBody>
          </p:sp>
          <p:sp>
            <p:nvSpPr>
              <p:cNvPr id="655" name="Freihandform 325">
                <a:extLst>
                  <a:ext uri="{FF2B5EF4-FFF2-40B4-BE49-F238E27FC236}">
                    <a16:creationId xmlns:a16="http://schemas.microsoft.com/office/drawing/2014/main" id="{96BFE285-D4AA-4EF4-BB96-D79C8377EC0B}"/>
                  </a:ext>
                </a:extLst>
              </p:cNvPr>
              <p:cNvSpPr/>
              <p:nvPr/>
            </p:nvSpPr>
            <p:spPr>
              <a:xfrm>
                <a:off x="10832465" y="3912679"/>
                <a:ext cx="45719" cy="62484"/>
              </a:xfrm>
              <a:custGeom>
                <a:avLst/>
                <a:gdLst>
                  <a:gd name="connsiteX0" fmla="*/ 10541 w 45719"/>
                  <a:gd name="connsiteY0" fmla="*/ 9461 h 62484"/>
                  <a:gd name="connsiteX1" fmla="*/ 10541 w 45719"/>
                  <a:gd name="connsiteY1" fmla="*/ 26353 h 62484"/>
                  <a:gd name="connsiteX2" fmla="*/ 41084 w 45719"/>
                  <a:gd name="connsiteY2" fmla="*/ 26353 h 62484"/>
                  <a:gd name="connsiteX3" fmla="*/ 41084 w 45719"/>
                  <a:gd name="connsiteY3" fmla="*/ 35814 h 62484"/>
                  <a:gd name="connsiteX4" fmla="*/ 10541 w 45719"/>
                  <a:gd name="connsiteY4" fmla="*/ 35814 h 62484"/>
                  <a:gd name="connsiteX5" fmla="*/ 10541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1 w 45719"/>
                  <a:gd name="connsiteY10" fmla="*/ 0 h 62484"/>
                  <a:gd name="connsiteX11" fmla="*/ 44641 w 45719"/>
                  <a:gd name="connsiteY11" fmla="*/ 9461 h 62484"/>
                  <a:gd name="connsiteX12" fmla="*/ 10541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1" y="9461"/>
                    </a:moveTo>
                    <a:lnTo>
                      <a:pt x="10541" y="26353"/>
                    </a:lnTo>
                    <a:lnTo>
                      <a:pt x="41084" y="26353"/>
                    </a:lnTo>
                    <a:lnTo>
                      <a:pt x="41084" y="35814"/>
                    </a:lnTo>
                    <a:lnTo>
                      <a:pt x="10541" y="35814"/>
                    </a:lnTo>
                    <a:lnTo>
                      <a:pt x="10541" y="53023"/>
                    </a:lnTo>
                    <a:lnTo>
                      <a:pt x="45720" y="53023"/>
                    </a:lnTo>
                    <a:lnTo>
                      <a:pt x="45720" y="62484"/>
                    </a:lnTo>
                    <a:lnTo>
                      <a:pt x="0" y="62484"/>
                    </a:lnTo>
                    <a:lnTo>
                      <a:pt x="0" y="0"/>
                    </a:lnTo>
                    <a:lnTo>
                      <a:pt x="44641" y="0"/>
                    </a:lnTo>
                    <a:lnTo>
                      <a:pt x="44641" y="9461"/>
                    </a:lnTo>
                    <a:lnTo>
                      <a:pt x="10541" y="9461"/>
                    </a:lnTo>
                    <a:close/>
                  </a:path>
                </a:pathLst>
              </a:custGeom>
              <a:grpFill/>
              <a:ln w="6350" cap="flat">
                <a:noFill/>
                <a:prstDash val="solid"/>
                <a:miter/>
              </a:ln>
            </p:spPr>
            <p:txBody>
              <a:bodyPr rtlCol="0" anchor="ctr"/>
              <a:lstStyle/>
              <a:p>
                <a:endParaRPr lang="de-DE"/>
              </a:p>
            </p:txBody>
          </p:sp>
          <p:sp>
            <p:nvSpPr>
              <p:cNvPr id="656" name="Freihandform 326">
                <a:extLst>
                  <a:ext uri="{FF2B5EF4-FFF2-40B4-BE49-F238E27FC236}">
                    <a16:creationId xmlns:a16="http://schemas.microsoft.com/office/drawing/2014/main" id="{31A26FC0-FCA8-4914-88BC-F1EBCA79B644}"/>
                  </a:ext>
                </a:extLst>
              </p:cNvPr>
              <p:cNvSpPr/>
              <p:nvPr/>
            </p:nvSpPr>
            <p:spPr>
              <a:xfrm>
                <a:off x="10891011"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289"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657" name="Freihandform 327">
                <a:extLst>
                  <a:ext uri="{FF2B5EF4-FFF2-40B4-BE49-F238E27FC236}">
                    <a16:creationId xmlns:a16="http://schemas.microsoft.com/office/drawing/2014/main" id="{404A2012-5E2F-49CF-9FE3-31C558327596}"/>
                  </a:ext>
                </a:extLst>
              </p:cNvPr>
              <p:cNvSpPr/>
              <p:nvPr/>
            </p:nvSpPr>
            <p:spPr>
              <a:xfrm>
                <a:off x="10955591" y="3912679"/>
                <a:ext cx="49593" cy="62484"/>
              </a:xfrm>
              <a:custGeom>
                <a:avLst/>
                <a:gdLst>
                  <a:gd name="connsiteX0" fmla="*/ 24892 w 49593"/>
                  <a:gd name="connsiteY0" fmla="*/ 0 h 62484"/>
                  <a:gd name="connsiteX1" fmla="*/ 49593 w 49593"/>
                  <a:gd name="connsiteY1" fmla="*/ 21336 h 62484"/>
                  <a:gd name="connsiteX2" fmla="*/ 24892 w 49593"/>
                  <a:gd name="connsiteY2" fmla="*/ 43624 h 62484"/>
                  <a:gd name="connsiteX3" fmla="*/ 10540 w 49593"/>
                  <a:gd name="connsiteY3" fmla="*/ 43624 h 62484"/>
                  <a:gd name="connsiteX4" fmla="*/ 10540 w 49593"/>
                  <a:gd name="connsiteY4" fmla="*/ 62484 h 62484"/>
                  <a:gd name="connsiteX5" fmla="*/ 0 w 49593"/>
                  <a:gd name="connsiteY5" fmla="*/ 62484 h 62484"/>
                  <a:gd name="connsiteX6" fmla="*/ 0 w 49593"/>
                  <a:gd name="connsiteY6" fmla="*/ 0 h 62484"/>
                  <a:gd name="connsiteX7" fmla="*/ 24892 w 49593"/>
                  <a:gd name="connsiteY7" fmla="*/ 0 h 62484"/>
                  <a:gd name="connsiteX8" fmla="*/ 10540 w 49593"/>
                  <a:gd name="connsiteY8" fmla="*/ 34163 h 62484"/>
                  <a:gd name="connsiteX9" fmla="*/ 24447 w 49593"/>
                  <a:gd name="connsiteY9" fmla="*/ 34163 h 62484"/>
                  <a:gd name="connsiteX10" fmla="*/ 39497 w 49593"/>
                  <a:gd name="connsiteY10" fmla="*/ 21590 h 62484"/>
                  <a:gd name="connsiteX11" fmla="*/ 24447 w 49593"/>
                  <a:gd name="connsiteY11" fmla="*/ 9461 h 62484"/>
                  <a:gd name="connsiteX12" fmla="*/ 10540 w 49593"/>
                  <a:gd name="connsiteY12" fmla="*/ 9461 h 62484"/>
                  <a:gd name="connsiteX13" fmla="*/ 10540 w 49593"/>
                  <a:gd name="connsiteY13"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93" h="62484">
                    <a:moveTo>
                      <a:pt x="24892" y="0"/>
                    </a:moveTo>
                    <a:cubicBezTo>
                      <a:pt x="40577" y="0"/>
                      <a:pt x="49593" y="7747"/>
                      <a:pt x="49593" y="21336"/>
                    </a:cubicBezTo>
                    <a:cubicBezTo>
                      <a:pt x="49593" y="35433"/>
                      <a:pt x="40577" y="43624"/>
                      <a:pt x="24892" y="43624"/>
                    </a:cubicBezTo>
                    <a:lnTo>
                      <a:pt x="10540" y="43624"/>
                    </a:lnTo>
                    <a:lnTo>
                      <a:pt x="10540" y="62484"/>
                    </a:lnTo>
                    <a:lnTo>
                      <a:pt x="0" y="62484"/>
                    </a:lnTo>
                    <a:lnTo>
                      <a:pt x="0" y="0"/>
                    </a:lnTo>
                    <a:lnTo>
                      <a:pt x="24892" y="0"/>
                    </a:lnTo>
                    <a:close/>
                    <a:moveTo>
                      <a:pt x="10540" y="34163"/>
                    </a:moveTo>
                    <a:lnTo>
                      <a:pt x="24447" y="34163"/>
                    </a:lnTo>
                    <a:cubicBezTo>
                      <a:pt x="34099" y="34163"/>
                      <a:pt x="39497" y="30036"/>
                      <a:pt x="39497" y="21590"/>
                    </a:cubicBezTo>
                    <a:cubicBezTo>
                      <a:pt x="39497" y="13399"/>
                      <a:pt x="34036" y="9461"/>
                      <a:pt x="24447" y="9461"/>
                    </a:cubicBezTo>
                    <a:lnTo>
                      <a:pt x="10540" y="9461"/>
                    </a:lnTo>
                    <a:lnTo>
                      <a:pt x="10540" y="34163"/>
                    </a:lnTo>
                    <a:close/>
                  </a:path>
                </a:pathLst>
              </a:custGeom>
              <a:grpFill/>
              <a:ln w="6350" cap="flat">
                <a:noFill/>
                <a:prstDash val="solid"/>
                <a:miter/>
              </a:ln>
            </p:spPr>
            <p:txBody>
              <a:bodyPr rtlCol="0" anchor="ctr"/>
              <a:lstStyle/>
              <a:p>
                <a:endParaRPr lang="de-DE"/>
              </a:p>
            </p:txBody>
          </p:sp>
          <p:sp>
            <p:nvSpPr>
              <p:cNvPr id="658" name="Freihandform 328">
                <a:extLst>
                  <a:ext uri="{FF2B5EF4-FFF2-40B4-BE49-F238E27FC236}">
                    <a16:creationId xmlns:a16="http://schemas.microsoft.com/office/drawing/2014/main" id="{7CD1B37D-BD32-4940-A79E-4C780A34A695}"/>
                  </a:ext>
                </a:extLst>
              </p:cNvPr>
              <p:cNvSpPr/>
              <p:nvPr/>
            </p:nvSpPr>
            <p:spPr>
              <a:xfrm>
                <a:off x="11015662" y="3912679"/>
                <a:ext cx="51561" cy="62484"/>
              </a:xfrm>
              <a:custGeom>
                <a:avLst/>
                <a:gdLst>
                  <a:gd name="connsiteX0" fmla="*/ 28194 w 51561"/>
                  <a:gd name="connsiteY0" fmla="*/ 43561 h 62484"/>
                  <a:gd name="connsiteX1" fmla="*/ 25336 w 51561"/>
                  <a:gd name="connsiteY1" fmla="*/ 43624 h 62484"/>
                  <a:gd name="connsiteX2" fmla="*/ 10541 w 51561"/>
                  <a:gd name="connsiteY2" fmla="*/ 43624 h 62484"/>
                  <a:gd name="connsiteX3" fmla="*/ 10541 w 51561"/>
                  <a:gd name="connsiteY3" fmla="*/ 62484 h 62484"/>
                  <a:gd name="connsiteX4" fmla="*/ 0 w 51561"/>
                  <a:gd name="connsiteY4" fmla="*/ 62484 h 62484"/>
                  <a:gd name="connsiteX5" fmla="*/ 0 w 51561"/>
                  <a:gd name="connsiteY5" fmla="*/ 0 h 62484"/>
                  <a:gd name="connsiteX6" fmla="*/ 25336 w 51561"/>
                  <a:gd name="connsiteY6" fmla="*/ 0 h 62484"/>
                  <a:gd name="connsiteX7" fmla="*/ 50482 w 51561"/>
                  <a:gd name="connsiteY7" fmla="*/ 21336 h 62484"/>
                  <a:gd name="connsiteX8" fmla="*/ 37529 w 51561"/>
                  <a:gd name="connsiteY8" fmla="*/ 41592 h 62484"/>
                  <a:gd name="connsiteX9" fmla="*/ 51562 w 51561"/>
                  <a:gd name="connsiteY9" fmla="*/ 62484 h 62484"/>
                  <a:gd name="connsiteX10" fmla="*/ 39624 w 51561"/>
                  <a:gd name="connsiteY10" fmla="*/ 62484 h 62484"/>
                  <a:gd name="connsiteX11" fmla="*/ 28194 w 51561"/>
                  <a:gd name="connsiteY11" fmla="*/ 43561 h 62484"/>
                  <a:gd name="connsiteX12" fmla="*/ 25336 w 51561"/>
                  <a:gd name="connsiteY12" fmla="*/ 34163 h 62484"/>
                  <a:gd name="connsiteX13" fmla="*/ 40513 w 51561"/>
                  <a:gd name="connsiteY13" fmla="*/ 21590 h 62484"/>
                  <a:gd name="connsiteX14" fmla="*/ 25336 w 51561"/>
                  <a:gd name="connsiteY14" fmla="*/ 9461 h 62484"/>
                  <a:gd name="connsiteX15" fmla="*/ 10541 w 51561"/>
                  <a:gd name="connsiteY15" fmla="*/ 9461 h 62484"/>
                  <a:gd name="connsiteX16" fmla="*/ 10541 w 51561"/>
                  <a:gd name="connsiteY16" fmla="*/ 34163 h 62484"/>
                  <a:gd name="connsiteX17" fmla="*/ 25336 w 51561"/>
                  <a:gd name="connsiteY17" fmla="*/ 34163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61" h="62484">
                    <a:moveTo>
                      <a:pt x="28194" y="43561"/>
                    </a:moveTo>
                    <a:cubicBezTo>
                      <a:pt x="27305" y="43624"/>
                      <a:pt x="26353" y="43624"/>
                      <a:pt x="25336" y="43624"/>
                    </a:cubicBezTo>
                    <a:lnTo>
                      <a:pt x="10541" y="43624"/>
                    </a:lnTo>
                    <a:lnTo>
                      <a:pt x="10541" y="62484"/>
                    </a:lnTo>
                    <a:lnTo>
                      <a:pt x="0" y="62484"/>
                    </a:lnTo>
                    <a:lnTo>
                      <a:pt x="0" y="0"/>
                    </a:lnTo>
                    <a:lnTo>
                      <a:pt x="25336" y="0"/>
                    </a:lnTo>
                    <a:cubicBezTo>
                      <a:pt x="41339" y="0"/>
                      <a:pt x="50482" y="7747"/>
                      <a:pt x="50482" y="21336"/>
                    </a:cubicBezTo>
                    <a:cubicBezTo>
                      <a:pt x="50482" y="31305"/>
                      <a:pt x="45847" y="38354"/>
                      <a:pt x="37529" y="41592"/>
                    </a:cubicBezTo>
                    <a:lnTo>
                      <a:pt x="51562" y="62484"/>
                    </a:lnTo>
                    <a:lnTo>
                      <a:pt x="39624" y="62484"/>
                    </a:lnTo>
                    <a:lnTo>
                      <a:pt x="28194" y="43561"/>
                    </a:lnTo>
                    <a:close/>
                    <a:moveTo>
                      <a:pt x="25336" y="34163"/>
                    </a:moveTo>
                    <a:cubicBezTo>
                      <a:pt x="34989" y="34163"/>
                      <a:pt x="40513" y="30036"/>
                      <a:pt x="40513" y="21590"/>
                    </a:cubicBezTo>
                    <a:cubicBezTo>
                      <a:pt x="40513" y="13399"/>
                      <a:pt x="34989" y="9461"/>
                      <a:pt x="25336" y="9461"/>
                    </a:cubicBezTo>
                    <a:lnTo>
                      <a:pt x="10541" y="9461"/>
                    </a:lnTo>
                    <a:lnTo>
                      <a:pt x="10541" y="34163"/>
                    </a:lnTo>
                    <a:lnTo>
                      <a:pt x="25336" y="34163"/>
                    </a:lnTo>
                    <a:close/>
                  </a:path>
                </a:pathLst>
              </a:custGeom>
              <a:grpFill/>
              <a:ln w="6350" cap="flat">
                <a:noFill/>
                <a:prstDash val="solid"/>
                <a:miter/>
              </a:ln>
            </p:spPr>
            <p:txBody>
              <a:bodyPr rtlCol="0" anchor="ctr"/>
              <a:lstStyle/>
              <a:p>
                <a:endParaRPr lang="de-DE"/>
              </a:p>
            </p:txBody>
          </p:sp>
          <p:sp>
            <p:nvSpPr>
              <p:cNvPr id="659" name="Freihandform 329">
                <a:extLst>
                  <a:ext uri="{FF2B5EF4-FFF2-40B4-BE49-F238E27FC236}">
                    <a16:creationId xmlns:a16="http://schemas.microsoft.com/office/drawing/2014/main" id="{FE6B0CC8-78B1-43E2-A151-BAB4E9F7BA4B}"/>
                  </a:ext>
                </a:extLst>
              </p:cNvPr>
              <p:cNvSpPr/>
              <p:nvPr/>
            </p:nvSpPr>
            <p:spPr>
              <a:xfrm>
                <a:off x="11080242" y="3912679"/>
                <a:ext cx="10540" cy="62484"/>
              </a:xfrm>
              <a:custGeom>
                <a:avLst/>
                <a:gdLst>
                  <a:gd name="connsiteX0" fmla="*/ 0 w 10540"/>
                  <a:gd name="connsiteY0" fmla="*/ 62484 h 62484"/>
                  <a:gd name="connsiteX1" fmla="*/ 0 w 10540"/>
                  <a:gd name="connsiteY1" fmla="*/ 0 h 62484"/>
                  <a:gd name="connsiteX2" fmla="*/ 10540 w 10540"/>
                  <a:gd name="connsiteY2" fmla="*/ 0 h 62484"/>
                  <a:gd name="connsiteX3" fmla="*/ 10540 w 10540"/>
                  <a:gd name="connsiteY3" fmla="*/ 62484 h 62484"/>
                  <a:gd name="connsiteX4" fmla="*/ 0 w 10540"/>
                  <a:gd name="connsiteY4" fmla="*/ 62484 h 6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0" h="62484">
                    <a:moveTo>
                      <a:pt x="0" y="62484"/>
                    </a:moveTo>
                    <a:lnTo>
                      <a:pt x="0" y="0"/>
                    </a:lnTo>
                    <a:lnTo>
                      <a:pt x="10540" y="0"/>
                    </a:lnTo>
                    <a:lnTo>
                      <a:pt x="10540" y="62484"/>
                    </a:lnTo>
                    <a:lnTo>
                      <a:pt x="0" y="62484"/>
                    </a:lnTo>
                    <a:close/>
                  </a:path>
                </a:pathLst>
              </a:custGeom>
              <a:grpFill/>
              <a:ln w="6350" cap="flat">
                <a:noFill/>
                <a:prstDash val="solid"/>
                <a:miter/>
              </a:ln>
            </p:spPr>
            <p:txBody>
              <a:bodyPr rtlCol="0" anchor="ctr"/>
              <a:lstStyle/>
              <a:p>
                <a:endParaRPr lang="de-DE"/>
              </a:p>
            </p:txBody>
          </p:sp>
          <p:sp>
            <p:nvSpPr>
              <p:cNvPr id="660" name="Freihandform 330">
                <a:extLst>
                  <a:ext uri="{FF2B5EF4-FFF2-40B4-BE49-F238E27FC236}">
                    <a16:creationId xmlns:a16="http://schemas.microsoft.com/office/drawing/2014/main" id="{5035F73B-2C25-4D6D-96E2-F642EF3EEB80}"/>
                  </a:ext>
                </a:extLst>
              </p:cNvPr>
              <p:cNvSpPr/>
              <p:nvPr/>
            </p:nvSpPr>
            <p:spPr>
              <a:xfrm>
                <a:off x="11101323" y="3912297"/>
                <a:ext cx="49085" cy="63247"/>
              </a:xfrm>
              <a:custGeom>
                <a:avLst/>
                <a:gdLst>
                  <a:gd name="connsiteX0" fmla="*/ 48260 w 49085"/>
                  <a:gd name="connsiteY0" fmla="*/ 6351 h 63247"/>
                  <a:gd name="connsiteX1" fmla="*/ 43879 w 49085"/>
                  <a:gd name="connsiteY1" fmla="*/ 15622 h 63247"/>
                  <a:gd name="connsiteX2" fmla="*/ 25591 w 49085"/>
                  <a:gd name="connsiteY2" fmla="*/ 9844 h 63247"/>
                  <a:gd name="connsiteX3" fmla="*/ 15431 w 49085"/>
                  <a:gd name="connsiteY3" fmla="*/ 16384 h 63247"/>
                  <a:gd name="connsiteX4" fmla="*/ 49085 w 49085"/>
                  <a:gd name="connsiteY4" fmla="*/ 45213 h 63247"/>
                  <a:gd name="connsiteX5" fmla="*/ 25527 w 49085"/>
                  <a:gd name="connsiteY5" fmla="*/ 63247 h 63247"/>
                  <a:gd name="connsiteX6" fmla="*/ 0 w 49085"/>
                  <a:gd name="connsiteY6" fmla="*/ 53341 h 63247"/>
                  <a:gd name="connsiteX7" fmla="*/ 4572 w 49085"/>
                  <a:gd name="connsiteY7" fmla="*/ 44261 h 63247"/>
                  <a:gd name="connsiteX8" fmla="*/ 25718 w 49085"/>
                  <a:gd name="connsiteY8" fmla="*/ 53341 h 63247"/>
                  <a:gd name="connsiteX9" fmla="*/ 37402 w 49085"/>
                  <a:gd name="connsiteY9" fmla="*/ 45785 h 63247"/>
                  <a:gd name="connsiteX10" fmla="*/ 3683 w 49085"/>
                  <a:gd name="connsiteY10" fmla="*/ 17400 h 63247"/>
                  <a:gd name="connsiteX11" fmla="*/ 26416 w 49085"/>
                  <a:gd name="connsiteY11" fmla="*/ 1 h 63247"/>
                  <a:gd name="connsiteX12" fmla="*/ 48260 w 49085"/>
                  <a:gd name="connsiteY12" fmla="*/ 6351 h 6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5" h="63247">
                    <a:moveTo>
                      <a:pt x="48260" y="6351"/>
                    </a:moveTo>
                    <a:lnTo>
                      <a:pt x="43879" y="15622"/>
                    </a:lnTo>
                    <a:cubicBezTo>
                      <a:pt x="37084" y="11495"/>
                      <a:pt x="30290" y="9844"/>
                      <a:pt x="25591" y="9844"/>
                    </a:cubicBezTo>
                    <a:cubicBezTo>
                      <a:pt x="19431" y="9844"/>
                      <a:pt x="15431" y="12193"/>
                      <a:pt x="15431" y="16384"/>
                    </a:cubicBezTo>
                    <a:cubicBezTo>
                      <a:pt x="15431" y="30037"/>
                      <a:pt x="49149" y="22734"/>
                      <a:pt x="49085" y="45213"/>
                    </a:cubicBezTo>
                    <a:cubicBezTo>
                      <a:pt x="49085" y="56389"/>
                      <a:pt x="39243" y="63247"/>
                      <a:pt x="25527" y="63247"/>
                    </a:cubicBezTo>
                    <a:cubicBezTo>
                      <a:pt x="15684" y="63247"/>
                      <a:pt x="6414" y="59247"/>
                      <a:pt x="0" y="53341"/>
                    </a:cubicBezTo>
                    <a:lnTo>
                      <a:pt x="4572" y="44261"/>
                    </a:lnTo>
                    <a:cubicBezTo>
                      <a:pt x="10985" y="50166"/>
                      <a:pt x="19050" y="53341"/>
                      <a:pt x="25718" y="53341"/>
                    </a:cubicBezTo>
                    <a:cubicBezTo>
                      <a:pt x="33020" y="53341"/>
                      <a:pt x="37402" y="50547"/>
                      <a:pt x="37402" y="45785"/>
                    </a:cubicBezTo>
                    <a:cubicBezTo>
                      <a:pt x="37402" y="31878"/>
                      <a:pt x="3683" y="39625"/>
                      <a:pt x="3683" y="17400"/>
                    </a:cubicBezTo>
                    <a:cubicBezTo>
                      <a:pt x="3683" y="6669"/>
                      <a:pt x="12891" y="1"/>
                      <a:pt x="26416" y="1"/>
                    </a:cubicBezTo>
                    <a:cubicBezTo>
                      <a:pt x="34544" y="-62"/>
                      <a:pt x="42482" y="2541"/>
                      <a:pt x="48260" y="6351"/>
                    </a:cubicBezTo>
                    <a:close/>
                  </a:path>
                </a:pathLst>
              </a:custGeom>
              <a:grpFill/>
              <a:ln w="6350" cap="flat">
                <a:noFill/>
                <a:prstDash val="solid"/>
                <a:miter/>
              </a:ln>
            </p:spPr>
            <p:txBody>
              <a:bodyPr rtlCol="0" anchor="ctr"/>
              <a:lstStyle/>
              <a:p>
                <a:endParaRPr lang="de-DE"/>
              </a:p>
            </p:txBody>
          </p:sp>
          <p:sp>
            <p:nvSpPr>
              <p:cNvPr id="661" name="Freihandform 331">
                <a:extLst>
                  <a:ext uri="{FF2B5EF4-FFF2-40B4-BE49-F238E27FC236}">
                    <a16:creationId xmlns:a16="http://schemas.microsoft.com/office/drawing/2014/main" id="{681ED8FE-4C18-46B2-A392-F0418809D915}"/>
                  </a:ext>
                </a:extLst>
              </p:cNvPr>
              <p:cNvSpPr/>
              <p:nvPr/>
            </p:nvSpPr>
            <p:spPr>
              <a:xfrm>
                <a:off x="11162728" y="3912679"/>
                <a:ext cx="45719" cy="62484"/>
              </a:xfrm>
              <a:custGeom>
                <a:avLst/>
                <a:gdLst>
                  <a:gd name="connsiteX0" fmla="*/ 10540 w 45719"/>
                  <a:gd name="connsiteY0" fmla="*/ 9461 h 62484"/>
                  <a:gd name="connsiteX1" fmla="*/ 10540 w 45719"/>
                  <a:gd name="connsiteY1" fmla="*/ 26353 h 62484"/>
                  <a:gd name="connsiteX2" fmla="*/ 41084 w 45719"/>
                  <a:gd name="connsiteY2" fmla="*/ 26353 h 62484"/>
                  <a:gd name="connsiteX3" fmla="*/ 41084 w 45719"/>
                  <a:gd name="connsiteY3" fmla="*/ 35814 h 62484"/>
                  <a:gd name="connsiteX4" fmla="*/ 10540 w 45719"/>
                  <a:gd name="connsiteY4" fmla="*/ 35814 h 62484"/>
                  <a:gd name="connsiteX5" fmla="*/ 10540 w 45719"/>
                  <a:gd name="connsiteY5" fmla="*/ 53023 h 62484"/>
                  <a:gd name="connsiteX6" fmla="*/ 45720 w 45719"/>
                  <a:gd name="connsiteY6" fmla="*/ 53023 h 62484"/>
                  <a:gd name="connsiteX7" fmla="*/ 45720 w 45719"/>
                  <a:gd name="connsiteY7" fmla="*/ 62484 h 62484"/>
                  <a:gd name="connsiteX8" fmla="*/ 0 w 45719"/>
                  <a:gd name="connsiteY8" fmla="*/ 62484 h 62484"/>
                  <a:gd name="connsiteX9" fmla="*/ 0 w 45719"/>
                  <a:gd name="connsiteY9" fmla="*/ 0 h 62484"/>
                  <a:gd name="connsiteX10" fmla="*/ 44640 w 45719"/>
                  <a:gd name="connsiteY10" fmla="*/ 0 h 62484"/>
                  <a:gd name="connsiteX11" fmla="*/ 44640 w 45719"/>
                  <a:gd name="connsiteY11" fmla="*/ 9461 h 62484"/>
                  <a:gd name="connsiteX12" fmla="*/ 10540 w 45719"/>
                  <a:gd name="connsiteY12" fmla="*/ 9461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19" h="62484">
                    <a:moveTo>
                      <a:pt x="10540" y="9461"/>
                    </a:moveTo>
                    <a:lnTo>
                      <a:pt x="10540" y="26353"/>
                    </a:lnTo>
                    <a:lnTo>
                      <a:pt x="41084" y="26353"/>
                    </a:lnTo>
                    <a:lnTo>
                      <a:pt x="41084" y="35814"/>
                    </a:lnTo>
                    <a:lnTo>
                      <a:pt x="10540" y="35814"/>
                    </a:lnTo>
                    <a:lnTo>
                      <a:pt x="10540" y="53023"/>
                    </a:lnTo>
                    <a:lnTo>
                      <a:pt x="45720" y="53023"/>
                    </a:lnTo>
                    <a:lnTo>
                      <a:pt x="45720" y="62484"/>
                    </a:lnTo>
                    <a:lnTo>
                      <a:pt x="0" y="62484"/>
                    </a:lnTo>
                    <a:lnTo>
                      <a:pt x="0" y="0"/>
                    </a:lnTo>
                    <a:lnTo>
                      <a:pt x="44640" y="0"/>
                    </a:lnTo>
                    <a:lnTo>
                      <a:pt x="44640" y="9461"/>
                    </a:lnTo>
                    <a:lnTo>
                      <a:pt x="10540" y="9461"/>
                    </a:lnTo>
                    <a:close/>
                  </a:path>
                </a:pathLst>
              </a:custGeom>
              <a:grpFill/>
              <a:ln w="6350" cap="flat">
                <a:noFill/>
                <a:prstDash val="solid"/>
                <a:miter/>
              </a:ln>
            </p:spPr>
            <p:txBody>
              <a:bodyPr rtlCol="0" anchor="ctr"/>
              <a:lstStyle/>
              <a:p>
                <a:endParaRPr lang="de-DE"/>
              </a:p>
            </p:txBody>
          </p:sp>
        </p:grpSp>
        <p:grpSp>
          <p:nvGrpSpPr>
            <p:cNvPr id="580" name="Grafik 2">
              <a:extLst>
                <a:ext uri="{FF2B5EF4-FFF2-40B4-BE49-F238E27FC236}">
                  <a16:creationId xmlns:a16="http://schemas.microsoft.com/office/drawing/2014/main" id="{8DEDC827-CD2C-424F-8370-74F41BA5F528}"/>
                </a:ext>
              </a:extLst>
            </p:cNvPr>
            <p:cNvGrpSpPr/>
            <p:nvPr/>
          </p:nvGrpSpPr>
          <p:grpSpPr>
            <a:xfrm>
              <a:off x="10660316" y="3332226"/>
              <a:ext cx="535686" cy="535813"/>
              <a:chOff x="10660316" y="3332226"/>
              <a:chExt cx="535686" cy="535813"/>
            </a:xfrm>
            <a:grpFill/>
          </p:grpSpPr>
          <p:sp>
            <p:nvSpPr>
              <p:cNvPr id="582" name="Freihandform 640">
                <a:extLst>
                  <a:ext uri="{FF2B5EF4-FFF2-40B4-BE49-F238E27FC236}">
                    <a16:creationId xmlns:a16="http://schemas.microsoft.com/office/drawing/2014/main" id="{4236782A-CF11-4CAD-8D13-71B9A6E746C7}"/>
                  </a:ext>
                </a:extLst>
              </p:cNvPr>
              <p:cNvSpPr/>
              <p:nvPr/>
            </p:nvSpPr>
            <p:spPr>
              <a:xfrm>
                <a:off x="10660316" y="3475037"/>
                <a:ext cx="339343" cy="303657"/>
              </a:xfrm>
              <a:custGeom>
                <a:avLst/>
                <a:gdLst>
                  <a:gd name="connsiteX0" fmla="*/ 330390 w 339343"/>
                  <a:gd name="connsiteY0" fmla="*/ 303657 h 303657"/>
                  <a:gd name="connsiteX1" fmla="*/ 8953 w 339343"/>
                  <a:gd name="connsiteY1" fmla="*/ 303657 h 303657"/>
                  <a:gd name="connsiteX2" fmla="*/ 0 w 339343"/>
                  <a:gd name="connsiteY2" fmla="*/ 294703 h 303657"/>
                  <a:gd name="connsiteX3" fmla="*/ 0 w 339343"/>
                  <a:gd name="connsiteY3" fmla="*/ 8953 h 303657"/>
                  <a:gd name="connsiteX4" fmla="*/ 8953 w 339343"/>
                  <a:gd name="connsiteY4" fmla="*/ 0 h 303657"/>
                  <a:gd name="connsiteX5" fmla="*/ 330390 w 339343"/>
                  <a:gd name="connsiteY5" fmla="*/ 0 h 303657"/>
                  <a:gd name="connsiteX6" fmla="*/ 339344 w 339343"/>
                  <a:gd name="connsiteY6" fmla="*/ 8953 h 303657"/>
                  <a:gd name="connsiteX7" fmla="*/ 339344 w 339343"/>
                  <a:gd name="connsiteY7" fmla="*/ 294703 h 303657"/>
                  <a:gd name="connsiteX8" fmla="*/ 330390 w 339343"/>
                  <a:gd name="connsiteY8" fmla="*/ 303657 h 303657"/>
                  <a:gd name="connsiteX9" fmla="*/ 17843 w 339343"/>
                  <a:gd name="connsiteY9" fmla="*/ 285814 h 303657"/>
                  <a:gd name="connsiteX10" fmla="*/ 321437 w 339343"/>
                  <a:gd name="connsiteY10" fmla="*/ 285814 h 303657"/>
                  <a:gd name="connsiteX11" fmla="*/ 321437 w 339343"/>
                  <a:gd name="connsiteY11" fmla="*/ 17907 h 303657"/>
                  <a:gd name="connsiteX12" fmla="*/ 17843 w 339343"/>
                  <a:gd name="connsiteY12" fmla="*/ 17907 h 303657"/>
                  <a:gd name="connsiteX13" fmla="*/ 17843 w 339343"/>
                  <a:gd name="connsiteY13" fmla="*/ 285814 h 30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43" h="303657">
                    <a:moveTo>
                      <a:pt x="330390" y="303657"/>
                    </a:moveTo>
                    <a:lnTo>
                      <a:pt x="8953" y="303657"/>
                    </a:lnTo>
                    <a:cubicBezTo>
                      <a:pt x="4001" y="303657"/>
                      <a:pt x="0" y="299657"/>
                      <a:pt x="0" y="294703"/>
                    </a:cubicBezTo>
                    <a:lnTo>
                      <a:pt x="0" y="8953"/>
                    </a:lnTo>
                    <a:cubicBezTo>
                      <a:pt x="0" y="4001"/>
                      <a:pt x="4001" y="0"/>
                      <a:pt x="8953" y="0"/>
                    </a:cubicBezTo>
                    <a:lnTo>
                      <a:pt x="330390" y="0"/>
                    </a:lnTo>
                    <a:cubicBezTo>
                      <a:pt x="335343" y="0"/>
                      <a:pt x="339344" y="4001"/>
                      <a:pt x="339344" y="8953"/>
                    </a:cubicBezTo>
                    <a:lnTo>
                      <a:pt x="339344" y="294703"/>
                    </a:lnTo>
                    <a:cubicBezTo>
                      <a:pt x="339280" y="299720"/>
                      <a:pt x="335280" y="303657"/>
                      <a:pt x="330390" y="303657"/>
                    </a:cubicBezTo>
                    <a:close/>
                    <a:moveTo>
                      <a:pt x="17843" y="285814"/>
                    </a:moveTo>
                    <a:lnTo>
                      <a:pt x="321437" y="285814"/>
                    </a:lnTo>
                    <a:lnTo>
                      <a:pt x="321437" y="17907"/>
                    </a:lnTo>
                    <a:lnTo>
                      <a:pt x="17843" y="17907"/>
                    </a:lnTo>
                    <a:lnTo>
                      <a:pt x="17843" y="285814"/>
                    </a:lnTo>
                    <a:close/>
                  </a:path>
                </a:pathLst>
              </a:custGeom>
              <a:grpFill/>
              <a:ln w="6350" cap="flat">
                <a:noFill/>
                <a:prstDash val="solid"/>
                <a:miter/>
              </a:ln>
            </p:spPr>
            <p:txBody>
              <a:bodyPr rtlCol="0" anchor="ctr"/>
              <a:lstStyle/>
              <a:p>
                <a:endParaRPr lang="de-DE"/>
              </a:p>
            </p:txBody>
          </p:sp>
          <p:sp>
            <p:nvSpPr>
              <p:cNvPr id="583" name="Freihandform 641">
                <a:extLst>
                  <a:ext uri="{FF2B5EF4-FFF2-40B4-BE49-F238E27FC236}">
                    <a16:creationId xmlns:a16="http://schemas.microsoft.com/office/drawing/2014/main" id="{D71D1AD0-7806-46DF-8336-8F2EAB867329}"/>
                  </a:ext>
                </a:extLst>
              </p:cNvPr>
              <p:cNvSpPr/>
              <p:nvPr/>
            </p:nvSpPr>
            <p:spPr>
              <a:xfrm>
                <a:off x="10740644"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84" name="Freihandform 642">
                <a:extLst>
                  <a:ext uri="{FF2B5EF4-FFF2-40B4-BE49-F238E27FC236}">
                    <a16:creationId xmlns:a16="http://schemas.microsoft.com/office/drawing/2014/main" id="{D023CF73-FB0B-46B1-B40A-A497D29EE7C2}"/>
                  </a:ext>
                </a:extLst>
              </p:cNvPr>
              <p:cNvSpPr/>
              <p:nvPr/>
            </p:nvSpPr>
            <p:spPr>
              <a:xfrm>
                <a:off x="10821035"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85" name="Freihandform 643">
                <a:extLst>
                  <a:ext uri="{FF2B5EF4-FFF2-40B4-BE49-F238E27FC236}">
                    <a16:creationId xmlns:a16="http://schemas.microsoft.com/office/drawing/2014/main" id="{1C632796-DAFA-47E9-A3CC-B1151F3BD0CC}"/>
                  </a:ext>
                </a:extLst>
              </p:cNvPr>
              <p:cNvSpPr/>
              <p:nvPr/>
            </p:nvSpPr>
            <p:spPr>
              <a:xfrm>
                <a:off x="10901362" y="3484054"/>
                <a:ext cx="17843" cy="285750"/>
              </a:xfrm>
              <a:custGeom>
                <a:avLst/>
                <a:gdLst>
                  <a:gd name="connsiteX0" fmla="*/ 0 w 17843"/>
                  <a:gd name="connsiteY0" fmla="*/ 0 h 285750"/>
                  <a:gd name="connsiteX1" fmla="*/ 17844 w 17843"/>
                  <a:gd name="connsiteY1" fmla="*/ 0 h 285750"/>
                  <a:gd name="connsiteX2" fmla="*/ 17844 w 17843"/>
                  <a:gd name="connsiteY2" fmla="*/ 285750 h 285750"/>
                  <a:gd name="connsiteX3" fmla="*/ 0 w 17843"/>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17843" h="285750">
                    <a:moveTo>
                      <a:pt x="0" y="0"/>
                    </a:moveTo>
                    <a:lnTo>
                      <a:pt x="17844" y="0"/>
                    </a:lnTo>
                    <a:lnTo>
                      <a:pt x="17844" y="285750"/>
                    </a:lnTo>
                    <a:lnTo>
                      <a:pt x="0" y="285750"/>
                    </a:lnTo>
                    <a:close/>
                  </a:path>
                </a:pathLst>
              </a:custGeom>
              <a:grpFill/>
              <a:ln w="6350" cap="flat">
                <a:noFill/>
                <a:prstDash val="solid"/>
                <a:miter/>
              </a:ln>
            </p:spPr>
            <p:txBody>
              <a:bodyPr rtlCol="0" anchor="ctr"/>
              <a:lstStyle/>
              <a:p>
                <a:endParaRPr lang="de-DE"/>
              </a:p>
            </p:txBody>
          </p:sp>
          <p:sp>
            <p:nvSpPr>
              <p:cNvPr id="587" name="Freihandform 644">
                <a:extLst>
                  <a:ext uri="{FF2B5EF4-FFF2-40B4-BE49-F238E27FC236}">
                    <a16:creationId xmlns:a16="http://schemas.microsoft.com/office/drawing/2014/main" id="{C516BC1D-2EF6-451D-9284-CAA4A59BC5B6}"/>
                  </a:ext>
                </a:extLst>
              </p:cNvPr>
              <p:cNvSpPr/>
              <p:nvPr/>
            </p:nvSpPr>
            <p:spPr>
              <a:xfrm>
                <a:off x="10669206" y="3546538"/>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90" name="Freihandform 645">
                <a:extLst>
                  <a:ext uri="{FF2B5EF4-FFF2-40B4-BE49-F238E27FC236}">
                    <a16:creationId xmlns:a16="http://schemas.microsoft.com/office/drawing/2014/main" id="{86348332-A159-4C71-9394-D63D62657BCC}"/>
                  </a:ext>
                </a:extLst>
              </p:cNvPr>
              <p:cNvSpPr/>
              <p:nvPr/>
            </p:nvSpPr>
            <p:spPr>
              <a:xfrm>
                <a:off x="10669206" y="3617976"/>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dirty="0"/>
              </a:p>
            </p:txBody>
          </p:sp>
          <p:sp>
            <p:nvSpPr>
              <p:cNvPr id="591" name="Freihandform 646">
                <a:extLst>
                  <a:ext uri="{FF2B5EF4-FFF2-40B4-BE49-F238E27FC236}">
                    <a16:creationId xmlns:a16="http://schemas.microsoft.com/office/drawing/2014/main" id="{4B581C07-3FA9-423B-96F4-BFFE3CC30CFF}"/>
                  </a:ext>
                </a:extLst>
              </p:cNvPr>
              <p:cNvSpPr/>
              <p:nvPr/>
            </p:nvSpPr>
            <p:spPr>
              <a:xfrm>
                <a:off x="10669206" y="3689413"/>
                <a:ext cx="321436" cy="17843"/>
              </a:xfrm>
              <a:custGeom>
                <a:avLst/>
                <a:gdLst>
                  <a:gd name="connsiteX0" fmla="*/ 0 w 321436"/>
                  <a:gd name="connsiteY0" fmla="*/ 0 h 17843"/>
                  <a:gd name="connsiteX1" fmla="*/ 321437 w 321436"/>
                  <a:gd name="connsiteY1" fmla="*/ 0 h 17843"/>
                  <a:gd name="connsiteX2" fmla="*/ 321437 w 321436"/>
                  <a:gd name="connsiteY2" fmla="*/ 17844 h 17843"/>
                  <a:gd name="connsiteX3" fmla="*/ 0 w 321436"/>
                  <a:gd name="connsiteY3" fmla="*/ 17844 h 17843"/>
                </a:gdLst>
                <a:ahLst/>
                <a:cxnLst>
                  <a:cxn ang="0">
                    <a:pos x="connsiteX0" y="connsiteY0"/>
                  </a:cxn>
                  <a:cxn ang="0">
                    <a:pos x="connsiteX1" y="connsiteY1"/>
                  </a:cxn>
                  <a:cxn ang="0">
                    <a:pos x="connsiteX2" y="connsiteY2"/>
                  </a:cxn>
                  <a:cxn ang="0">
                    <a:pos x="connsiteX3" y="connsiteY3"/>
                  </a:cxn>
                </a:cxnLst>
                <a:rect l="l" t="t" r="r" b="b"/>
                <a:pathLst>
                  <a:path w="321436" h="17843">
                    <a:moveTo>
                      <a:pt x="0" y="0"/>
                    </a:moveTo>
                    <a:lnTo>
                      <a:pt x="321437" y="0"/>
                    </a:lnTo>
                    <a:lnTo>
                      <a:pt x="321437" y="17844"/>
                    </a:lnTo>
                    <a:lnTo>
                      <a:pt x="0" y="17844"/>
                    </a:lnTo>
                    <a:close/>
                  </a:path>
                </a:pathLst>
              </a:custGeom>
              <a:grpFill/>
              <a:ln w="6350" cap="flat">
                <a:noFill/>
                <a:prstDash val="solid"/>
                <a:miter/>
              </a:ln>
            </p:spPr>
            <p:txBody>
              <a:bodyPr rtlCol="0" anchor="ctr"/>
              <a:lstStyle/>
              <a:p>
                <a:endParaRPr lang="de-DE"/>
              </a:p>
            </p:txBody>
          </p:sp>
          <p:sp>
            <p:nvSpPr>
              <p:cNvPr id="592" name="Freihandform 647">
                <a:extLst>
                  <a:ext uri="{FF2B5EF4-FFF2-40B4-BE49-F238E27FC236}">
                    <a16:creationId xmlns:a16="http://schemas.microsoft.com/office/drawing/2014/main" id="{19001EE6-82E6-47D0-BF8F-5BFFBAD3547C}"/>
                  </a:ext>
                </a:extLst>
              </p:cNvPr>
              <p:cNvSpPr/>
              <p:nvPr/>
            </p:nvSpPr>
            <p:spPr>
              <a:xfrm>
                <a:off x="10740643" y="3760851"/>
                <a:ext cx="259016" cy="107188"/>
              </a:xfrm>
              <a:custGeom>
                <a:avLst/>
                <a:gdLst>
                  <a:gd name="connsiteX0" fmla="*/ 250063 w 259016"/>
                  <a:gd name="connsiteY0" fmla="*/ 107188 h 107188"/>
                  <a:gd name="connsiteX1" fmla="*/ 8954 w 259016"/>
                  <a:gd name="connsiteY1" fmla="*/ 107188 h 107188"/>
                  <a:gd name="connsiteX2" fmla="*/ 0 w 259016"/>
                  <a:gd name="connsiteY2" fmla="*/ 98234 h 107188"/>
                  <a:gd name="connsiteX3" fmla="*/ 0 w 259016"/>
                  <a:gd name="connsiteY3" fmla="*/ 8953 h 107188"/>
                  <a:gd name="connsiteX4" fmla="*/ 8954 w 259016"/>
                  <a:gd name="connsiteY4" fmla="*/ 0 h 107188"/>
                  <a:gd name="connsiteX5" fmla="*/ 250063 w 259016"/>
                  <a:gd name="connsiteY5" fmla="*/ 0 h 107188"/>
                  <a:gd name="connsiteX6" fmla="*/ 259017 w 259016"/>
                  <a:gd name="connsiteY6" fmla="*/ 8953 h 107188"/>
                  <a:gd name="connsiteX7" fmla="*/ 259017 w 259016"/>
                  <a:gd name="connsiteY7" fmla="*/ 98234 h 107188"/>
                  <a:gd name="connsiteX8" fmla="*/ 250063 w 259016"/>
                  <a:gd name="connsiteY8" fmla="*/ 107188 h 107188"/>
                  <a:gd name="connsiteX9" fmla="*/ 17844 w 259016"/>
                  <a:gd name="connsiteY9" fmla="*/ 89281 h 107188"/>
                  <a:gd name="connsiteX10" fmla="*/ 241047 w 259016"/>
                  <a:gd name="connsiteY10" fmla="*/ 89281 h 107188"/>
                  <a:gd name="connsiteX11" fmla="*/ 241047 w 259016"/>
                  <a:gd name="connsiteY11" fmla="*/ 17843 h 107188"/>
                  <a:gd name="connsiteX12" fmla="*/ 17844 w 259016"/>
                  <a:gd name="connsiteY12" fmla="*/ 17843 h 107188"/>
                  <a:gd name="connsiteX13" fmla="*/ 17844 w 259016"/>
                  <a:gd name="connsiteY13" fmla="*/ 89281 h 1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016" h="107188">
                    <a:moveTo>
                      <a:pt x="250063" y="107188"/>
                    </a:moveTo>
                    <a:lnTo>
                      <a:pt x="8954" y="107188"/>
                    </a:lnTo>
                    <a:cubicBezTo>
                      <a:pt x="4001" y="107188"/>
                      <a:pt x="0" y="103188"/>
                      <a:pt x="0" y="98234"/>
                    </a:cubicBezTo>
                    <a:lnTo>
                      <a:pt x="0" y="8953"/>
                    </a:lnTo>
                    <a:cubicBezTo>
                      <a:pt x="0" y="4001"/>
                      <a:pt x="4001" y="0"/>
                      <a:pt x="8954" y="0"/>
                    </a:cubicBezTo>
                    <a:lnTo>
                      <a:pt x="250063" y="0"/>
                    </a:lnTo>
                    <a:cubicBezTo>
                      <a:pt x="255016" y="0"/>
                      <a:pt x="259017" y="4001"/>
                      <a:pt x="259017" y="8953"/>
                    </a:cubicBezTo>
                    <a:lnTo>
                      <a:pt x="259017" y="98234"/>
                    </a:lnTo>
                    <a:cubicBezTo>
                      <a:pt x="258953" y="103188"/>
                      <a:pt x="254953" y="107188"/>
                      <a:pt x="250063" y="107188"/>
                    </a:cubicBezTo>
                    <a:close/>
                    <a:moveTo>
                      <a:pt x="17844" y="89281"/>
                    </a:moveTo>
                    <a:lnTo>
                      <a:pt x="241047" y="89281"/>
                    </a:lnTo>
                    <a:lnTo>
                      <a:pt x="241047" y="17843"/>
                    </a:lnTo>
                    <a:lnTo>
                      <a:pt x="17844" y="17843"/>
                    </a:lnTo>
                    <a:lnTo>
                      <a:pt x="17844" y="89281"/>
                    </a:lnTo>
                    <a:close/>
                  </a:path>
                </a:pathLst>
              </a:custGeom>
              <a:grpFill/>
              <a:ln w="6350" cap="flat">
                <a:noFill/>
                <a:prstDash val="solid"/>
                <a:miter/>
              </a:ln>
            </p:spPr>
            <p:txBody>
              <a:bodyPr rtlCol="0" anchor="ctr"/>
              <a:lstStyle/>
              <a:p>
                <a:endParaRPr lang="de-DE"/>
              </a:p>
            </p:txBody>
          </p:sp>
          <p:sp>
            <p:nvSpPr>
              <p:cNvPr id="593" name="Freihandform 648">
                <a:extLst>
                  <a:ext uri="{FF2B5EF4-FFF2-40B4-BE49-F238E27FC236}">
                    <a16:creationId xmlns:a16="http://schemas.microsoft.com/office/drawing/2014/main" id="{A8DE547B-B361-4956-8F5D-5E60EE8CC6E7}"/>
                  </a:ext>
                </a:extLst>
              </p:cNvPr>
              <p:cNvSpPr/>
              <p:nvPr/>
            </p:nvSpPr>
            <p:spPr>
              <a:xfrm>
                <a:off x="10820907" y="3332226"/>
                <a:ext cx="375095" cy="535813"/>
              </a:xfrm>
              <a:custGeom>
                <a:avLst/>
                <a:gdLst>
                  <a:gd name="connsiteX0" fmla="*/ 366205 w 375095"/>
                  <a:gd name="connsiteY0" fmla="*/ 535813 h 535813"/>
                  <a:gd name="connsiteX1" fmla="*/ 169736 w 375095"/>
                  <a:gd name="connsiteY1" fmla="*/ 535813 h 535813"/>
                  <a:gd name="connsiteX2" fmla="*/ 160782 w 375095"/>
                  <a:gd name="connsiteY2" fmla="*/ 526859 h 535813"/>
                  <a:gd name="connsiteX3" fmla="*/ 160782 w 375095"/>
                  <a:gd name="connsiteY3" fmla="*/ 160782 h 535813"/>
                  <a:gd name="connsiteX4" fmla="*/ 8954 w 375095"/>
                  <a:gd name="connsiteY4" fmla="*/ 160782 h 535813"/>
                  <a:gd name="connsiteX5" fmla="*/ 0 w 375095"/>
                  <a:gd name="connsiteY5" fmla="*/ 151828 h 535813"/>
                  <a:gd name="connsiteX6" fmla="*/ 0 w 375095"/>
                  <a:gd name="connsiteY6" fmla="*/ 8953 h 535813"/>
                  <a:gd name="connsiteX7" fmla="*/ 8954 w 375095"/>
                  <a:gd name="connsiteY7" fmla="*/ 0 h 535813"/>
                  <a:gd name="connsiteX8" fmla="*/ 366141 w 375095"/>
                  <a:gd name="connsiteY8" fmla="*/ 0 h 535813"/>
                  <a:gd name="connsiteX9" fmla="*/ 375095 w 375095"/>
                  <a:gd name="connsiteY9" fmla="*/ 8953 h 535813"/>
                  <a:gd name="connsiteX10" fmla="*/ 375095 w 375095"/>
                  <a:gd name="connsiteY10" fmla="*/ 526859 h 535813"/>
                  <a:gd name="connsiteX11" fmla="*/ 366205 w 375095"/>
                  <a:gd name="connsiteY11" fmla="*/ 535813 h 535813"/>
                  <a:gd name="connsiteX12" fmla="*/ 178689 w 375095"/>
                  <a:gd name="connsiteY12" fmla="*/ 517906 h 535813"/>
                  <a:gd name="connsiteX13" fmla="*/ 357251 w 375095"/>
                  <a:gd name="connsiteY13" fmla="*/ 517906 h 535813"/>
                  <a:gd name="connsiteX14" fmla="*/ 357251 w 375095"/>
                  <a:gd name="connsiteY14" fmla="*/ 17843 h 535813"/>
                  <a:gd name="connsiteX15" fmla="*/ 17907 w 375095"/>
                  <a:gd name="connsiteY15" fmla="*/ 17843 h 535813"/>
                  <a:gd name="connsiteX16" fmla="*/ 17907 w 375095"/>
                  <a:gd name="connsiteY16" fmla="*/ 142875 h 535813"/>
                  <a:gd name="connsiteX17" fmla="*/ 169736 w 375095"/>
                  <a:gd name="connsiteY17" fmla="*/ 142875 h 535813"/>
                  <a:gd name="connsiteX18" fmla="*/ 178689 w 375095"/>
                  <a:gd name="connsiteY18" fmla="*/ 151828 h 535813"/>
                  <a:gd name="connsiteX19" fmla="*/ 178689 w 375095"/>
                  <a:gd name="connsiteY19" fmla="*/ 517906 h 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095" h="535813">
                    <a:moveTo>
                      <a:pt x="366205" y="535813"/>
                    </a:moveTo>
                    <a:lnTo>
                      <a:pt x="169736" y="535813"/>
                    </a:lnTo>
                    <a:cubicBezTo>
                      <a:pt x="164783" y="535813"/>
                      <a:pt x="160782" y="531813"/>
                      <a:pt x="160782" y="526859"/>
                    </a:cubicBezTo>
                    <a:lnTo>
                      <a:pt x="160782" y="160782"/>
                    </a:lnTo>
                    <a:lnTo>
                      <a:pt x="8954" y="160782"/>
                    </a:lnTo>
                    <a:cubicBezTo>
                      <a:pt x="4001" y="160782"/>
                      <a:pt x="0" y="156782"/>
                      <a:pt x="0" y="151828"/>
                    </a:cubicBezTo>
                    <a:lnTo>
                      <a:pt x="0" y="8953"/>
                    </a:lnTo>
                    <a:cubicBezTo>
                      <a:pt x="0" y="4001"/>
                      <a:pt x="4001" y="0"/>
                      <a:pt x="8954" y="0"/>
                    </a:cubicBezTo>
                    <a:lnTo>
                      <a:pt x="366141" y="0"/>
                    </a:lnTo>
                    <a:cubicBezTo>
                      <a:pt x="371094" y="0"/>
                      <a:pt x="375095" y="4001"/>
                      <a:pt x="375095" y="8953"/>
                    </a:cubicBezTo>
                    <a:lnTo>
                      <a:pt x="375095" y="526859"/>
                    </a:lnTo>
                    <a:cubicBezTo>
                      <a:pt x="375159" y="531813"/>
                      <a:pt x="371158" y="535813"/>
                      <a:pt x="366205" y="535813"/>
                    </a:cubicBezTo>
                    <a:close/>
                    <a:moveTo>
                      <a:pt x="178689" y="517906"/>
                    </a:moveTo>
                    <a:lnTo>
                      <a:pt x="357251" y="517906"/>
                    </a:lnTo>
                    <a:lnTo>
                      <a:pt x="357251" y="17843"/>
                    </a:lnTo>
                    <a:lnTo>
                      <a:pt x="17907" y="17843"/>
                    </a:lnTo>
                    <a:lnTo>
                      <a:pt x="17907" y="142875"/>
                    </a:lnTo>
                    <a:lnTo>
                      <a:pt x="169736" y="142875"/>
                    </a:lnTo>
                    <a:cubicBezTo>
                      <a:pt x="174689" y="142875"/>
                      <a:pt x="178689" y="146876"/>
                      <a:pt x="178689" y="151828"/>
                    </a:cubicBezTo>
                    <a:lnTo>
                      <a:pt x="178689" y="517906"/>
                    </a:lnTo>
                    <a:close/>
                  </a:path>
                </a:pathLst>
              </a:custGeom>
              <a:grpFill/>
              <a:ln w="6350" cap="flat">
                <a:noFill/>
                <a:prstDash val="solid"/>
                <a:miter/>
              </a:ln>
            </p:spPr>
            <p:txBody>
              <a:bodyPr rtlCol="0" anchor="ctr"/>
              <a:lstStyle/>
              <a:p>
                <a:endParaRPr lang="de-DE"/>
              </a:p>
            </p:txBody>
          </p:sp>
          <p:sp>
            <p:nvSpPr>
              <p:cNvPr id="594" name="Freihandform 649">
                <a:extLst>
                  <a:ext uri="{FF2B5EF4-FFF2-40B4-BE49-F238E27FC236}">
                    <a16:creationId xmlns:a16="http://schemas.microsoft.com/office/drawing/2014/main" id="{65B79BEC-B62D-4C88-B4CE-E63D5E9251C8}"/>
                  </a:ext>
                </a:extLst>
              </p:cNvPr>
              <p:cNvSpPr/>
              <p:nvPr/>
            </p:nvSpPr>
            <p:spPr>
              <a:xfrm>
                <a:off x="1085672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5" name="Freihandform 650">
                <a:extLst>
                  <a:ext uri="{FF2B5EF4-FFF2-40B4-BE49-F238E27FC236}">
                    <a16:creationId xmlns:a16="http://schemas.microsoft.com/office/drawing/2014/main" id="{AFDFC82D-423F-401F-979F-BA29A78B2B4B}"/>
                  </a:ext>
                </a:extLst>
              </p:cNvPr>
              <p:cNvSpPr/>
              <p:nvPr/>
            </p:nvSpPr>
            <p:spPr>
              <a:xfrm>
                <a:off x="1089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6" name="Freihandform 651">
                <a:extLst>
                  <a:ext uri="{FF2B5EF4-FFF2-40B4-BE49-F238E27FC236}">
                    <a16:creationId xmlns:a16="http://schemas.microsoft.com/office/drawing/2014/main" id="{D1DF2108-D792-4EEB-BCE8-EA5D217A6754}"/>
                  </a:ext>
                </a:extLst>
              </p:cNvPr>
              <p:cNvSpPr/>
              <p:nvPr/>
            </p:nvSpPr>
            <p:spPr>
              <a:xfrm>
                <a:off x="10928159"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7" name="Freihandform 652">
                <a:extLst>
                  <a:ext uri="{FF2B5EF4-FFF2-40B4-BE49-F238E27FC236}">
                    <a16:creationId xmlns:a16="http://schemas.microsoft.com/office/drawing/2014/main" id="{B4B1C37B-9340-4068-AC60-424585749D05}"/>
                  </a:ext>
                </a:extLst>
              </p:cNvPr>
              <p:cNvSpPr/>
              <p:nvPr/>
            </p:nvSpPr>
            <p:spPr>
              <a:xfrm>
                <a:off x="10963910"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8" name="Freihandform 653">
                <a:extLst>
                  <a:ext uri="{FF2B5EF4-FFF2-40B4-BE49-F238E27FC236}">
                    <a16:creationId xmlns:a16="http://schemas.microsoft.com/office/drawing/2014/main" id="{F5E1E0B5-4C64-4A0E-8FE7-F594230E5676}"/>
                  </a:ext>
                </a:extLst>
              </p:cNvPr>
              <p:cNvSpPr/>
              <p:nvPr/>
            </p:nvSpPr>
            <p:spPr>
              <a:xfrm>
                <a:off x="1099959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599" name="Freihandform 654">
                <a:extLst>
                  <a:ext uri="{FF2B5EF4-FFF2-40B4-BE49-F238E27FC236}">
                    <a16:creationId xmlns:a16="http://schemas.microsoft.com/office/drawing/2014/main" id="{9B9B62E7-5223-4B67-98FB-B66270AFA3BD}"/>
                  </a:ext>
                </a:extLst>
              </p:cNvPr>
              <p:cNvSpPr/>
              <p:nvPr/>
            </p:nvSpPr>
            <p:spPr>
              <a:xfrm>
                <a:off x="11035347"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0" name="Freihandform 655">
                <a:extLst>
                  <a:ext uri="{FF2B5EF4-FFF2-40B4-BE49-F238E27FC236}">
                    <a16:creationId xmlns:a16="http://schemas.microsoft.com/office/drawing/2014/main" id="{75CFFA41-E9A5-4A93-A594-93FB1F020D60}"/>
                  </a:ext>
                </a:extLst>
              </p:cNvPr>
              <p:cNvSpPr/>
              <p:nvPr/>
            </p:nvSpPr>
            <p:spPr>
              <a:xfrm>
                <a:off x="11071034"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1" name="Freihandform 656">
                <a:extLst>
                  <a:ext uri="{FF2B5EF4-FFF2-40B4-BE49-F238E27FC236}">
                    <a16:creationId xmlns:a16="http://schemas.microsoft.com/office/drawing/2014/main" id="{A8CA433F-DE92-4FD6-924C-3F238AA94AEA}"/>
                  </a:ext>
                </a:extLst>
              </p:cNvPr>
              <p:cNvSpPr/>
              <p:nvPr/>
            </p:nvSpPr>
            <p:spPr>
              <a:xfrm>
                <a:off x="11106785"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2" name="Freihandform 657">
                <a:extLst>
                  <a:ext uri="{FF2B5EF4-FFF2-40B4-BE49-F238E27FC236}">
                    <a16:creationId xmlns:a16="http://schemas.microsoft.com/office/drawing/2014/main" id="{3FE40341-11D8-4735-B26C-C768E19562DD}"/>
                  </a:ext>
                </a:extLst>
              </p:cNvPr>
              <p:cNvSpPr/>
              <p:nvPr/>
            </p:nvSpPr>
            <p:spPr>
              <a:xfrm>
                <a:off x="11142472" y="336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3" name="Freihandform 658">
                <a:extLst>
                  <a:ext uri="{FF2B5EF4-FFF2-40B4-BE49-F238E27FC236}">
                    <a16:creationId xmlns:a16="http://schemas.microsoft.com/office/drawing/2014/main" id="{73C53AFF-8B55-43C5-9DB6-C832A729F1AE}"/>
                  </a:ext>
                </a:extLst>
              </p:cNvPr>
              <p:cNvSpPr/>
              <p:nvPr/>
            </p:nvSpPr>
            <p:spPr>
              <a:xfrm>
                <a:off x="1085672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4" name="Freihandform 659">
                <a:extLst>
                  <a:ext uri="{FF2B5EF4-FFF2-40B4-BE49-F238E27FC236}">
                    <a16:creationId xmlns:a16="http://schemas.microsoft.com/office/drawing/2014/main" id="{624D70B1-F225-41FE-A7BE-62D74AAE89DF}"/>
                  </a:ext>
                </a:extLst>
              </p:cNvPr>
              <p:cNvSpPr/>
              <p:nvPr/>
            </p:nvSpPr>
            <p:spPr>
              <a:xfrm>
                <a:off x="1089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5" name="Freihandform 660">
                <a:extLst>
                  <a:ext uri="{FF2B5EF4-FFF2-40B4-BE49-F238E27FC236}">
                    <a16:creationId xmlns:a16="http://schemas.microsoft.com/office/drawing/2014/main" id="{B10B37BD-7E0F-4BA3-BE2E-719F70CAD772}"/>
                  </a:ext>
                </a:extLst>
              </p:cNvPr>
              <p:cNvSpPr/>
              <p:nvPr/>
            </p:nvSpPr>
            <p:spPr>
              <a:xfrm>
                <a:off x="10928159"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6" name="Freihandform 661">
                <a:extLst>
                  <a:ext uri="{FF2B5EF4-FFF2-40B4-BE49-F238E27FC236}">
                    <a16:creationId xmlns:a16="http://schemas.microsoft.com/office/drawing/2014/main" id="{F2352554-3693-455D-95CF-F14F33BE3084}"/>
                  </a:ext>
                </a:extLst>
              </p:cNvPr>
              <p:cNvSpPr/>
              <p:nvPr/>
            </p:nvSpPr>
            <p:spPr>
              <a:xfrm>
                <a:off x="10963910"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7" name="Freihandform 662">
                <a:extLst>
                  <a:ext uri="{FF2B5EF4-FFF2-40B4-BE49-F238E27FC236}">
                    <a16:creationId xmlns:a16="http://schemas.microsoft.com/office/drawing/2014/main" id="{94C5161D-B192-4FDF-AE60-80C128ED8482}"/>
                  </a:ext>
                </a:extLst>
              </p:cNvPr>
              <p:cNvSpPr/>
              <p:nvPr/>
            </p:nvSpPr>
            <p:spPr>
              <a:xfrm>
                <a:off x="1099959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8" name="Freihandform 663">
                <a:extLst>
                  <a:ext uri="{FF2B5EF4-FFF2-40B4-BE49-F238E27FC236}">
                    <a16:creationId xmlns:a16="http://schemas.microsoft.com/office/drawing/2014/main" id="{C4A0788D-89DD-42E9-916B-46259097ADDC}"/>
                  </a:ext>
                </a:extLst>
              </p:cNvPr>
              <p:cNvSpPr/>
              <p:nvPr/>
            </p:nvSpPr>
            <p:spPr>
              <a:xfrm>
                <a:off x="11035347"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09" name="Freihandform 664">
                <a:extLst>
                  <a:ext uri="{FF2B5EF4-FFF2-40B4-BE49-F238E27FC236}">
                    <a16:creationId xmlns:a16="http://schemas.microsoft.com/office/drawing/2014/main" id="{6F1CDD56-5DDE-4F31-B663-7BBDD4375147}"/>
                  </a:ext>
                </a:extLst>
              </p:cNvPr>
              <p:cNvSpPr/>
              <p:nvPr/>
            </p:nvSpPr>
            <p:spPr>
              <a:xfrm>
                <a:off x="11071034"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0" name="Freihandform 665">
                <a:extLst>
                  <a:ext uri="{FF2B5EF4-FFF2-40B4-BE49-F238E27FC236}">
                    <a16:creationId xmlns:a16="http://schemas.microsoft.com/office/drawing/2014/main" id="{16C3B9DC-E927-414C-8928-E3DCE81ABFFB}"/>
                  </a:ext>
                </a:extLst>
              </p:cNvPr>
              <p:cNvSpPr/>
              <p:nvPr/>
            </p:nvSpPr>
            <p:spPr>
              <a:xfrm>
                <a:off x="11106785"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1" name="Freihandform 666">
                <a:extLst>
                  <a:ext uri="{FF2B5EF4-FFF2-40B4-BE49-F238E27FC236}">
                    <a16:creationId xmlns:a16="http://schemas.microsoft.com/office/drawing/2014/main" id="{F1C92297-E5D8-48F0-9541-2E6602F9C296}"/>
                  </a:ext>
                </a:extLst>
              </p:cNvPr>
              <p:cNvSpPr/>
              <p:nvPr/>
            </p:nvSpPr>
            <p:spPr>
              <a:xfrm>
                <a:off x="11142472" y="340366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2" name="Freihandform 667">
                <a:extLst>
                  <a:ext uri="{FF2B5EF4-FFF2-40B4-BE49-F238E27FC236}">
                    <a16:creationId xmlns:a16="http://schemas.microsoft.com/office/drawing/2014/main" id="{C6C0D168-85C1-4958-B4EC-D895945921BA}"/>
                  </a:ext>
                </a:extLst>
              </p:cNvPr>
              <p:cNvSpPr/>
              <p:nvPr/>
            </p:nvSpPr>
            <p:spPr>
              <a:xfrm>
                <a:off x="1085672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3" name="Freihandform 668">
                <a:extLst>
                  <a:ext uri="{FF2B5EF4-FFF2-40B4-BE49-F238E27FC236}">
                    <a16:creationId xmlns:a16="http://schemas.microsoft.com/office/drawing/2014/main" id="{BB63FE35-54F7-4AA5-B271-608994D06111}"/>
                  </a:ext>
                </a:extLst>
              </p:cNvPr>
              <p:cNvSpPr/>
              <p:nvPr/>
            </p:nvSpPr>
            <p:spPr>
              <a:xfrm>
                <a:off x="1089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4" name="Freihandform 669">
                <a:extLst>
                  <a:ext uri="{FF2B5EF4-FFF2-40B4-BE49-F238E27FC236}">
                    <a16:creationId xmlns:a16="http://schemas.microsoft.com/office/drawing/2014/main" id="{07A7DC82-9DD3-4448-A7CD-3C4434543457}"/>
                  </a:ext>
                </a:extLst>
              </p:cNvPr>
              <p:cNvSpPr/>
              <p:nvPr/>
            </p:nvSpPr>
            <p:spPr>
              <a:xfrm>
                <a:off x="10928159"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5" name="Freihandform 670">
                <a:extLst>
                  <a:ext uri="{FF2B5EF4-FFF2-40B4-BE49-F238E27FC236}">
                    <a16:creationId xmlns:a16="http://schemas.microsoft.com/office/drawing/2014/main" id="{FB0E6136-7C01-4361-9F52-63AB6C698DBD}"/>
                  </a:ext>
                </a:extLst>
              </p:cNvPr>
              <p:cNvSpPr/>
              <p:nvPr/>
            </p:nvSpPr>
            <p:spPr>
              <a:xfrm>
                <a:off x="10963910"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6" name="Freihandform 671">
                <a:extLst>
                  <a:ext uri="{FF2B5EF4-FFF2-40B4-BE49-F238E27FC236}">
                    <a16:creationId xmlns:a16="http://schemas.microsoft.com/office/drawing/2014/main" id="{73521D07-4D16-4AED-9C51-6A6C4F6379F5}"/>
                  </a:ext>
                </a:extLst>
              </p:cNvPr>
              <p:cNvSpPr/>
              <p:nvPr/>
            </p:nvSpPr>
            <p:spPr>
              <a:xfrm>
                <a:off x="1099959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7" name="Freihandform 672">
                <a:extLst>
                  <a:ext uri="{FF2B5EF4-FFF2-40B4-BE49-F238E27FC236}">
                    <a16:creationId xmlns:a16="http://schemas.microsoft.com/office/drawing/2014/main" id="{D23B6C90-A5CC-412E-853D-41D4FDD4B395}"/>
                  </a:ext>
                </a:extLst>
              </p:cNvPr>
              <p:cNvSpPr/>
              <p:nvPr/>
            </p:nvSpPr>
            <p:spPr>
              <a:xfrm>
                <a:off x="11035347"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8" name="Freihandform 673">
                <a:extLst>
                  <a:ext uri="{FF2B5EF4-FFF2-40B4-BE49-F238E27FC236}">
                    <a16:creationId xmlns:a16="http://schemas.microsoft.com/office/drawing/2014/main" id="{2FFF8A41-D159-47F3-9BA4-1D6CE2D36638}"/>
                  </a:ext>
                </a:extLst>
              </p:cNvPr>
              <p:cNvSpPr/>
              <p:nvPr/>
            </p:nvSpPr>
            <p:spPr>
              <a:xfrm>
                <a:off x="11071034"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19" name="Freihandform 674">
                <a:extLst>
                  <a:ext uri="{FF2B5EF4-FFF2-40B4-BE49-F238E27FC236}">
                    <a16:creationId xmlns:a16="http://schemas.microsoft.com/office/drawing/2014/main" id="{02F6CA66-8229-4C77-B111-2D0B315322A7}"/>
                  </a:ext>
                </a:extLst>
              </p:cNvPr>
              <p:cNvSpPr/>
              <p:nvPr/>
            </p:nvSpPr>
            <p:spPr>
              <a:xfrm>
                <a:off x="11106785"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0" name="Freihandform 675">
                <a:extLst>
                  <a:ext uri="{FF2B5EF4-FFF2-40B4-BE49-F238E27FC236}">
                    <a16:creationId xmlns:a16="http://schemas.microsoft.com/office/drawing/2014/main" id="{FC85BF5A-F71B-4DB7-A5D4-12E926098C94}"/>
                  </a:ext>
                </a:extLst>
              </p:cNvPr>
              <p:cNvSpPr/>
              <p:nvPr/>
            </p:nvSpPr>
            <p:spPr>
              <a:xfrm>
                <a:off x="11142472" y="3439414"/>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1" name="Freihandform 676">
                <a:extLst>
                  <a:ext uri="{FF2B5EF4-FFF2-40B4-BE49-F238E27FC236}">
                    <a16:creationId xmlns:a16="http://schemas.microsoft.com/office/drawing/2014/main" id="{62D0D640-E8EE-4BA6-9C06-0E8BAD71E5D7}"/>
                  </a:ext>
                </a:extLst>
              </p:cNvPr>
              <p:cNvSpPr/>
              <p:nvPr/>
            </p:nvSpPr>
            <p:spPr>
              <a:xfrm>
                <a:off x="11035347"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2" name="Freihandform 677">
                <a:extLst>
                  <a:ext uri="{FF2B5EF4-FFF2-40B4-BE49-F238E27FC236}">
                    <a16:creationId xmlns:a16="http://schemas.microsoft.com/office/drawing/2014/main" id="{33BF0C05-62F5-4189-BDC2-9F089AD475C2}"/>
                  </a:ext>
                </a:extLst>
              </p:cNvPr>
              <p:cNvSpPr/>
              <p:nvPr/>
            </p:nvSpPr>
            <p:spPr>
              <a:xfrm>
                <a:off x="11071034"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3" name="Freihandform 678">
                <a:extLst>
                  <a:ext uri="{FF2B5EF4-FFF2-40B4-BE49-F238E27FC236}">
                    <a16:creationId xmlns:a16="http://schemas.microsoft.com/office/drawing/2014/main" id="{37B145AF-996D-4663-A336-AB8A6401999E}"/>
                  </a:ext>
                </a:extLst>
              </p:cNvPr>
              <p:cNvSpPr/>
              <p:nvPr/>
            </p:nvSpPr>
            <p:spPr>
              <a:xfrm>
                <a:off x="11106785"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4" name="Freihandform 679">
                <a:extLst>
                  <a:ext uri="{FF2B5EF4-FFF2-40B4-BE49-F238E27FC236}">
                    <a16:creationId xmlns:a16="http://schemas.microsoft.com/office/drawing/2014/main" id="{87353E16-1CBC-4DE7-8A33-D5F8442EA52B}"/>
                  </a:ext>
                </a:extLst>
              </p:cNvPr>
              <p:cNvSpPr/>
              <p:nvPr/>
            </p:nvSpPr>
            <p:spPr>
              <a:xfrm>
                <a:off x="11142472" y="347510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5" name="Freihandform 680">
                <a:extLst>
                  <a:ext uri="{FF2B5EF4-FFF2-40B4-BE49-F238E27FC236}">
                    <a16:creationId xmlns:a16="http://schemas.microsoft.com/office/drawing/2014/main" id="{43DA6A8D-A8CC-4F7F-BF25-F443BC5B6835}"/>
                  </a:ext>
                </a:extLst>
              </p:cNvPr>
              <p:cNvSpPr/>
              <p:nvPr/>
            </p:nvSpPr>
            <p:spPr>
              <a:xfrm>
                <a:off x="11035347"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6" name="Freihandform 681">
                <a:extLst>
                  <a:ext uri="{FF2B5EF4-FFF2-40B4-BE49-F238E27FC236}">
                    <a16:creationId xmlns:a16="http://schemas.microsoft.com/office/drawing/2014/main" id="{0B5B38FB-0D42-43C8-826E-945AF72ADC8B}"/>
                  </a:ext>
                </a:extLst>
              </p:cNvPr>
              <p:cNvSpPr/>
              <p:nvPr/>
            </p:nvSpPr>
            <p:spPr>
              <a:xfrm>
                <a:off x="11071034"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7" name="Freihandform 682">
                <a:extLst>
                  <a:ext uri="{FF2B5EF4-FFF2-40B4-BE49-F238E27FC236}">
                    <a16:creationId xmlns:a16="http://schemas.microsoft.com/office/drawing/2014/main" id="{D951076D-E72B-4E9E-8B61-E3274F435076}"/>
                  </a:ext>
                </a:extLst>
              </p:cNvPr>
              <p:cNvSpPr/>
              <p:nvPr/>
            </p:nvSpPr>
            <p:spPr>
              <a:xfrm>
                <a:off x="11106785"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8" name="Freihandform 683">
                <a:extLst>
                  <a:ext uri="{FF2B5EF4-FFF2-40B4-BE49-F238E27FC236}">
                    <a16:creationId xmlns:a16="http://schemas.microsoft.com/office/drawing/2014/main" id="{CC6D1931-7D73-4F8A-87D3-4260CAA0E07B}"/>
                  </a:ext>
                </a:extLst>
              </p:cNvPr>
              <p:cNvSpPr/>
              <p:nvPr/>
            </p:nvSpPr>
            <p:spPr>
              <a:xfrm>
                <a:off x="11142472" y="3510851"/>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29" name="Freihandform 684">
                <a:extLst>
                  <a:ext uri="{FF2B5EF4-FFF2-40B4-BE49-F238E27FC236}">
                    <a16:creationId xmlns:a16="http://schemas.microsoft.com/office/drawing/2014/main" id="{C9E7CFBB-F87D-4746-9B95-7C373F66D234}"/>
                  </a:ext>
                </a:extLst>
              </p:cNvPr>
              <p:cNvSpPr/>
              <p:nvPr/>
            </p:nvSpPr>
            <p:spPr>
              <a:xfrm>
                <a:off x="11035347"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0" name="Freihandform 685">
                <a:extLst>
                  <a:ext uri="{FF2B5EF4-FFF2-40B4-BE49-F238E27FC236}">
                    <a16:creationId xmlns:a16="http://schemas.microsoft.com/office/drawing/2014/main" id="{EE9EF206-2526-4508-AD52-0AAD253CD4B4}"/>
                  </a:ext>
                </a:extLst>
              </p:cNvPr>
              <p:cNvSpPr/>
              <p:nvPr/>
            </p:nvSpPr>
            <p:spPr>
              <a:xfrm>
                <a:off x="11071034"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1" name="Freihandform 686">
                <a:extLst>
                  <a:ext uri="{FF2B5EF4-FFF2-40B4-BE49-F238E27FC236}">
                    <a16:creationId xmlns:a16="http://schemas.microsoft.com/office/drawing/2014/main" id="{FE130B35-7F8D-4480-8651-C4DB2B877013}"/>
                  </a:ext>
                </a:extLst>
              </p:cNvPr>
              <p:cNvSpPr/>
              <p:nvPr/>
            </p:nvSpPr>
            <p:spPr>
              <a:xfrm>
                <a:off x="11106785"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2" name="Freihandform 687">
                <a:extLst>
                  <a:ext uri="{FF2B5EF4-FFF2-40B4-BE49-F238E27FC236}">
                    <a16:creationId xmlns:a16="http://schemas.microsoft.com/office/drawing/2014/main" id="{BED4F71B-00CF-41AA-83C4-FBE62DD0B65F}"/>
                  </a:ext>
                </a:extLst>
              </p:cNvPr>
              <p:cNvSpPr/>
              <p:nvPr/>
            </p:nvSpPr>
            <p:spPr>
              <a:xfrm>
                <a:off x="11142472" y="3546538"/>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3" name="Freihandform 688">
                <a:extLst>
                  <a:ext uri="{FF2B5EF4-FFF2-40B4-BE49-F238E27FC236}">
                    <a16:creationId xmlns:a16="http://schemas.microsoft.com/office/drawing/2014/main" id="{4B1D91A8-7466-4348-9BD2-13DF9CC631E7}"/>
                  </a:ext>
                </a:extLst>
              </p:cNvPr>
              <p:cNvSpPr/>
              <p:nvPr/>
            </p:nvSpPr>
            <p:spPr>
              <a:xfrm>
                <a:off x="11035347"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4" name="Freihandform 689">
                <a:extLst>
                  <a:ext uri="{FF2B5EF4-FFF2-40B4-BE49-F238E27FC236}">
                    <a16:creationId xmlns:a16="http://schemas.microsoft.com/office/drawing/2014/main" id="{AB11FE3A-CF52-4C91-A1A5-25DDDE58F390}"/>
                  </a:ext>
                </a:extLst>
              </p:cNvPr>
              <p:cNvSpPr/>
              <p:nvPr/>
            </p:nvSpPr>
            <p:spPr>
              <a:xfrm>
                <a:off x="11071034"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5" name="Freihandform 690">
                <a:extLst>
                  <a:ext uri="{FF2B5EF4-FFF2-40B4-BE49-F238E27FC236}">
                    <a16:creationId xmlns:a16="http://schemas.microsoft.com/office/drawing/2014/main" id="{18D32F44-6ED1-4421-A926-A7562711C43F}"/>
                  </a:ext>
                </a:extLst>
              </p:cNvPr>
              <p:cNvSpPr/>
              <p:nvPr/>
            </p:nvSpPr>
            <p:spPr>
              <a:xfrm>
                <a:off x="11106785"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6" name="Freihandform 691">
                <a:extLst>
                  <a:ext uri="{FF2B5EF4-FFF2-40B4-BE49-F238E27FC236}">
                    <a16:creationId xmlns:a16="http://schemas.microsoft.com/office/drawing/2014/main" id="{405C67B3-CAC5-4C0F-B179-14AB8E672117}"/>
                  </a:ext>
                </a:extLst>
              </p:cNvPr>
              <p:cNvSpPr/>
              <p:nvPr/>
            </p:nvSpPr>
            <p:spPr>
              <a:xfrm>
                <a:off x="11142472" y="3582289"/>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7" name="Freihandform 692">
                <a:extLst>
                  <a:ext uri="{FF2B5EF4-FFF2-40B4-BE49-F238E27FC236}">
                    <a16:creationId xmlns:a16="http://schemas.microsoft.com/office/drawing/2014/main" id="{4A09ED42-FB74-430A-8371-DEF55E786D1B}"/>
                  </a:ext>
                </a:extLst>
              </p:cNvPr>
              <p:cNvSpPr/>
              <p:nvPr/>
            </p:nvSpPr>
            <p:spPr>
              <a:xfrm>
                <a:off x="11035347"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8" name="Freihandform 693">
                <a:extLst>
                  <a:ext uri="{FF2B5EF4-FFF2-40B4-BE49-F238E27FC236}">
                    <a16:creationId xmlns:a16="http://schemas.microsoft.com/office/drawing/2014/main" id="{6BA17404-84AD-47CF-8156-601BC13A5F10}"/>
                  </a:ext>
                </a:extLst>
              </p:cNvPr>
              <p:cNvSpPr/>
              <p:nvPr/>
            </p:nvSpPr>
            <p:spPr>
              <a:xfrm>
                <a:off x="11071034"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39" name="Freihandform 694">
                <a:extLst>
                  <a:ext uri="{FF2B5EF4-FFF2-40B4-BE49-F238E27FC236}">
                    <a16:creationId xmlns:a16="http://schemas.microsoft.com/office/drawing/2014/main" id="{CB9462B9-1B94-4AEF-A0EC-5065320DE4FD}"/>
                  </a:ext>
                </a:extLst>
              </p:cNvPr>
              <p:cNvSpPr/>
              <p:nvPr/>
            </p:nvSpPr>
            <p:spPr>
              <a:xfrm>
                <a:off x="11106785"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0" name="Freihandform 695">
                <a:extLst>
                  <a:ext uri="{FF2B5EF4-FFF2-40B4-BE49-F238E27FC236}">
                    <a16:creationId xmlns:a16="http://schemas.microsoft.com/office/drawing/2014/main" id="{56E3C530-79F6-4B1B-88ED-2AD135EA0C95}"/>
                  </a:ext>
                </a:extLst>
              </p:cNvPr>
              <p:cNvSpPr/>
              <p:nvPr/>
            </p:nvSpPr>
            <p:spPr>
              <a:xfrm>
                <a:off x="11142472" y="361797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1" name="Freihandform 696">
                <a:extLst>
                  <a:ext uri="{FF2B5EF4-FFF2-40B4-BE49-F238E27FC236}">
                    <a16:creationId xmlns:a16="http://schemas.microsoft.com/office/drawing/2014/main" id="{8629BCBB-3106-4FD2-8D13-F62FD13A1AFF}"/>
                  </a:ext>
                </a:extLst>
              </p:cNvPr>
              <p:cNvSpPr/>
              <p:nvPr/>
            </p:nvSpPr>
            <p:spPr>
              <a:xfrm>
                <a:off x="11035347"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2" name="Freihandform 697">
                <a:extLst>
                  <a:ext uri="{FF2B5EF4-FFF2-40B4-BE49-F238E27FC236}">
                    <a16:creationId xmlns:a16="http://schemas.microsoft.com/office/drawing/2014/main" id="{7B46F98A-ECEB-442A-A847-D27F69DAD3E3}"/>
                  </a:ext>
                </a:extLst>
              </p:cNvPr>
              <p:cNvSpPr/>
              <p:nvPr/>
            </p:nvSpPr>
            <p:spPr>
              <a:xfrm>
                <a:off x="11071034"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3" name="Freihandform 698">
                <a:extLst>
                  <a:ext uri="{FF2B5EF4-FFF2-40B4-BE49-F238E27FC236}">
                    <a16:creationId xmlns:a16="http://schemas.microsoft.com/office/drawing/2014/main" id="{18B146B3-6DCF-4784-8EBF-90B590651B30}"/>
                  </a:ext>
                </a:extLst>
              </p:cNvPr>
              <p:cNvSpPr/>
              <p:nvPr/>
            </p:nvSpPr>
            <p:spPr>
              <a:xfrm>
                <a:off x="11106785"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4" name="Freihandform 699">
                <a:extLst>
                  <a:ext uri="{FF2B5EF4-FFF2-40B4-BE49-F238E27FC236}">
                    <a16:creationId xmlns:a16="http://schemas.microsoft.com/office/drawing/2014/main" id="{CEAD1CC1-424B-4CC0-A523-B32AAEFEE92A}"/>
                  </a:ext>
                </a:extLst>
              </p:cNvPr>
              <p:cNvSpPr/>
              <p:nvPr/>
            </p:nvSpPr>
            <p:spPr>
              <a:xfrm>
                <a:off x="11142472" y="3653726"/>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5" name="Freihandform 700">
                <a:extLst>
                  <a:ext uri="{FF2B5EF4-FFF2-40B4-BE49-F238E27FC236}">
                    <a16:creationId xmlns:a16="http://schemas.microsoft.com/office/drawing/2014/main" id="{6D658278-0438-4DBA-9C55-80C21F85DE1D}"/>
                  </a:ext>
                </a:extLst>
              </p:cNvPr>
              <p:cNvSpPr/>
              <p:nvPr/>
            </p:nvSpPr>
            <p:spPr>
              <a:xfrm>
                <a:off x="11035347"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6" name="Freihandform 701">
                <a:extLst>
                  <a:ext uri="{FF2B5EF4-FFF2-40B4-BE49-F238E27FC236}">
                    <a16:creationId xmlns:a16="http://schemas.microsoft.com/office/drawing/2014/main" id="{4CD8C099-6970-4352-87CA-012DCF93C67D}"/>
                  </a:ext>
                </a:extLst>
              </p:cNvPr>
              <p:cNvSpPr/>
              <p:nvPr/>
            </p:nvSpPr>
            <p:spPr>
              <a:xfrm>
                <a:off x="11071034"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7" name="Freihandform 702">
                <a:extLst>
                  <a:ext uri="{FF2B5EF4-FFF2-40B4-BE49-F238E27FC236}">
                    <a16:creationId xmlns:a16="http://schemas.microsoft.com/office/drawing/2014/main" id="{535F1561-7E5C-4483-9F6E-2B3BF1AD9413}"/>
                  </a:ext>
                </a:extLst>
              </p:cNvPr>
              <p:cNvSpPr/>
              <p:nvPr/>
            </p:nvSpPr>
            <p:spPr>
              <a:xfrm>
                <a:off x="11106785"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8" name="Freihandform 703">
                <a:extLst>
                  <a:ext uri="{FF2B5EF4-FFF2-40B4-BE49-F238E27FC236}">
                    <a16:creationId xmlns:a16="http://schemas.microsoft.com/office/drawing/2014/main" id="{A1EDE6DC-7385-4915-B054-B14165D1E703}"/>
                  </a:ext>
                </a:extLst>
              </p:cNvPr>
              <p:cNvSpPr/>
              <p:nvPr/>
            </p:nvSpPr>
            <p:spPr>
              <a:xfrm>
                <a:off x="11142472" y="3689413"/>
                <a:ext cx="17843" cy="17843"/>
              </a:xfrm>
              <a:custGeom>
                <a:avLst/>
                <a:gdLst>
                  <a:gd name="connsiteX0" fmla="*/ 0 w 17843"/>
                  <a:gd name="connsiteY0" fmla="*/ 0 h 17843"/>
                  <a:gd name="connsiteX1" fmla="*/ 17844 w 17843"/>
                  <a:gd name="connsiteY1" fmla="*/ 0 h 17843"/>
                  <a:gd name="connsiteX2" fmla="*/ 17844 w 17843"/>
                  <a:gd name="connsiteY2" fmla="*/ 17844 h 17843"/>
                  <a:gd name="connsiteX3" fmla="*/ 0 w 17843"/>
                  <a:gd name="connsiteY3" fmla="*/ 17844 h 17843"/>
                </a:gdLst>
                <a:ahLst/>
                <a:cxnLst>
                  <a:cxn ang="0">
                    <a:pos x="connsiteX0" y="connsiteY0"/>
                  </a:cxn>
                  <a:cxn ang="0">
                    <a:pos x="connsiteX1" y="connsiteY1"/>
                  </a:cxn>
                  <a:cxn ang="0">
                    <a:pos x="connsiteX2" y="connsiteY2"/>
                  </a:cxn>
                  <a:cxn ang="0">
                    <a:pos x="connsiteX3" y="connsiteY3"/>
                  </a:cxn>
                </a:cxnLst>
                <a:rect l="l" t="t" r="r" b="b"/>
                <a:pathLst>
                  <a:path w="17843" h="17843">
                    <a:moveTo>
                      <a:pt x="0" y="0"/>
                    </a:moveTo>
                    <a:lnTo>
                      <a:pt x="17844" y="0"/>
                    </a:lnTo>
                    <a:lnTo>
                      <a:pt x="17844" y="17844"/>
                    </a:lnTo>
                    <a:lnTo>
                      <a:pt x="0" y="17844"/>
                    </a:lnTo>
                    <a:close/>
                  </a:path>
                </a:pathLst>
              </a:custGeom>
              <a:grpFill/>
              <a:ln w="6350" cap="flat">
                <a:noFill/>
                <a:prstDash val="solid"/>
                <a:miter/>
              </a:ln>
            </p:spPr>
            <p:txBody>
              <a:bodyPr rtlCol="0" anchor="ctr"/>
              <a:lstStyle/>
              <a:p>
                <a:endParaRPr lang="de-DE"/>
              </a:p>
            </p:txBody>
          </p:sp>
          <p:sp>
            <p:nvSpPr>
              <p:cNvPr id="649" name="Freihandform 704">
                <a:extLst>
                  <a:ext uri="{FF2B5EF4-FFF2-40B4-BE49-F238E27FC236}">
                    <a16:creationId xmlns:a16="http://schemas.microsoft.com/office/drawing/2014/main" id="{63EC0413-1514-4704-8435-CD9E99200C45}"/>
                  </a:ext>
                </a:extLst>
              </p:cNvPr>
              <p:cNvSpPr/>
              <p:nvPr/>
            </p:nvSpPr>
            <p:spPr>
              <a:xfrm>
                <a:off x="11044237" y="3743007"/>
                <a:ext cx="107188" cy="125031"/>
              </a:xfrm>
              <a:custGeom>
                <a:avLst/>
                <a:gdLst>
                  <a:gd name="connsiteX0" fmla="*/ 98234 w 107188"/>
                  <a:gd name="connsiteY0" fmla="*/ 125032 h 125031"/>
                  <a:gd name="connsiteX1" fmla="*/ 8954 w 107188"/>
                  <a:gd name="connsiteY1" fmla="*/ 125032 h 125031"/>
                  <a:gd name="connsiteX2" fmla="*/ 0 w 107188"/>
                  <a:gd name="connsiteY2" fmla="*/ 116078 h 125031"/>
                  <a:gd name="connsiteX3" fmla="*/ 0 w 107188"/>
                  <a:gd name="connsiteY3" fmla="*/ 8953 h 125031"/>
                  <a:gd name="connsiteX4" fmla="*/ 8954 w 107188"/>
                  <a:gd name="connsiteY4" fmla="*/ 0 h 125031"/>
                  <a:gd name="connsiteX5" fmla="*/ 98234 w 107188"/>
                  <a:gd name="connsiteY5" fmla="*/ 0 h 125031"/>
                  <a:gd name="connsiteX6" fmla="*/ 107188 w 107188"/>
                  <a:gd name="connsiteY6" fmla="*/ 8953 h 125031"/>
                  <a:gd name="connsiteX7" fmla="*/ 107188 w 107188"/>
                  <a:gd name="connsiteY7" fmla="*/ 116078 h 125031"/>
                  <a:gd name="connsiteX8" fmla="*/ 98234 w 107188"/>
                  <a:gd name="connsiteY8" fmla="*/ 125032 h 125031"/>
                  <a:gd name="connsiteX9" fmla="*/ 17907 w 107188"/>
                  <a:gd name="connsiteY9" fmla="*/ 107124 h 125031"/>
                  <a:gd name="connsiteX10" fmla="*/ 89344 w 107188"/>
                  <a:gd name="connsiteY10" fmla="*/ 107124 h 125031"/>
                  <a:gd name="connsiteX11" fmla="*/ 89344 w 107188"/>
                  <a:gd name="connsiteY11" fmla="*/ 17843 h 125031"/>
                  <a:gd name="connsiteX12" fmla="*/ 17907 w 107188"/>
                  <a:gd name="connsiteY12" fmla="*/ 17843 h 125031"/>
                  <a:gd name="connsiteX13" fmla="*/ 17907 w 107188"/>
                  <a:gd name="connsiteY13" fmla="*/ 107124 h 12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125031">
                    <a:moveTo>
                      <a:pt x="98234" y="125032"/>
                    </a:moveTo>
                    <a:lnTo>
                      <a:pt x="8954" y="125032"/>
                    </a:lnTo>
                    <a:cubicBezTo>
                      <a:pt x="4001" y="125032"/>
                      <a:pt x="0" y="121031"/>
                      <a:pt x="0" y="116078"/>
                    </a:cubicBezTo>
                    <a:lnTo>
                      <a:pt x="0" y="8953"/>
                    </a:lnTo>
                    <a:cubicBezTo>
                      <a:pt x="0" y="4001"/>
                      <a:pt x="4001" y="0"/>
                      <a:pt x="8954" y="0"/>
                    </a:cubicBezTo>
                    <a:lnTo>
                      <a:pt x="98234" y="0"/>
                    </a:lnTo>
                    <a:cubicBezTo>
                      <a:pt x="103188" y="0"/>
                      <a:pt x="107188" y="4001"/>
                      <a:pt x="107188" y="8953"/>
                    </a:cubicBezTo>
                    <a:lnTo>
                      <a:pt x="107188" y="116078"/>
                    </a:lnTo>
                    <a:cubicBezTo>
                      <a:pt x="107188" y="121031"/>
                      <a:pt x="103188" y="125032"/>
                      <a:pt x="98234" y="125032"/>
                    </a:cubicBezTo>
                    <a:close/>
                    <a:moveTo>
                      <a:pt x="17907" y="107124"/>
                    </a:moveTo>
                    <a:lnTo>
                      <a:pt x="89344" y="107124"/>
                    </a:lnTo>
                    <a:lnTo>
                      <a:pt x="89344" y="17843"/>
                    </a:lnTo>
                    <a:lnTo>
                      <a:pt x="17907" y="17843"/>
                    </a:lnTo>
                    <a:lnTo>
                      <a:pt x="17907" y="107124"/>
                    </a:lnTo>
                    <a:close/>
                  </a:path>
                </a:pathLst>
              </a:custGeom>
              <a:grpFill/>
              <a:ln w="6350" cap="flat">
                <a:noFill/>
                <a:prstDash val="solid"/>
                <a:miter/>
              </a:ln>
            </p:spPr>
            <p:txBody>
              <a:bodyPr rtlCol="0" anchor="ctr"/>
              <a:lstStyle/>
              <a:p>
                <a:endParaRPr lang="de-DE"/>
              </a:p>
            </p:txBody>
          </p:sp>
          <p:sp>
            <p:nvSpPr>
              <p:cNvPr id="650" name="Freihandform 705">
                <a:extLst>
                  <a:ext uri="{FF2B5EF4-FFF2-40B4-BE49-F238E27FC236}">
                    <a16:creationId xmlns:a16="http://schemas.microsoft.com/office/drawing/2014/main" id="{B45A57E8-683C-4CB6-B445-D543046CEB14}"/>
                  </a:ext>
                </a:extLst>
              </p:cNvPr>
              <p:cNvSpPr/>
              <p:nvPr/>
            </p:nvSpPr>
            <p:spPr>
              <a:xfrm>
                <a:off x="10821034" y="3805491"/>
                <a:ext cx="107188" cy="62547"/>
              </a:xfrm>
              <a:custGeom>
                <a:avLst/>
                <a:gdLst>
                  <a:gd name="connsiteX0" fmla="*/ 98234 w 107188"/>
                  <a:gd name="connsiteY0" fmla="*/ 62548 h 62547"/>
                  <a:gd name="connsiteX1" fmla="*/ 8954 w 107188"/>
                  <a:gd name="connsiteY1" fmla="*/ 62548 h 62547"/>
                  <a:gd name="connsiteX2" fmla="*/ 0 w 107188"/>
                  <a:gd name="connsiteY2" fmla="*/ 53594 h 62547"/>
                  <a:gd name="connsiteX3" fmla="*/ 0 w 107188"/>
                  <a:gd name="connsiteY3" fmla="*/ 8954 h 62547"/>
                  <a:gd name="connsiteX4" fmla="*/ 8954 w 107188"/>
                  <a:gd name="connsiteY4" fmla="*/ 0 h 62547"/>
                  <a:gd name="connsiteX5" fmla="*/ 98234 w 107188"/>
                  <a:gd name="connsiteY5" fmla="*/ 0 h 62547"/>
                  <a:gd name="connsiteX6" fmla="*/ 107188 w 107188"/>
                  <a:gd name="connsiteY6" fmla="*/ 8954 h 62547"/>
                  <a:gd name="connsiteX7" fmla="*/ 107188 w 107188"/>
                  <a:gd name="connsiteY7" fmla="*/ 53594 h 62547"/>
                  <a:gd name="connsiteX8" fmla="*/ 98234 w 107188"/>
                  <a:gd name="connsiteY8" fmla="*/ 62548 h 62547"/>
                  <a:gd name="connsiteX9" fmla="*/ 17844 w 107188"/>
                  <a:gd name="connsiteY9" fmla="*/ 44641 h 62547"/>
                  <a:gd name="connsiteX10" fmla="*/ 89281 w 107188"/>
                  <a:gd name="connsiteY10" fmla="*/ 44641 h 62547"/>
                  <a:gd name="connsiteX11" fmla="*/ 89281 w 107188"/>
                  <a:gd name="connsiteY11" fmla="*/ 17843 h 62547"/>
                  <a:gd name="connsiteX12" fmla="*/ 17844 w 107188"/>
                  <a:gd name="connsiteY12" fmla="*/ 17843 h 62547"/>
                  <a:gd name="connsiteX13" fmla="*/ 17844 w 107188"/>
                  <a:gd name="connsiteY13" fmla="*/ 44641 h 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88" h="62547">
                    <a:moveTo>
                      <a:pt x="98234" y="62548"/>
                    </a:moveTo>
                    <a:lnTo>
                      <a:pt x="8954" y="62548"/>
                    </a:lnTo>
                    <a:cubicBezTo>
                      <a:pt x="4001" y="62548"/>
                      <a:pt x="0" y="58547"/>
                      <a:pt x="0" y="53594"/>
                    </a:cubicBezTo>
                    <a:lnTo>
                      <a:pt x="0" y="8954"/>
                    </a:lnTo>
                    <a:cubicBezTo>
                      <a:pt x="0" y="4001"/>
                      <a:pt x="4001" y="0"/>
                      <a:pt x="8954" y="0"/>
                    </a:cubicBezTo>
                    <a:lnTo>
                      <a:pt x="98234" y="0"/>
                    </a:lnTo>
                    <a:cubicBezTo>
                      <a:pt x="103188" y="0"/>
                      <a:pt x="107188" y="4001"/>
                      <a:pt x="107188" y="8954"/>
                    </a:cubicBezTo>
                    <a:lnTo>
                      <a:pt x="107188" y="53594"/>
                    </a:lnTo>
                    <a:cubicBezTo>
                      <a:pt x="107124" y="58547"/>
                      <a:pt x="103124" y="62548"/>
                      <a:pt x="98234" y="62548"/>
                    </a:cubicBezTo>
                    <a:close/>
                    <a:moveTo>
                      <a:pt x="17844" y="44641"/>
                    </a:moveTo>
                    <a:lnTo>
                      <a:pt x="89281" y="44641"/>
                    </a:lnTo>
                    <a:lnTo>
                      <a:pt x="89281" y="17843"/>
                    </a:lnTo>
                    <a:lnTo>
                      <a:pt x="17844" y="17843"/>
                    </a:lnTo>
                    <a:lnTo>
                      <a:pt x="17844" y="44641"/>
                    </a:lnTo>
                    <a:close/>
                  </a:path>
                </a:pathLst>
              </a:custGeom>
              <a:grpFill/>
              <a:ln w="6350" cap="flat">
                <a:noFill/>
                <a:prstDash val="solid"/>
                <a:miter/>
              </a:ln>
            </p:spPr>
            <p:txBody>
              <a:bodyPr rtlCol="0" anchor="ctr"/>
              <a:lstStyle/>
              <a:p>
                <a:endParaRPr lang="de-DE"/>
              </a:p>
            </p:txBody>
          </p:sp>
          <p:sp>
            <p:nvSpPr>
              <p:cNvPr id="651" name="Freihandform 706">
                <a:extLst>
                  <a:ext uri="{FF2B5EF4-FFF2-40B4-BE49-F238E27FC236}">
                    <a16:creationId xmlns:a16="http://schemas.microsoft.com/office/drawing/2014/main" id="{6B9918D5-7655-4365-BD2A-8F928B79987B}"/>
                  </a:ext>
                </a:extLst>
              </p:cNvPr>
              <p:cNvSpPr/>
              <p:nvPr/>
            </p:nvSpPr>
            <p:spPr>
              <a:xfrm>
                <a:off x="10803191" y="3805491"/>
                <a:ext cx="142875" cy="17843"/>
              </a:xfrm>
              <a:custGeom>
                <a:avLst/>
                <a:gdLst>
                  <a:gd name="connsiteX0" fmla="*/ 0 w 142875"/>
                  <a:gd name="connsiteY0" fmla="*/ 0 h 17843"/>
                  <a:gd name="connsiteX1" fmla="*/ 142875 w 142875"/>
                  <a:gd name="connsiteY1" fmla="*/ 0 h 17843"/>
                  <a:gd name="connsiteX2" fmla="*/ 142875 w 142875"/>
                  <a:gd name="connsiteY2" fmla="*/ 17843 h 17843"/>
                  <a:gd name="connsiteX3" fmla="*/ 0 w 142875"/>
                  <a:gd name="connsiteY3" fmla="*/ 17843 h 17843"/>
                </a:gdLst>
                <a:ahLst/>
                <a:cxnLst>
                  <a:cxn ang="0">
                    <a:pos x="connsiteX0" y="connsiteY0"/>
                  </a:cxn>
                  <a:cxn ang="0">
                    <a:pos x="connsiteX1" y="connsiteY1"/>
                  </a:cxn>
                  <a:cxn ang="0">
                    <a:pos x="connsiteX2" y="connsiteY2"/>
                  </a:cxn>
                  <a:cxn ang="0">
                    <a:pos x="connsiteX3" y="connsiteY3"/>
                  </a:cxn>
                </a:cxnLst>
                <a:rect l="l" t="t" r="r" b="b"/>
                <a:pathLst>
                  <a:path w="142875" h="17843">
                    <a:moveTo>
                      <a:pt x="0" y="0"/>
                    </a:moveTo>
                    <a:lnTo>
                      <a:pt x="142875" y="0"/>
                    </a:lnTo>
                    <a:lnTo>
                      <a:pt x="142875" y="17843"/>
                    </a:lnTo>
                    <a:lnTo>
                      <a:pt x="0" y="17843"/>
                    </a:lnTo>
                    <a:close/>
                  </a:path>
                </a:pathLst>
              </a:custGeom>
              <a:grpFill/>
              <a:ln w="6350" cap="flat">
                <a:noFill/>
                <a:prstDash val="solid"/>
                <a:miter/>
              </a:ln>
            </p:spPr>
            <p:txBody>
              <a:bodyPr rtlCol="0" anchor="ctr"/>
              <a:lstStyle/>
              <a:p>
                <a:endParaRPr lang="de-DE"/>
              </a:p>
            </p:txBody>
          </p:sp>
        </p:grpSp>
      </p:grpSp>
      <p:sp>
        <p:nvSpPr>
          <p:cNvPr id="588" name="Freihandform 44">
            <a:extLst>
              <a:ext uri="{FF2B5EF4-FFF2-40B4-BE49-F238E27FC236}">
                <a16:creationId xmlns:a16="http://schemas.microsoft.com/office/drawing/2014/main" id="{813573C4-DEB4-4902-92ED-F147D2C44D73}"/>
              </a:ext>
            </a:extLst>
          </p:cNvPr>
          <p:cNvSpPr/>
          <p:nvPr/>
        </p:nvSpPr>
        <p:spPr>
          <a:xfrm>
            <a:off x="3041254" y="3551953"/>
            <a:ext cx="397824" cy="312893"/>
          </a:xfrm>
          <a:custGeom>
            <a:avLst/>
            <a:gdLst>
              <a:gd name="connsiteX0" fmla="*/ 106997 w 415226"/>
              <a:gd name="connsiteY0" fmla="*/ 143002 h 326580"/>
              <a:gd name="connsiteX1" fmla="*/ 49467 w 415226"/>
              <a:gd name="connsiteY1" fmla="*/ 121285 h 326580"/>
              <a:gd name="connsiteX2" fmla="*/ 28829 w 415226"/>
              <a:gd name="connsiteY2" fmla="*/ 158750 h 326580"/>
              <a:gd name="connsiteX3" fmla="*/ 86360 w 415226"/>
              <a:gd name="connsiteY3" fmla="*/ 180467 h 326580"/>
              <a:gd name="connsiteX4" fmla="*/ 106997 w 415226"/>
              <a:gd name="connsiteY4" fmla="*/ 143002 h 326580"/>
              <a:gd name="connsiteX5" fmla="*/ 106997 w 415226"/>
              <a:gd name="connsiteY5" fmla="*/ 143002 h 326580"/>
              <a:gd name="connsiteX6" fmla="*/ 44958 w 415226"/>
              <a:gd name="connsiteY6" fmla="*/ 78105 h 326580"/>
              <a:gd name="connsiteX7" fmla="*/ 225933 w 415226"/>
              <a:gd name="connsiteY7" fmla="*/ 1841 h 326580"/>
              <a:gd name="connsiteX8" fmla="*/ 230315 w 415226"/>
              <a:gd name="connsiteY8" fmla="*/ 0 h 326580"/>
              <a:gd name="connsiteX9" fmla="*/ 234759 w 415226"/>
              <a:gd name="connsiteY9" fmla="*/ 1524 h 326580"/>
              <a:gd name="connsiteX10" fmla="*/ 345567 w 415226"/>
              <a:gd name="connsiteY10" fmla="*/ 37846 h 326580"/>
              <a:gd name="connsiteX11" fmla="*/ 312992 w 415226"/>
              <a:gd name="connsiteY11" fmla="*/ 52896 h 326580"/>
              <a:gd name="connsiteX12" fmla="*/ 231204 w 415226"/>
              <a:gd name="connsiteY12" fmla="*/ 26670 h 326580"/>
              <a:gd name="connsiteX13" fmla="*/ 77216 w 415226"/>
              <a:gd name="connsiteY13" fmla="*/ 90932 h 326580"/>
              <a:gd name="connsiteX14" fmla="*/ 44958 w 415226"/>
              <a:gd name="connsiteY14" fmla="*/ 78105 h 326580"/>
              <a:gd name="connsiteX15" fmla="*/ 44958 w 415226"/>
              <a:gd name="connsiteY15" fmla="*/ 78105 h 326580"/>
              <a:gd name="connsiteX16" fmla="*/ 358839 w 415226"/>
              <a:gd name="connsiteY16" fmla="*/ 49593 h 326580"/>
              <a:gd name="connsiteX17" fmla="*/ 165227 w 415226"/>
              <a:gd name="connsiteY17" fmla="*/ 131382 h 326580"/>
              <a:gd name="connsiteX18" fmla="*/ 165227 w 415226"/>
              <a:gd name="connsiteY18" fmla="*/ 326580 h 326580"/>
              <a:gd name="connsiteX19" fmla="*/ 357251 w 415226"/>
              <a:gd name="connsiteY19" fmla="*/ 245682 h 326580"/>
              <a:gd name="connsiteX20" fmla="*/ 357251 w 415226"/>
              <a:gd name="connsiteY20" fmla="*/ 153988 h 326580"/>
              <a:gd name="connsiteX21" fmla="*/ 410845 w 415226"/>
              <a:gd name="connsiteY21" fmla="*/ 131382 h 326580"/>
              <a:gd name="connsiteX22" fmla="*/ 415227 w 415226"/>
              <a:gd name="connsiteY22" fmla="*/ 111570 h 326580"/>
              <a:gd name="connsiteX23" fmla="*/ 358839 w 415226"/>
              <a:gd name="connsiteY23" fmla="*/ 49593 h 326580"/>
              <a:gd name="connsiteX24" fmla="*/ 358839 w 415226"/>
              <a:gd name="connsiteY24" fmla="*/ 49593 h 326580"/>
              <a:gd name="connsiteX25" fmla="*/ 353568 w 415226"/>
              <a:gd name="connsiteY25" fmla="*/ 80518 h 326580"/>
              <a:gd name="connsiteX26" fmla="*/ 208661 w 415226"/>
              <a:gd name="connsiteY26" fmla="*/ 141541 h 326580"/>
              <a:gd name="connsiteX27" fmla="*/ 240157 w 415226"/>
              <a:gd name="connsiteY27" fmla="*/ 176276 h 326580"/>
              <a:gd name="connsiteX28" fmla="*/ 385064 w 415226"/>
              <a:gd name="connsiteY28" fmla="*/ 115253 h 326580"/>
              <a:gd name="connsiteX29" fmla="*/ 353568 w 415226"/>
              <a:gd name="connsiteY29" fmla="*/ 80518 h 326580"/>
              <a:gd name="connsiteX30" fmla="*/ 353568 w 415226"/>
              <a:gd name="connsiteY30" fmla="*/ 80518 h 326580"/>
              <a:gd name="connsiteX31" fmla="*/ 143320 w 415226"/>
              <a:gd name="connsiteY31" fmla="*/ 326580 h 326580"/>
              <a:gd name="connsiteX32" fmla="*/ 47308 w 415226"/>
              <a:gd name="connsiteY32" fmla="*/ 290322 h 326580"/>
              <a:gd name="connsiteX33" fmla="*/ 47308 w 415226"/>
              <a:gd name="connsiteY33" fmla="*/ 192341 h 326580"/>
              <a:gd name="connsiteX34" fmla="*/ 4255 w 415226"/>
              <a:gd name="connsiteY34" fmla="*/ 176085 h 326580"/>
              <a:gd name="connsiteX35" fmla="*/ 0 w 415226"/>
              <a:gd name="connsiteY35" fmla="*/ 159512 h 326580"/>
              <a:gd name="connsiteX36" fmla="*/ 32830 w 415226"/>
              <a:gd name="connsiteY36" fmla="*/ 99759 h 326580"/>
              <a:gd name="connsiteX37" fmla="*/ 38036 w 415226"/>
              <a:gd name="connsiteY37" fmla="*/ 90297 h 326580"/>
              <a:gd name="connsiteX38" fmla="*/ 129286 w 415226"/>
              <a:gd name="connsiteY38" fmla="*/ 124714 h 326580"/>
              <a:gd name="connsiteX39" fmla="*/ 143383 w 415226"/>
              <a:gd name="connsiteY39" fmla="*/ 130048 h 326580"/>
              <a:gd name="connsiteX40" fmla="*/ 143320 w 415226"/>
              <a:gd name="connsiteY40" fmla="*/ 326580 h 3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5226" h="326580">
                <a:moveTo>
                  <a:pt x="106997" y="143002"/>
                </a:moveTo>
                <a:lnTo>
                  <a:pt x="49467" y="121285"/>
                </a:lnTo>
                <a:lnTo>
                  <a:pt x="28829" y="158750"/>
                </a:lnTo>
                <a:lnTo>
                  <a:pt x="86360" y="180467"/>
                </a:lnTo>
                <a:lnTo>
                  <a:pt x="106997" y="143002"/>
                </a:lnTo>
                <a:lnTo>
                  <a:pt x="106997" y="143002"/>
                </a:lnTo>
                <a:close/>
                <a:moveTo>
                  <a:pt x="44958" y="78105"/>
                </a:moveTo>
                <a:lnTo>
                  <a:pt x="225933" y="1841"/>
                </a:lnTo>
                <a:lnTo>
                  <a:pt x="230315" y="0"/>
                </a:lnTo>
                <a:lnTo>
                  <a:pt x="234759" y="1524"/>
                </a:lnTo>
                <a:lnTo>
                  <a:pt x="345567" y="37846"/>
                </a:lnTo>
                <a:lnTo>
                  <a:pt x="312992" y="52896"/>
                </a:lnTo>
                <a:lnTo>
                  <a:pt x="231204" y="26670"/>
                </a:lnTo>
                <a:lnTo>
                  <a:pt x="77216" y="90932"/>
                </a:lnTo>
                <a:lnTo>
                  <a:pt x="44958" y="78105"/>
                </a:lnTo>
                <a:lnTo>
                  <a:pt x="44958" y="78105"/>
                </a:lnTo>
                <a:close/>
                <a:moveTo>
                  <a:pt x="358839" y="49593"/>
                </a:moveTo>
                <a:lnTo>
                  <a:pt x="165227" y="131382"/>
                </a:lnTo>
                <a:lnTo>
                  <a:pt x="165227" y="326580"/>
                </a:lnTo>
                <a:lnTo>
                  <a:pt x="357251" y="245682"/>
                </a:lnTo>
                <a:lnTo>
                  <a:pt x="357251" y="153988"/>
                </a:lnTo>
                <a:lnTo>
                  <a:pt x="410845" y="131382"/>
                </a:lnTo>
                <a:lnTo>
                  <a:pt x="415227" y="111570"/>
                </a:lnTo>
                <a:lnTo>
                  <a:pt x="358839" y="49593"/>
                </a:lnTo>
                <a:lnTo>
                  <a:pt x="358839" y="49593"/>
                </a:lnTo>
                <a:close/>
                <a:moveTo>
                  <a:pt x="353568" y="80518"/>
                </a:moveTo>
                <a:lnTo>
                  <a:pt x="208661" y="141541"/>
                </a:lnTo>
                <a:lnTo>
                  <a:pt x="240157" y="176276"/>
                </a:lnTo>
                <a:lnTo>
                  <a:pt x="385064" y="115253"/>
                </a:lnTo>
                <a:lnTo>
                  <a:pt x="353568" y="80518"/>
                </a:lnTo>
                <a:lnTo>
                  <a:pt x="353568" y="80518"/>
                </a:lnTo>
                <a:close/>
                <a:moveTo>
                  <a:pt x="143320" y="326580"/>
                </a:moveTo>
                <a:lnTo>
                  <a:pt x="47308" y="290322"/>
                </a:lnTo>
                <a:lnTo>
                  <a:pt x="47308" y="192341"/>
                </a:lnTo>
                <a:lnTo>
                  <a:pt x="4255" y="176085"/>
                </a:lnTo>
                <a:lnTo>
                  <a:pt x="0" y="159512"/>
                </a:lnTo>
                <a:lnTo>
                  <a:pt x="32830" y="99759"/>
                </a:lnTo>
                <a:lnTo>
                  <a:pt x="38036" y="90297"/>
                </a:lnTo>
                <a:lnTo>
                  <a:pt x="129286" y="124714"/>
                </a:lnTo>
                <a:lnTo>
                  <a:pt x="143383" y="130048"/>
                </a:lnTo>
                <a:lnTo>
                  <a:pt x="143320" y="326580"/>
                </a:lnTo>
                <a:close/>
              </a:path>
            </a:pathLst>
          </a:custGeom>
          <a:solidFill>
            <a:schemeClr val="accent1"/>
          </a:solidFill>
          <a:ln w="6350" cap="flat">
            <a:noFill/>
            <a:prstDash val="solid"/>
            <a:miter/>
          </a:ln>
        </p:spPr>
        <p:txBody>
          <a:bodyPr rtlCol="0" anchor="ctr"/>
          <a:lstStyle/>
          <a:p>
            <a:endParaRPr lang="de-DE"/>
          </a:p>
        </p:txBody>
      </p:sp>
      <p:grpSp>
        <p:nvGrpSpPr>
          <p:cNvPr id="662" name="Grafik 2942">
            <a:extLst>
              <a:ext uri="{FF2B5EF4-FFF2-40B4-BE49-F238E27FC236}">
                <a16:creationId xmlns:a16="http://schemas.microsoft.com/office/drawing/2014/main" id="{C889C3B9-2672-4BBE-8816-D332FB69B54E}"/>
              </a:ext>
            </a:extLst>
          </p:cNvPr>
          <p:cNvGrpSpPr/>
          <p:nvPr/>
        </p:nvGrpSpPr>
        <p:grpSpPr>
          <a:xfrm>
            <a:off x="3020978" y="4118997"/>
            <a:ext cx="439801" cy="439801"/>
            <a:chOff x="9108757" y="2960179"/>
            <a:chExt cx="439801" cy="439801"/>
          </a:xfrm>
          <a:solidFill>
            <a:schemeClr val="accent1"/>
          </a:solidFill>
        </p:grpSpPr>
        <p:sp>
          <p:nvSpPr>
            <p:cNvPr id="663" name="Freihandform 3196">
              <a:extLst>
                <a:ext uri="{FF2B5EF4-FFF2-40B4-BE49-F238E27FC236}">
                  <a16:creationId xmlns:a16="http://schemas.microsoft.com/office/drawing/2014/main" id="{76E5FF2D-6BDD-4B31-B0E4-9ECE7257B3C6}"/>
                </a:ext>
              </a:extLst>
            </p:cNvPr>
            <p:cNvSpPr/>
            <p:nvPr/>
          </p:nvSpPr>
          <p:spPr>
            <a:xfrm>
              <a:off x="9108757" y="2960179"/>
              <a:ext cx="439801" cy="439801"/>
            </a:xfrm>
            <a:custGeom>
              <a:avLst/>
              <a:gdLst>
                <a:gd name="connsiteX0" fmla="*/ 439801 w 439801"/>
                <a:gd name="connsiteY0" fmla="*/ 219900 h 439801"/>
                <a:gd name="connsiteX1" fmla="*/ 219900 w 439801"/>
                <a:gd name="connsiteY1" fmla="*/ 439801 h 439801"/>
                <a:gd name="connsiteX2" fmla="*/ 0 w 439801"/>
                <a:gd name="connsiteY2" fmla="*/ 219900 h 439801"/>
                <a:gd name="connsiteX3" fmla="*/ 219900 w 439801"/>
                <a:gd name="connsiteY3" fmla="*/ 0 h 439801"/>
                <a:gd name="connsiteX4" fmla="*/ 439801 w 439801"/>
                <a:gd name="connsiteY4" fmla="*/ 219900 h 43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01" h="439801">
                  <a:moveTo>
                    <a:pt x="439801" y="219900"/>
                  </a:moveTo>
                  <a:cubicBezTo>
                    <a:pt x="439801" y="341348"/>
                    <a:pt x="341348" y="439801"/>
                    <a:pt x="219900" y="439801"/>
                  </a:cubicBezTo>
                  <a:cubicBezTo>
                    <a:pt x="98453" y="439801"/>
                    <a:pt x="0" y="341348"/>
                    <a:pt x="0" y="219900"/>
                  </a:cubicBezTo>
                  <a:cubicBezTo>
                    <a:pt x="0" y="98453"/>
                    <a:pt x="98453" y="0"/>
                    <a:pt x="219900" y="0"/>
                  </a:cubicBezTo>
                  <a:cubicBezTo>
                    <a:pt x="341348" y="0"/>
                    <a:pt x="439801" y="98453"/>
                    <a:pt x="439801" y="219900"/>
                  </a:cubicBezTo>
                  <a:close/>
                </a:path>
              </a:pathLst>
            </a:custGeom>
            <a:solidFill>
              <a:schemeClr val="accent1"/>
            </a:solidFill>
            <a:ln w="6350" cap="flat">
              <a:noFill/>
              <a:prstDash val="solid"/>
              <a:miter/>
            </a:ln>
          </p:spPr>
          <p:txBody>
            <a:bodyPr rtlCol="0" anchor="ctr"/>
            <a:lstStyle/>
            <a:p>
              <a:endParaRPr lang="de-DE" dirty="0"/>
            </a:p>
          </p:txBody>
        </p:sp>
        <p:sp>
          <p:nvSpPr>
            <p:cNvPr id="664" name="Freihandform 3197">
              <a:extLst>
                <a:ext uri="{FF2B5EF4-FFF2-40B4-BE49-F238E27FC236}">
                  <a16:creationId xmlns:a16="http://schemas.microsoft.com/office/drawing/2014/main" id="{6EAC28B3-AC24-4982-9C4D-20D4FA297766}"/>
                </a:ext>
              </a:extLst>
            </p:cNvPr>
            <p:cNvSpPr/>
            <p:nvPr/>
          </p:nvSpPr>
          <p:spPr>
            <a:xfrm>
              <a:off x="9190799" y="3053460"/>
              <a:ext cx="274828" cy="226695"/>
            </a:xfrm>
            <a:custGeom>
              <a:avLst/>
              <a:gdLst>
                <a:gd name="connsiteX0" fmla="*/ 243904 w 274828"/>
                <a:gd name="connsiteY0" fmla="*/ 151765 h 226695"/>
                <a:gd name="connsiteX1" fmla="*/ 243904 w 274828"/>
                <a:gd name="connsiteY1" fmla="*/ 114300 h 226695"/>
                <a:gd name="connsiteX2" fmla="*/ 237045 w 274828"/>
                <a:gd name="connsiteY2" fmla="*/ 107442 h 226695"/>
                <a:gd name="connsiteX3" fmla="*/ 144272 w 274828"/>
                <a:gd name="connsiteY3" fmla="*/ 107442 h 226695"/>
                <a:gd name="connsiteX4" fmla="*/ 144272 w 274828"/>
                <a:gd name="connsiteY4" fmla="*/ 74930 h 226695"/>
                <a:gd name="connsiteX5" fmla="*/ 175196 w 274828"/>
                <a:gd name="connsiteY5" fmla="*/ 37783 h 226695"/>
                <a:gd name="connsiteX6" fmla="*/ 137414 w 274828"/>
                <a:gd name="connsiteY6" fmla="*/ 0 h 226695"/>
                <a:gd name="connsiteX7" fmla="*/ 99632 w 274828"/>
                <a:gd name="connsiteY7" fmla="*/ 37783 h 226695"/>
                <a:gd name="connsiteX8" fmla="*/ 130556 w 274828"/>
                <a:gd name="connsiteY8" fmla="*/ 74930 h 226695"/>
                <a:gd name="connsiteX9" fmla="*/ 130556 w 274828"/>
                <a:gd name="connsiteY9" fmla="*/ 107442 h 226695"/>
                <a:gd name="connsiteX10" fmla="*/ 37782 w 274828"/>
                <a:gd name="connsiteY10" fmla="*/ 107442 h 226695"/>
                <a:gd name="connsiteX11" fmla="*/ 30924 w 274828"/>
                <a:gd name="connsiteY11" fmla="*/ 114300 h 226695"/>
                <a:gd name="connsiteX12" fmla="*/ 30924 w 274828"/>
                <a:gd name="connsiteY12" fmla="*/ 151765 h 226695"/>
                <a:gd name="connsiteX13" fmla="*/ 0 w 274828"/>
                <a:gd name="connsiteY13" fmla="*/ 188913 h 226695"/>
                <a:gd name="connsiteX14" fmla="*/ 37782 w 274828"/>
                <a:gd name="connsiteY14" fmla="*/ 226695 h 226695"/>
                <a:gd name="connsiteX15" fmla="*/ 75565 w 274828"/>
                <a:gd name="connsiteY15" fmla="*/ 188913 h 226695"/>
                <a:gd name="connsiteX16" fmla="*/ 44641 w 274828"/>
                <a:gd name="connsiteY16" fmla="*/ 151765 h 226695"/>
                <a:gd name="connsiteX17" fmla="*/ 44641 w 274828"/>
                <a:gd name="connsiteY17" fmla="*/ 121158 h 226695"/>
                <a:gd name="connsiteX18" fmla="*/ 130556 w 274828"/>
                <a:gd name="connsiteY18" fmla="*/ 121158 h 226695"/>
                <a:gd name="connsiteX19" fmla="*/ 130556 w 274828"/>
                <a:gd name="connsiteY19" fmla="*/ 151765 h 226695"/>
                <a:gd name="connsiteX20" fmla="*/ 99632 w 274828"/>
                <a:gd name="connsiteY20" fmla="*/ 188913 h 226695"/>
                <a:gd name="connsiteX21" fmla="*/ 137414 w 274828"/>
                <a:gd name="connsiteY21" fmla="*/ 226695 h 226695"/>
                <a:gd name="connsiteX22" fmla="*/ 175196 w 274828"/>
                <a:gd name="connsiteY22" fmla="*/ 188913 h 226695"/>
                <a:gd name="connsiteX23" fmla="*/ 144272 w 274828"/>
                <a:gd name="connsiteY23" fmla="*/ 151765 h 226695"/>
                <a:gd name="connsiteX24" fmla="*/ 144272 w 274828"/>
                <a:gd name="connsiteY24" fmla="*/ 121158 h 226695"/>
                <a:gd name="connsiteX25" fmla="*/ 230188 w 274828"/>
                <a:gd name="connsiteY25" fmla="*/ 121158 h 226695"/>
                <a:gd name="connsiteX26" fmla="*/ 230188 w 274828"/>
                <a:gd name="connsiteY26" fmla="*/ 151765 h 226695"/>
                <a:gd name="connsiteX27" fmla="*/ 199263 w 274828"/>
                <a:gd name="connsiteY27" fmla="*/ 188913 h 226695"/>
                <a:gd name="connsiteX28" fmla="*/ 237045 w 274828"/>
                <a:gd name="connsiteY28" fmla="*/ 226695 h 226695"/>
                <a:gd name="connsiteX29" fmla="*/ 274828 w 274828"/>
                <a:gd name="connsiteY29" fmla="*/ 188913 h 226695"/>
                <a:gd name="connsiteX30" fmla="*/ 243904 w 274828"/>
                <a:gd name="connsiteY30" fmla="*/ 151765 h 226695"/>
                <a:gd name="connsiteX31" fmla="*/ 113347 w 274828"/>
                <a:gd name="connsiteY31" fmla="*/ 37719 h 226695"/>
                <a:gd name="connsiteX32" fmla="*/ 137414 w 274828"/>
                <a:gd name="connsiteY32" fmla="*/ 13653 h 226695"/>
                <a:gd name="connsiteX33" fmla="*/ 161481 w 274828"/>
                <a:gd name="connsiteY33" fmla="*/ 37719 h 226695"/>
                <a:gd name="connsiteX34" fmla="*/ 137414 w 274828"/>
                <a:gd name="connsiteY34" fmla="*/ 61786 h 226695"/>
                <a:gd name="connsiteX35" fmla="*/ 113347 w 274828"/>
                <a:gd name="connsiteY35" fmla="*/ 37719 h 226695"/>
                <a:gd name="connsiteX36" fmla="*/ 61785 w 274828"/>
                <a:gd name="connsiteY36" fmla="*/ 188913 h 226695"/>
                <a:gd name="connsiteX37" fmla="*/ 37719 w 274828"/>
                <a:gd name="connsiteY37" fmla="*/ 212979 h 226695"/>
                <a:gd name="connsiteX38" fmla="*/ 13653 w 274828"/>
                <a:gd name="connsiteY38" fmla="*/ 188913 h 226695"/>
                <a:gd name="connsiteX39" fmla="*/ 37719 w 274828"/>
                <a:gd name="connsiteY39" fmla="*/ 164846 h 226695"/>
                <a:gd name="connsiteX40" fmla="*/ 61785 w 274828"/>
                <a:gd name="connsiteY40" fmla="*/ 188913 h 226695"/>
                <a:gd name="connsiteX41" fmla="*/ 161481 w 274828"/>
                <a:gd name="connsiteY41" fmla="*/ 188913 h 226695"/>
                <a:gd name="connsiteX42" fmla="*/ 137414 w 274828"/>
                <a:gd name="connsiteY42" fmla="*/ 212979 h 226695"/>
                <a:gd name="connsiteX43" fmla="*/ 113347 w 274828"/>
                <a:gd name="connsiteY43" fmla="*/ 188913 h 226695"/>
                <a:gd name="connsiteX44" fmla="*/ 137414 w 274828"/>
                <a:gd name="connsiteY44" fmla="*/ 164846 h 226695"/>
                <a:gd name="connsiteX45" fmla="*/ 161481 w 274828"/>
                <a:gd name="connsiteY45" fmla="*/ 188913 h 226695"/>
                <a:gd name="connsiteX46" fmla="*/ 237045 w 274828"/>
                <a:gd name="connsiteY46" fmla="*/ 212979 h 226695"/>
                <a:gd name="connsiteX47" fmla="*/ 212979 w 274828"/>
                <a:gd name="connsiteY47" fmla="*/ 188913 h 226695"/>
                <a:gd name="connsiteX48" fmla="*/ 237045 w 274828"/>
                <a:gd name="connsiteY48" fmla="*/ 164846 h 226695"/>
                <a:gd name="connsiteX49" fmla="*/ 261112 w 274828"/>
                <a:gd name="connsiteY49" fmla="*/ 188913 h 226695"/>
                <a:gd name="connsiteX50" fmla="*/ 237045 w 274828"/>
                <a:gd name="connsiteY50" fmla="*/ 212979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4828" h="226695">
                  <a:moveTo>
                    <a:pt x="243904" y="151765"/>
                  </a:moveTo>
                  <a:lnTo>
                    <a:pt x="243904" y="114300"/>
                  </a:lnTo>
                  <a:cubicBezTo>
                    <a:pt x="243904" y="110490"/>
                    <a:pt x="240856" y="107442"/>
                    <a:pt x="237045" y="107442"/>
                  </a:cubicBezTo>
                  <a:lnTo>
                    <a:pt x="144272" y="107442"/>
                  </a:lnTo>
                  <a:lnTo>
                    <a:pt x="144272" y="74930"/>
                  </a:lnTo>
                  <a:cubicBezTo>
                    <a:pt x="161861" y="71692"/>
                    <a:pt x="175196" y="56261"/>
                    <a:pt x="175196" y="37783"/>
                  </a:cubicBezTo>
                  <a:cubicBezTo>
                    <a:pt x="175196" y="16955"/>
                    <a:pt x="158242" y="0"/>
                    <a:pt x="137414" y="0"/>
                  </a:cubicBezTo>
                  <a:cubicBezTo>
                    <a:pt x="116586" y="0"/>
                    <a:pt x="99632" y="16955"/>
                    <a:pt x="99632" y="37783"/>
                  </a:cubicBezTo>
                  <a:cubicBezTo>
                    <a:pt x="99632" y="56261"/>
                    <a:pt x="112967" y="71692"/>
                    <a:pt x="130556" y="74930"/>
                  </a:cubicBezTo>
                  <a:lnTo>
                    <a:pt x="130556" y="107442"/>
                  </a:lnTo>
                  <a:lnTo>
                    <a:pt x="37782" y="107442"/>
                  </a:lnTo>
                  <a:cubicBezTo>
                    <a:pt x="33972" y="107442"/>
                    <a:pt x="30924" y="110490"/>
                    <a:pt x="30924" y="114300"/>
                  </a:cubicBezTo>
                  <a:lnTo>
                    <a:pt x="30924" y="151765"/>
                  </a:lnTo>
                  <a:cubicBezTo>
                    <a:pt x="13335" y="155004"/>
                    <a:pt x="0" y="170434"/>
                    <a:pt x="0" y="188913"/>
                  </a:cubicBezTo>
                  <a:cubicBezTo>
                    <a:pt x="0" y="209741"/>
                    <a:pt x="16955" y="226695"/>
                    <a:pt x="37782" y="226695"/>
                  </a:cubicBezTo>
                  <a:cubicBezTo>
                    <a:pt x="58610" y="226695"/>
                    <a:pt x="75565" y="209741"/>
                    <a:pt x="75565" y="188913"/>
                  </a:cubicBezTo>
                  <a:cubicBezTo>
                    <a:pt x="75565" y="170434"/>
                    <a:pt x="62230" y="155004"/>
                    <a:pt x="44641" y="151765"/>
                  </a:cubicBezTo>
                  <a:lnTo>
                    <a:pt x="44641" y="121158"/>
                  </a:lnTo>
                  <a:lnTo>
                    <a:pt x="130556" y="121158"/>
                  </a:lnTo>
                  <a:lnTo>
                    <a:pt x="130556" y="151765"/>
                  </a:lnTo>
                  <a:cubicBezTo>
                    <a:pt x="112967" y="155004"/>
                    <a:pt x="99632" y="170434"/>
                    <a:pt x="99632" y="188913"/>
                  </a:cubicBezTo>
                  <a:cubicBezTo>
                    <a:pt x="99632" y="209741"/>
                    <a:pt x="116586" y="226695"/>
                    <a:pt x="137414" y="226695"/>
                  </a:cubicBezTo>
                  <a:cubicBezTo>
                    <a:pt x="158242" y="226695"/>
                    <a:pt x="175196" y="209741"/>
                    <a:pt x="175196" y="188913"/>
                  </a:cubicBezTo>
                  <a:cubicBezTo>
                    <a:pt x="175196" y="170434"/>
                    <a:pt x="161861" y="155004"/>
                    <a:pt x="144272" y="151765"/>
                  </a:cubicBezTo>
                  <a:lnTo>
                    <a:pt x="144272" y="121158"/>
                  </a:lnTo>
                  <a:lnTo>
                    <a:pt x="230188" y="121158"/>
                  </a:lnTo>
                  <a:lnTo>
                    <a:pt x="230188" y="151765"/>
                  </a:lnTo>
                  <a:cubicBezTo>
                    <a:pt x="212598" y="155004"/>
                    <a:pt x="199263" y="170434"/>
                    <a:pt x="199263" y="188913"/>
                  </a:cubicBezTo>
                  <a:cubicBezTo>
                    <a:pt x="199263" y="209741"/>
                    <a:pt x="216218" y="226695"/>
                    <a:pt x="237045" y="226695"/>
                  </a:cubicBezTo>
                  <a:cubicBezTo>
                    <a:pt x="257873" y="226695"/>
                    <a:pt x="274828" y="209741"/>
                    <a:pt x="274828" y="188913"/>
                  </a:cubicBezTo>
                  <a:cubicBezTo>
                    <a:pt x="274828" y="170434"/>
                    <a:pt x="261493" y="155004"/>
                    <a:pt x="243904" y="151765"/>
                  </a:cubicBezTo>
                  <a:close/>
                  <a:moveTo>
                    <a:pt x="113347" y="37719"/>
                  </a:moveTo>
                  <a:cubicBezTo>
                    <a:pt x="113347" y="24448"/>
                    <a:pt x="124143" y="13653"/>
                    <a:pt x="137414" y="13653"/>
                  </a:cubicBezTo>
                  <a:cubicBezTo>
                    <a:pt x="150685" y="13653"/>
                    <a:pt x="161481" y="24448"/>
                    <a:pt x="161481" y="37719"/>
                  </a:cubicBezTo>
                  <a:cubicBezTo>
                    <a:pt x="161481" y="50991"/>
                    <a:pt x="150685" y="61786"/>
                    <a:pt x="137414" y="61786"/>
                  </a:cubicBezTo>
                  <a:cubicBezTo>
                    <a:pt x="124143" y="61786"/>
                    <a:pt x="113347" y="50991"/>
                    <a:pt x="113347" y="37719"/>
                  </a:cubicBezTo>
                  <a:close/>
                  <a:moveTo>
                    <a:pt x="61785" y="188913"/>
                  </a:moveTo>
                  <a:cubicBezTo>
                    <a:pt x="61785" y="202184"/>
                    <a:pt x="50991" y="212979"/>
                    <a:pt x="37719" y="212979"/>
                  </a:cubicBezTo>
                  <a:cubicBezTo>
                    <a:pt x="24447" y="212979"/>
                    <a:pt x="13653" y="202184"/>
                    <a:pt x="13653" y="188913"/>
                  </a:cubicBezTo>
                  <a:cubicBezTo>
                    <a:pt x="13653" y="175641"/>
                    <a:pt x="24447" y="164846"/>
                    <a:pt x="37719" y="164846"/>
                  </a:cubicBezTo>
                  <a:cubicBezTo>
                    <a:pt x="50991" y="164846"/>
                    <a:pt x="61785" y="175641"/>
                    <a:pt x="61785" y="188913"/>
                  </a:cubicBezTo>
                  <a:close/>
                  <a:moveTo>
                    <a:pt x="161481" y="188913"/>
                  </a:moveTo>
                  <a:cubicBezTo>
                    <a:pt x="161481" y="202184"/>
                    <a:pt x="150685" y="212979"/>
                    <a:pt x="137414" y="212979"/>
                  </a:cubicBezTo>
                  <a:cubicBezTo>
                    <a:pt x="124143" y="212979"/>
                    <a:pt x="113347" y="202184"/>
                    <a:pt x="113347" y="188913"/>
                  </a:cubicBezTo>
                  <a:cubicBezTo>
                    <a:pt x="113347" y="175641"/>
                    <a:pt x="124143" y="164846"/>
                    <a:pt x="137414" y="164846"/>
                  </a:cubicBezTo>
                  <a:cubicBezTo>
                    <a:pt x="150685" y="164846"/>
                    <a:pt x="161481" y="175641"/>
                    <a:pt x="161481" y="188913"/>
                  </a:cubicBezTo>
                  <a:close/>
                  <a:moveTo>
                    <a:pt x="237045" y="212979"/>
                  </a:moveTo>
                  <a:cubicBezTo>
                    <a:pt x="223774" y="212979"/>
                    <a:pt x="212979" y="202184"/>
                    <a:pt x="212979" y="188913"/>
                  </a:cubicBezTo>
                  <a:cubicBezTo>
                    <a:pt x="212979" y="175641"/>
                    <a:pt x="223774" y="164846"/>
                    <a:pt x="237045" y="164846"/>
                  </a:cubicBezTo>
                  <a:cubicBezTo>
                    <a:pt x="250317" y="164846"/>
                    <a:pt x="261112" y="175641"/>
                    <a:pt x="261112" y="188913"/>
                  </a:cubicBezTo>
                  <a:cubicBezTo>
                    <a:pt x="261112" y="202184"/>
                    <a:pt x="250317" y="212979"/>
                    <a:pt x="237045" y="212979"/>
                  </a:cubicBezTo>
                  <a:close/>
                </a:path>
              </a:pathLst>
            </a:custGeom>
            <a:solidFill>
              <a:srgbClr val="FFFFFF"/>
            </a:solidFill>
            <a:ln w="6350" cap="flat">
              <a:noFill/>
              <a:prstDash val="solid"/>
              <a:miter/>
            </a:ln>
          </p:spPr>
          <p:txBody>
            <a:bodyPr rtlCol="0" anchor="ctr"/>
            <a:lstStyle/>
            <a:p>
              <a:endParaRPr lang="de-DE"/>
            </a:p>
          </p:txBody>
        </p:sp>
      </p:grpSp>
      <p:grpSp>
        <p:nvGrpSpPr>
          <p:cNvPr id="665" name="Grafik 2942">
            <a:extLst>
              <a:ext uri="{FF2B5EF4-FFF2-40B4-BE49-F238E27FC236}">
                <a16:creationId xmlns:a16="http://schemas.microsoft.com/office/drawing/2014/main" id="{034D14A2-F8BD-4512-8ADB-FD85118E2E45}"/>
              </a:ext>
            </a:extLst>
          </p:cNvPr>
          <p:cNvGrpSpPr/>
          <p:nvPr/>
        </p:nvGrpSpPr>
        <p:grpSpPr>
          <a:xfrm>
            <a:off x="3020266" y="4807217"/>
            <a:ext cx="439801" cy="439801"/>
            <a:chOff x="10311384" y="2960179"/>
            <a:chExt cx="439801" cy="439801"/>
          </a:xfrm>
          <a:solidFill>
            <a:schemeClr val="accent1"/>
          </a:solidFill>
        </p:grpSpPr>
        <p:sp>
          <p:nvSpPr>
            <p:cNvPr id="666" name="Freihandform 3202">
              <a:extLst>
                <a:ext uri="{FF2B5EF4-FFF2-40B4-BE49-F238E27FC236}">
                  <a16:creationId xmlns:a16="http://schemas.microsoft.com/office/drawing/2014/main" id="{2BCC1235-D733-4DA7-B6A3-96094C3F50DB}"/>
                </a:ext>
              </a:extLst>
            </p:cNvPr>
            <p:cNvSpPr/>
            <p:nvPr/>
          </p:nvSpPr>
          <p:spPr>
            <a:xfrm>
              <a:off x="10311384" y="2960179"/>
              <a:ext cx="439801" cy="439801"/>
            </a:xfrm>
            <a:custGeom>
              <a:avLst/>
              <a:gdLst>
                <a:gd name="connsiteX0" fmla="*/ 439801 w 439801"/>
                <a:gd name="connsiteY0" fmla="*/ 219900 h 439801"/>
                <a:gd name="connsiteX1" fmla="*/ 219900 w 439801"/>
                <a:gd name="connsiteY1" fmla="*/ 439801 h 439801"/>
                <a:gd name="connsiteX2" fmla="*/ 0 w 439801"/>
                <a:gd name="connsiteY2" fmla="*/ 219900 h 439801"/>
                <a:gd name="connsiteX3" fmla="*/ 219900 w 439801"/>
                <a:gd name="connsiteY3" fmla="*/ 0 h 439801"/>
                <a:gd name="connsiteX4" fmla="*/ 439801 w 439801"/>
                <a:gd name="connsiteY4" fmla="*/ 219900 h 43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01" h="439801">
                  <a:moveTo>
                    <a:pt x="439801" y="219900"/>
                  </a:moveTo>
                  <a:cubicBezTo>
                    <a:pt x="439801" y="341348"/>
                    <a:pt x="341348" y="439801"/>
                    <a:pt x="219900" y="439801"/>
                  </a:cubicBezTo>
                  <a:cubicBezTo>
                    <a:pt x="98453" y="439801"/>
                    <a:pt x="0" y="341348"/>
                    <a:pt x="0" y="219900"/>
                  </a:cubicBezTo>
                  <a:cubicBezTo>
                    <a:pt x="0" y="98453"/>
                    <a:pt x="98453" y="0"/>
                    <a:pt x="219900" y="0"/>
                  </a:cubicBezTo>
                  <a:cubicBezTo>
                    <a:pt x="341348" y="0"/>
                    <a:pt x="439801" y="98453"/>
                    <a:pt x="439801" y="219900"/>
                  </a:cubicBezTo>
                  <a:close/>
                </a:path>
              </a:pathLst>
            </a:custGeom>
            <a:solidFill>
              <a:schemeClr val="accent1"/>
            </a:solidFill>
            <a:ln w="6350" cap="flat">
              <a:noFill/>
              <a:prstDash val="solid"/>
              <a:miter/>
            </a:ln>
          </p:spPr>
          <p:txBody>
            <a:bodyPr rtlCol="0" anchor="ctr"/>
            <a:lstStyle/>
            <a:p>
              <a:endParaRPr lang="de-DE" dirty="0"/>
            </a:p>
          </p:txBody>
        </p:sp>
        <p:grpSp>
          <p:nvGrpSpPr>
            <p:cNvPr id="667" name="Grafik 2942">
              <a:extLst>
                <a:ext uri="{FF2B5EF4-FFF2-40B4-BE49-F238E27FC236}">
                  <a16:creationId xmlns:a16="http://schemas.microsoft.com/office/drawing/2014/main" id="{F991EC57-5390-4ED4-AAD7-EB453C91482B}"/>
                </a:ext>
              </a:extLst>
            </p:cNvPr>
            <p:cNvGrpSpPr/>
            <p:nvPr/>
          </p:nvGrpSpPr>
          <p:grpSpPr>
            <a:xfrm>
              <a:off x="10407586" y="3042666"/>
              <a:ext cx="247459" cy="274764"/>
              <a:chOff x="10407586" y="3042666"/>
              <a:chExt cx="247459" cy="274764"/>
            </a:xfrm>
            <a:solidFill>
              <a:srgbClr val="FFFFFF"/>
            </a:solidFill>
          </p:grpSpPr>
          <p:sp>
            <p:nvSpPr>
              <p:cNvPr id="668" name="Freihandform 3204">
                <a:extLst>
                  <a:ext uri="{FF2B5EF4-FFF2-40B4-BE49-F238E27FC236}">
                    <a16:creationId xmlns:a16="http://schemas.microsoft.com/office/drawing/2014/main" id="{8BDF56A3-F407-4890-B43E-8954C5FBF1AC}"/>
                  </a:ext>
                </a:extLst>
              </p:cNvPr>
              <p:cNvSpPr/>
              <p:nvPr/>
            </p:nvSpPr>
            <p:spPr>
              <a:xfrm>
                <a:off x="10407586" y="3235070"/>
                <a:ext cx="247459" cy="82359"/>
              </a:xfrm>
              <a:custGeom>
                <a:avLst/>
                <a:gdLst>
                  <a:gd name="connsiteX0" fmla="*/ 222377 w 247459"/>
                  <a:gd name="connsiteY0" fmla="*/ 0 h 82359"/>
                  <a:gd name="connsiteX1" fmla="*/ 25082 w 247459"/>
                  <a:gd name="connsiteY1" fmla="*/ 0 h 82359"/>
                  <a:gd name="connsiteX2" fmla="*/ 0 w 247459"/>
                  <a:gd name="connsiteY2" fmla="*/ 25082 h 82359"/>
                  <a:gd name="connsiteX3" fmla="*/ 0 w 247459"/>
                  <a:gd name="connsiteY3" fmla="*/ 57340 h 82359"/>
                  <a:gd name="connsiteX4" fmla="*/ 25082 w 247459"/>
                  <a:gd name="connsiteY4" fmla="*/ 82360 h 82359"/>
                  <a:gd name="connsiteX5" fmla="*/ 222377 w 247459"/>
                  <a:gd name="connsiteY5" fmla="*/ 82360 h 82359"/>
                  <a:gd name="connsiteX6" fmla="*/ 247459 w 247459"/>
                  <a:gd name="connsiteY6" fmla="*/ 57340 h 82359"/>
                  <a:gd name="connsiteX7" fmla="*/ 247459 w 247459"/>
                  <a:gd name="connsiteY7" fmla="*/ 25082 h 82359"/>
                  <a:gd name="connsiteX8" fmla="*/ 222377 w 247459"/>
                  <a:gd name="connsiteY8" fmla="*/ 0 h 82359"/>
                  <a:gd name="connsiteX9" fmla="*/ 233680 w 247459"/>
                  <a:gd name="connsiteY9" fmla="*/ 57340 h 82359"/>
                  <a:gd name="connsiteX10" fmla="*/ 222377 w 247459"/>
                  <a:gd name="connsiteY10" fmla="*/ 68644 h 82359"/>
                  <a:gd name="connsiteX11" fmla="*/ 25082 w 247459"/>
                  <a:gd name="connsiteY11" fmla="*/ 68644 h 82359"/>
                  <a:gd name="connsiteX12" fmla="*/ 13780 w 247459"/>
                  <a:gd name="connsiteY12" fmla="*/ 57340 h 82359"/>
                  <a:gd name="connsiteX13" fmla="*/ 13780 w 247459"/>
                  <a:gd name="connsiteY13" fmla="*/ 25082 h 82359"/>
                  <a:gd name="connsiteX14" fmla="*/ 25082 w 247459"/>
                  <a:gd name="connsiteY14" fmla="*/ 13780 h 82359"/>
                  <a:gd name="connsiteX15" fmla="*/ 222377 w 247459"/>
                  <a:gd name="connsiteY15" fmla="*/ 13780 h 82359"/>
                  <a:gd name="connsiteX16" fmla="*/ 233680 w 247459"/>
                  <a:gd name="connsiteY16" fmla="*/ 25082 h 82359"/>
                  <a:gd name="connsiteX17" fmla="*/ 233680 w 247459"/>
                  <a:gd name="connsiteY17" fmla="*/ 57340 h 8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459" h="82359">
                    <a:moveTo>
                      <a:pt x="222377" y="0"/>
                    </a:moveTo>
                    <a:lnTo>
                      <a:pt x="25082" y="0"/>
                    </a:lnTo>
                    <a:cubicBezTo>
                      <a:pt x="11240" y="0"/>
                      <a:pt x="0" y="11240"/>
                      <a:pt x="0" y="25082"/>
                    </a:cubicBezTo>
                    <a:lnTo>
                      <a:pt x="0" y="57340"/>
                    </a:lnTo>
                    <a:cubicBezTo>
                      <a:pt x="0" y="71183"/>
                      <a:pt x="11240" y="82360"/>
                      <a:pt x="25082" y="82360"/>
                    </a:cubicBezTo>
                    <a:lnTo>
                      <a:pt x="222377" y="82360"/>
                    </a:lnTo>
                    <a:cubicBezTo>
                      <a:pt x="236220" y="82360"/>
                      <a:pt x="247459" y="71120"/>
                      <a:pt x="247459" y="57340"/>
                    </a:cubicBezTo>
                    <a:lnTo>
                      <a:pt x="247459" y="25082"/>
                    </a:lnTo>
                    <a:cubicBezTo>
                      <a:pt x="247459" y="11240"/>
                      <a:pt x="236157" y="0"/>
                      <a:pt x="222377" y="0"/>
                    </a:cubicBezTo>
                    <a:close/>
                    <a:moveTo>
                      <a:pt x="233680" y="57340"/>
                    </a:moveTo>
                    <a:cubicBezTo>
                      <a:pt x="233680" y="63563"/>
                      <a:pt x="228600" y="68644"/>
                      <a:pt x="222377" y="68644"/>
                    </a:cubicBezTo>
                    <a:lnTo>
                      <a:pt x="25082" y="68644"/>
                    </a:lnTo>
                    <a:cubicBezTo>
                      <a:pt x="18859" y="68644"/>
                      <a:pt x="13780" y="63563"/>
                      <a:pt x="13780" y="57340"/>
                    </a:cubicBezTo>
                    <a:lnTo>
                      <a:pt x="13780" y="25082"/>
                    </a:lnTo>
                    <a:cubicBezTo>
                      <a:pt x="13780" y="18860"/>
                      <a:pt x="18859" y="13780"/>
                      <a:pt x="25082" y="13780"/>
                    </a:cubicBezTo>
                    <a:lnTo>
                      <a:pt x="222377" y="13780"/>
                    </a:lnTo>
                    <a:cubicBezTo>
                      <a:pt x="228600" y="13780"/>
                      <a:pt x="233680" y="18860"/>
                      <a:pt x="233680" y="25082"/>
                    </a:cubicBezTo>
                    <a:lnTo>
                      <a:pt x="233680" y="57340"/>
                    </a:lnTo>
                    <a:close/>
                  </a:path>
                </a:pathLst>
              </a:custGeom>
              <a:solidFill>
                <a:srgbClr val="FFFFFF"/>
              </a:solidFill>
              <a:ln w="6350" cap="flat">
                <a:noFill/>
                <a:prstDash val="solid"/>
                <a:miter/>
              </a:ln>
            </p:spPr>
            <p:txBody>
              <a:bodyPr rtlCol="0" anchor="ctr"/>
              <a:lstStyle/>
              <a:p>
                <a:endParaRPr lang="de-DE"/>
              </a:p>
            </p:txBody>
          </p:sp>
          <p:sp>
            <p:nvSpPr>
              <p:cNvPr id="669" name="Freihandform 3205">
                <a:extLst>
                  <a:ext uri="{FF2B5EF4-FFF2-40B4-BE49-F238E27FC236}">
                    <a16:creationId xmlns:a16="http://schemas.microsoft.com/office/drawing/2014/main" id="{0B921B69-0766-4CEB-B4BF-67F240FBB08A}"/>
                  </a:ext>
                </a:extLst>
              </p:cNvPr>
              <p:cNvSpPr/>
              <p:nvPr/>
            </p:nvSpPr>
            <p:spPr>
              <a:xfrm>
                <a:off x="10596626" y="3265995"/>
                <a:ext cx="20573" cy="20574"/>
              </a:xfrm>
              <a:custGeom>
                <a:avLst/>
                <a:gdLst>
                  <a:gd name="connsiteX0" fmla="*/ 20574 w 20573"/>
                  <a:gd name="connsiteY0" fmla="*/ 10287 h 20574"/>
                  <a:gd name="connsiteX1" fmla="*/ 10287 w 20573"/>
                  <a:gd name="connsiteY1" fmla="*/ 20574 h 20574"/>
                  <a:gd name="connsiteX2" fmla="*/ 0 w 20573"/>
                  <a:gd name="connsiteY2" fmla="*/ 10287 h 20574"/>
                  <a:gd name="connsiteX3" fmla="*/ 10287 w 20573"/>
                  <a:gd name="connsiteY3" fmla="*/ 0 h 20574"/>
                  <a:gd name="connsiteX4" fmla="*/ 20574 w 20573"/>
                  <a:gd name="connsiteY4" fmla="*/ 10287 h 2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3" h="20574">
                    <a:moveTo>
                      <a:pt x="20574" y="10287"/>
                    </a:moveTo>
                    <a:cubicBezTo>
                      <a:pt x="20574" y="15969"/>
                      <a:pt x="15968" y="20574"/>
                      <a:pt x="10287" y="20574"/>
                    </a:cubicBezTo>
                    <a:cubicBezTo>
                      <a:pt x="4606" y="20574"/>
                      <a:pt x="0" y="15969"/>
                      <a:pt x="0" y="10287"/>
                    </a:cubicBezTo>
                    <a:cubicBezTo>
                      <a:pt x="0" y="4606"/>
                      <a:pt x="4606" y="0"/>
                      <a:pt x="10287" y="0"/>
                    </a:cubicBezTo>
                    <a:cubicBezTo>
                      <a:pt x="15968" y="0"/>
                      <a:pt x="20574" y="4606"/>
                      <a:pt x="20574" y="10287"/>
                    </a:cubicBezTo>
                    <a:close/>
                  </a:path>
                </a:pathLst>
              </a:custGeom>
              <a:solidFill>
                <a:srgbClr val="FFFFFF"/>
              </a:solidFill>
              <a:ln w="6350" cap="flat">
                <a:noFill/>
                <a:prstDash val="solid"/>
                <a:miter/>
              </a:ln>
            </p:spPr>
            <p:txBody>
              <a:bodyPr rtlCol="0" anchor="ctr"/>
              <a:lstStyle/>
              <a:p>
                <a:endParaRPr lang="de-DE"/>
              </a:p>
            </p:txBody>
          </p:sp>
          <p:sp>
            <p:nvSpPr>
              <p:cNvPr id="670" name="Freihandform 3206">
                <a:extLst>
                  <a:ext uri="{FF2B5EF4-FFF2-40B4-BE49-F238E27FC236}">
                    <a16:creationId xmlns:a16="http://schemas.microsoft.com/office/drawing/2014/main" id="{2521E0EA-8904-4F93-8A9E-9B24E25A3733}"/>
                  </a:ext>
                </a:extLst>
              </p:cNvPr>
              <p:cNvSpPr/>
              <p:nvPr/>
            </p:nvSpPr>
            <p:spPr>
              <a:xfrm>
                <a:off x="10407586" y="3138868"/>
                <a:ext cx="247459" cy="82359"/>
              </a:xfrm>
              <a:custGeom>
                <a:avLst/>
                <a:gdLst>
                  <a:gd name="connsiteX0" fmla="*/ 222377 w 247459"/>
                  <a:gd name="connsiteY0" fmla="*/ 0 h 82359"/>
                  <a:gd name="connsiteX1" fmla="*/ 25082 w 247459"/>
                  <a:gd name="connsiteY1" fmla="*/ 0 h 82359"/>
                  <a:gd name="connsiteX2" fmla="*/ 0 w 247459"/>
                  <a:gd name="connsiteY2" fmla="*/ 25083 h 82359"/>
                  <a:gd name="connsiteX3" fmla="*/ 0 w 247459"/>
                  <a:gd name="connsiteY3" fmla="*/ 57340 h 82359"/>
                  <a:gd name="connsiteX4" fmla="*/ 25082 w 247459"/>
                  <a:gd name="connsiteY4" fmla="*/ 82360 h 82359"/>
                  <a:gd name="connsiteX5" fmla="*/ 222377 w 247459"/>
                  <a:gd name="connsiteY5" fmla="*/ 82360 h 82359"/>
                  <a:gd name="connsiteX6" fmla="*/ 247459 w 247459"/>
                  <a:gd name="connsiteY6" fmla="*/ 57340 h 82359"/>
                  <a:gd name="connsiteX7" fmla="*/ 247459 w 247459"/>
                  <a:gd name="connsiteY7" fmla="*/ 25083 h 82359"/>
                  <a:gd name="connsiteX8" fmla="*/ 222377 w 247459"/>
                  <a:gd name="connsiteY8" fmla="*/ 0 h 82359"/>
                  <a:gd name="connsiteX9" fmla="*/ 233680 w 247459"/>
                  <a:gd name="connsiteY9" fmla="*/ 57340 h 82359"/>
                  <a:gd name="connsiteX10" fmla="*/ 222377 w 247459"/>
                  <a:gd name="connsiteY10" fmla="*/ 68643 h 82359"/>
                  <a:gd name="connsiteX11" fmla="*/ 25082 w 247459"/>
                  <a:gd name="connsiteY11" fmla="*/ 68643 h 82359"/>
                  <a:gd name="connsiteX12" fmla="*/ 13780 w 247459"/>
                  <a:gd name="connsiteY12" fmla="*/ 57340 h 82359"/>
                  <a:gd name="connsiteX13" fmla="*/ 13780 w 247459"/>
                  <a:gd name="connsiteY13" fmla="*/ 25083 h 82359"/>
                  <a:gd name="connsiteX14" fmla="*/ 25082 w 247459"/>
                  <a:gd name="connsiteY14" fmla="*/ 13780 h 82359"/>
                  <a:gd name="connsiteX15" fmla="*/ 222377 w 247459"/>
                  <a:gd name="connsiteY15" fmla="*/ 13780 h 82359"/>
                  <a:gd name="connsiteX16" fmla="*/ 233680 w 247459"/>
                  <a:gd name="connsiteY16" fmla="*/ 25083 h 82359"/>
                  <a:gd name="connsiteX17" fmla="*/ 233680 w 247459"/>
                  <a:gd name="connsiteY17" fmla="*/ 57340 h 8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459" h="82359">
                    <a:moveTo>
                      <a:pt x="222377" y="0"/>
                    </a:moveTo>
                    <a:lnTo>
                      <a:pt x="25082" y="0"/>
                    </a:lnTo>
                    <a:cubicBezTo>
                      <a:pt x="11240" y="0"/>
                      <a:pt x="0" y="11239"/>
                      <a:pt x="0" y="25083"/>
                    </a:cubicBezTo>
                    <a:lnTo>
                      <a:pt x="0" y="57340"/>
                    </a:lnTo>
                    <a:cubicBezTo>
                      <a:pt x="0" y="71183"/>
                      <a:pt x="11240" y="82360"/>
                      <a:pt x="25082" y="82360"/>
                    </a:cubicBezTo>
                    <a:lnTo>
                      <a:pt x="222377" y="82360"/>
                    </a:lnTo>
                    <a:cubicBezTo>
                      <a:pt x="236220" y="82360"/>
                      <a:pt x="247459" y="71120"/>
                      <a:pt x="247459" y="57340"/>
                    </a:cubicBezTo>
                    <a:lnTo>
                      <a:pt x="247459" y="25083"/>
                    </a:lnTo>
                    <a:cubicBezTo>
                      <a:pt x="247459" y="11239"/>
                      <a:pt x="236157" y="0"/>
                      <a:pt x="222377" y="0"/>
                    </a:cubicBezTo>
                    <a:close/>
                    <a:moveTo>
                      <a:pt x="233680" y="57340"/>
                    </a:moveTo>
                    <a:cubicBezTo>
                      <a:pt x="233680" y="63564"/>
                      <a:pt x="228600" y="68643"/>
                      <a:pt x="222377" y="68643"/>
                    </a:cubicBezTo>
                    <a:lnTo>
                      <a:pt x="25082" y="68643"/>
                    </a:lnTo>
                    <a:cubicBezTo>
                      <a:pt x="18859" y="68643"/>
                      <a:pt x="13780" y="63564"/>
                      <a:pt x="13780" y="57340"/>
                    </a:cubicBezTo>
                    <a:lnTo>
                      <a:pt x="13780" y="25083"/>
                    </a:lnTo>
                    <a:cubicBezTo>
                      <a:pt x="13780" y="18860"/>
                      <a:pt x="18859" y="13780"/>
                      <a:pt x="25082" y="13780"/>
                    </a:cubicBezTo>
                    <a:lnTo>
                      <a:pt x="222377" y="13780"/>
                    </a:lnTo>
                    <a:cubicBezTo>
                      <a:pt x="228600" y="13780"/>
                      <a:pt x="233680" y="18860"/>
                      <a:pt x="233680" y="25083"/>
                    </a:cubicBezTo>
                    <a:lnTo>
                      <a:pt x="233680" y="57340"/>
                    </a:lnTo>
                    <a:close/>
                  </a:path>
                </a:pathLst>
              </a:custGeom>
              <a:solidFill>
                <a:srgbClr val="FFFFFF"/>
              </a:solidFill>
              <a:ln w="6350" cap="flat">
                <a:noFill/>
                <a:prstDash val="solid"/>
                <a:miter/>
              </a:ln>
            </p:spPr>
            <p:txBody>
              <a:bodyPr rtlCol="0" anchor="ctr"/>
              <a:lstStyle/>
              <a:p>
                <a:endParaRPr lang="de-DE"/>
              </a:p>
            </p:txBody>
          </p:sp>
          <p:sp>
            <p:nvSpPr>
              <p:cNvPr id="671" name="Freihandform 3207">
                <a:extLst>
                  <a:ext uri="{FF2B5EF4-FFF2-40B4-BE49-F238E27FC236}">
                    <a16:creationId xmlns:a16="http://schemas.microsoft.com/office/drawing/2014/main" id="{6FAD5836-CC30-41C9-989A-6384F78DF06E}"/>
                  </a:ext>
                </a:extLst>
              </p:cNvPr>
              <p:cNvSpPr/>
              <p:nvPr/>
            </p:nvSpPr>
            <p:spPr>
              <a:xfrm>
                <a:off x="10596626" y="3169793"/>
                <a:ext cx="20573" cy="20574"/>
              </a:xfrm>
              <a:custGeom>
                <a:avLst/>
                <a:gdLst>
                  <a:gd name="connsiteX0" fmla="*/ 20574 w 20573"/>
                  <a:gd name="connsiteY0" fmla="*/ 10287 h 20574"/>
                  <a:gd name="connsiteX1" fmla="*/ 10287 w 20573"/>
                  <a:gd name="connsiteY1" fmla="*/ 20574 h 20574"/>
                  <a:gd name="connsiteX2" fmla="*/ 0 w 20573"/>
                  <a:gd name="connsiteY2" fmla="*/ 10287 h 20574"/>
                  <a:gd name="connsiteX3" fmla="*/ 10287 w 20573"/>
                  <a:gd name="connsiteY3" fmla="*/ 0 h 20574"/>
                  <a:gd name="connsiteX4" fmla="*/ 20574 w 20573"/>
                  <a:gd name="connsiteY4" fmla="*/ 10287 h 2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3" h="20574">
                    <a:moveTo>
                      <a:pt x="20574" y="10287"/>
                    </a:moveTo>
                    <a:cubicBezTo>
                      <a:pt x="20574" y="15968"/>
                      <a:pt x="15968" y="20574"/>
                      <a:pt x="10287" y="20574"/>
                    </a:cubicBezTo>
                    <a:cubicBezTo>
                      <a:pt x="4606" y="20574"/>
                      <a:pt x="0" y="15968"/>
                      <a:pt x="0" y="10287"/>
                    </a:cubicBezTo>
                    <a:cubicBezTo>
                      <a:pt x="0" y="4605"/>
                      <a:pt x="4606" y="0"/>
                      <a:pt x="10287" y="0"/>
                    </a:cubicBezTo>
                    <a:cubicBezTo>
                      <a:pt x="15968" y="0"/>
                      <a:pt x="20574" y="4606"/>
                      <a:pt x="20574" y="10287"/>
                    </a:cubicBezTo>
                    <a:close/>
                  </a:path>
                </a:pathLst>
              </a:custGeom>
              <a:solidFill>
                <a:srgbClr val="FFFFFF"/>
              </a:solidFill>
              <a:ln w="6350" cap="flat">
                <a:noFill/>
                <a:prstDash val="solid"/>
                <a:miter/>
              </a:ln>
            </p:spPr>
            <p:txBody>
              <a:bodyPr rtlCol="0" anchor="ctr"/>
              <a:lstStyle/>
              <a:p>
                <a:endParaRPr lang="de-DE"/>
              </a:p>
            </p:txBody>
          </p:sp>
          <p:sp>
            <p:nvSpPr>
              <p:cNvPr id="672" name="Freihandform 3208">
                <a:extLst>
                  <a:ext uri="{FF2B5EF4-FFF2-40B4-BE49-F238E27FC236}">
                    <a16:creationId xmlns:a16="http://schemas.microsoft.com/office/drawing/2014/main" id="{BEE26478-5979-4655-981D-22235E09F21C}"/>
                  </a:ext>
                </a:extLst>
              </p:cNvPr>
              <p:cNvSpPr/>
              <p:nvPr/>
            </p:nvSpPr>
            <p:spPr>
              <a:xfrm>
                <a:off x="10407586" y="3042666"/>
                <a:ext cx="247459" cy="82359"/>
              </a:xfrm>
              <a:custGeom>
                <a:avLst/>
                <a:gdLst>
                  <a:gd name="connsiteX0" fmla="*/ 222377 w 247459"/>
                  <a:gd name="connsiteY0" fmla="*/ 0 h 82359"/>
                  <a:gd name="connsiteX1" fmla="*/ 25082 w 247459"/>
                  <a:gd name="connsiteY1" fmla="*/ 0 h 82359"/>
                  <a:gd name="connsiteX2" fmla="*/ 0 w 247459"/>
                  <a:gd name="connsiteY2" fmla="*/ 25082 h 82359"/>
                  <a:gd name="connsiteX3" fmla="*/ 0 w 247459"/>
                  <a:gd name="connsiteY3" fmla="*/ 57340 h 82359"/>
                  <a:gd name="connsiteX4" fmla="*/ 25082 w 247459"/>
                  <a:gd name="connsiteY4" fmla="*/ 82360 h 82359"/>
                  <a:gd name="connsiteX5" fmla="*/ 222377 w 247459"/>
                  <a:gd name="connsiteY5" fmla="*/ 82360 h 82359"/>
                  <a:gd name="connsiteX6" fmla="*/ 247459 w 247459"/>
                  <a:gd name="connsiteY6" fmla="*/ 57340 h 82359"/>
                  <a:gd name="connsiteX7" fmla="*/ 247459 w 247459"/>
                  <a:gd name="connsiteY7" fmla="*/ 25082 h 82359"/>
                  <a:gd name="connsiteX8" fmla="*/ 222377 w 247459"/>
                  <a:gd name="connsiteY8" fmla="*/ 0 h 82359"/>
                  <a:gd name="connsiteX9" fmla="*/ 233680 w 247459"/>
                  <a:gd name="connsiteY9" fmla="*/ 57340 h 82359"/>
                  <a:gd name="connsiteX10" fmla="*/ 222377 w 247459"/>
                  <a:gd name="connsiteY10" fmla="*/ 68643 h 82359"/>
                  <a:gd name="connsiteX11" fmla="*/ 25082 w 247459"/>
                  <a:gd name="connsiteY11" fmla="*/ 68643 h 82359"/>
                  <a:gd name="connsiteX12" fmla="*/ 13780 w 247459"/>
                  <a:gd name="connsiteY12" fmla="*/ 57340 h 82359"/>
                  <a:gd name="connsiteX13" fmla="*/ 13780 w 247459"/>
                  <a:gd name="connsiteY13" fmla="*/ 25082 h 82359"/>
                  <a:gd name="connsiteX14" fmla="*/ 25082 w 247459"/>
                  <a:gd name="connsiteY14" fmla="*/ 13779 h 82359"/>
                  <a:gd name="connsiteX15" fmla="*/ 222377 w 247459"/>
                  <a:gd name="connsiteY15" fmla="*/ 13779 h 82359"/>
                  <a:gd name="connsiteX16" fmla="*/ 233680 w 247459"/>
                  <a:gd name="connsiteY16" fmla="*/ 25082 h 82359"/>
                  <a:gd name="connsiteX17" fmla="*/ 233680 w 247459"/>
                  <a:gd name="connsiteY17" fmla="*/ 57340 h 8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459" h="82359">
                    <a:moveTo>
                      <a:pt x="222377" y="0"/>
                    </a:moveTo>
                    <a:lnTo>
                      <a:pt x="25082" y="0"/>
                    </a:lnTo>
                    <a:cubicBezTo>
                      <a:pt x="11240" y="0"/>
                      <a:pt x="0" y="11239"/>
                      <a:pt x="0" y="25082"/>
                    </a:cubicBezTo>
                    <a:lnTo>
                      <a:pt x="0" y="57340"/>
                    </a:lnTo>
                    <a:cubicBezTo>
                      <a:pt x="0" y="71183"/>
                      <a:pt x="11240" y="82360"/>
                      <a:pt x="25082" y="82360"/>
                    </a:cubicBezTo>
                    <a:lnTo>
                      <a:pt x="222377" y="82360"/>
                    </a:lnTo>
                    <a:cubicBezTo>
                      <a:pt x="236220" y="82360"/>
                      <a:pt x="247459" y="71120"/>
                      <a:pt x="247459" y="57340"/>
                    </a:cubicBezTo>
                    <a:lnTo>
                      <a:pt x="247459" y="25082"/>
                    </a:lnTo>
                    <a:cubicBezTo>
                      <a:pt x="247459" y="11239"/>
                      <a:pt x="236157" y="0"/>
                      <a:pt x="222377" y="0"/>
                    </a:cubicBezTo>
                    <a:close/>
                    <a:moveTo>
                      <a:pt x="233680" y="57340"/>
                    </a:moveTo>
                    <a:cubicBezTo>
                      <a:pt x="233680" y="63564"/>
                      <a:pt x="228600" y="68643"/>
                      <a:pt x="222377" y="68643"/>
                    </a:cubicBezTo>
                    <a:lnTo>
                      <a:pt x="25082" y="68643"/>
                    </a:lnTo>
                    <a:cubicBezTo>
                      <a:pt x="18859" y="68643"/>
                      <a:pt x="13780" y="63564"/>
                      <a:pt x="13780" y="57340"/>
                    </a:cubicBezTo>
                    <a:lnTo>
                      <a:pt x="13780" y="25082"/>
                    </a:lnTo>
                    <a:cubicBezTo>
                      <a:pt x="13780" y="18860"/>
                      <a:pt x="18859" y="13779"/>
                      <a:pt x="25082" y="13779"/>
                    </a:cubicBezTo>
                    <a:lnTo>
                      <a:pt x="222377" y="13779"/>
                    </a:lnTo>
                    <a:cubicBezTo>
                      <a:pt x="228600" y="13779"/>
                      <a:pt x="233680" y="18860"/>
                      <a:pt x="233680" y="25082"/>
                    </a:cubicBezTo>
                    <a:lnTo>
                      <a:pt x="233680" y="57340"/>
                    </a:lnTo>
                    <a:close/>
                  </a:path>
                </a:pathLst>
              </a:custGeom>
              <a:solidFill>
                <a:srgbClr val="FFFFFF"/>
              </a:solidFill>
              <a:ln w="6350" cap="flat">
                <a:noFill/>
                <a:prstDash val="solid"/>
                <a:miter/>
              </a:ln>
            </p:spPr>
            <p:txBody>
              <a:bodyPr rtlCol="0" anchor="ctr"/>
              <a:lstStyle/>
              <a:p>
                <a:endParaRPr lang="de-DE"/>
              </a:p>
            </p:txBody>
          </p:sp>
          <p:sp>
            <p:nvSpPr>
              <p:cNvPr id="673" name="Freihandform 3209">
                <a:extLst>
                  <a:ext uri="{FF2B5EF4-FFF2-40B4-BE49-F238E27FC236}">
                    <a16:creationId xmlns:a16="http://schemas.microsoft.com/office/drawing/2014/main" id="{2AFEE2F6-A334-4E43-A0DA-7F2BD7A2DCEE}"/>
                  </a:ext>
                </a:extLst>
              </p:cNvPr>
              <p:cNvSpPr/>
              <p:nvPr/>
            </p:nvSpPr>
            <p:spPr>
              <a:xfrm>
                <a:off x="10596626" y="3073590"/>
                <a:ext cx="20573" cy="20574"/>
              </a:xfrm>
              <a:custGeom>
                <a:avLst/>
                <a:gdLst>
                  <a:gd name="connsiteX0" fmla="*/ 20574 w 20573"/>
                  <a:gd name="connsiteY0" fmla="*/ 10287 h 20574"/>
                  <a:gd name="connsiteX1" fmla="*/ 10287 w 20573"/>
                  <a:gd name="connsiteY1" fmla="*/ 20574 h 20574"/>
                  <a:gd name="connsiteX2" fmla="*/ 0 w 20573"/>
                  <a:gd name="connsiteY2" fmla="*/ 10287 h 20574"/>
                  <a:gd name="connsiteX3" fmla="*/ 10287 w 20573"/>
                  <a:gd name="connsiteY3" fmla="*/ 0 h 20574"/>
                  <a:gd name="connsiteX4" fmla="*/ 20574 w 20573"/>
                  <a:gd name="connsiteY4" fmla="*/ 10287 h 2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3" h="20574">
                    <a:moveTo>
                      <a:pt x="20574" y="10287"/>
                    </a:moveTo>
                    <a:cubicBezTo>
                      <a:pt x="20574" y="15968"/>
                      <a:pt x="15968" y="20574"/>
                      <a:pt x="10287" y="20574"/>
                    </a:cubicBezTo>
                    <a:cubicBezTo>
                      <a:pt x="4606" y="20574"/>
                      <a:pt x="0" y="15968"/>
                      <a:pt x="0" y="10287"/>
                    </a:cubicBezTo>
                    <a:cubicBezTo>
                      <a:pt x="0" y="4606"/>
                      <a:pt x="4606" y="0"/>
                      <a:pt x="10287" y="0"/>
                    </a:cubicBezTo>
                    <a:cubicBezTo>
                      <a:pt x="15968" y="0"/>
                      <a:pt x="20574" y="4606"/>
                      <a:pt x="20574" y="10287"/>
                    </a:cubicBezTo>
                    <a:close/>
                  </a:path>
                </a:pathLst>
              </a:custGeom>
              <a:solidFill>
                <a:srgbClr val="FFFFFF"/>
              </a:solidFill>
              <a:ln w="6350" cap="flat">
                <a:noFill/>
                <a:prstDash val="solid"/>
                <a:miter/>
              </a:ln>
            </p:spPr>
            <p:txBody>
              <a:bodyPr rtlCol="0" anchor="ctr"/>
              <a:lstStyle/>
              <a:p>
                <a:endParaRPr lang="de-DE"/>
              </a:p>
            </p:txBody>
          </p:sp>
        </p:grpSp>
      </p:grpSp>
      <p:cxnSp>
        <p:nvCxnSpPr>
          <p:cNvPr id="497" name="Conector recto de flecha 496">
            <a:extLst>
              <a:ext uri="{FF2B5EF4-FFF2-40B4-BE49-F238E27FC236}">
                <a16:creationId xmlns:a16="http://schemas.microsoft.com/office/drawing/2014/main" id="{06EDDC55-FC4B-4C3A-8B96-18CBD542526D}"/>
              </a:ext>
            </a:extLst>
          </p:cNvPr>
          <p:cNvCxnSpPr>
            <a:cxnSpLocks/>
          </p:cNvCxnSpPr>
          <p:nvPr/>
        </p:nvCxnSpPr>
        <p:spPr>
          <a:xfrm flipV="1">
            <a:off x="3566007" y="3217004"/>
            <a:ext cx="5373551" cy="44678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5" name="Conector recto de flecha 674">
            <a:extLst>
              <a:ext uri="{FF2B5EF4-FFF2-40B4-BE49-F238E27FC236}">
                <a16:creationId xmlns:a16="http://schemas.microsoft.com/office/drawing/2014/main" id="{74144786-1F46-45AD-A67B-B1B508899E2E}"/>
              </a:ext>
            </a:extLst>
          </p:cNvPr>
          <p:cNvCxnSpPr>
            <a:cxnSpLocks/>
          </p:cNvCxnSpPr>
          <p:nvPr/>
        </p:nvCxnSpPr>
        <p:spPr>
          <a:xfrm>
            <a:off x="3566007" y="3902393"/>
            <a:ext cx="5283759" cy="2157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0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0" name="Picture 2" descr="Image result for edificios  wallpaper">
            <a:extLst>
              <a:ext uri="{FF2B5EF4-FFF2-40B4-BE49-F238E27FC236}">
                <a16:creationId xmlns:a16="http://schemas.microsoft.com/office/drawing/2014/main" id="{753979A2-1E73-4A47-85F4-408A801A93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814"/>
          <a:stretch/>
        </p:blipFill>
        <p:spPr bwMode="auto">
          <a:xfrm>
            <a:off x="2247925" y="0"/>
            <a:ext cx="44958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83" name="Google Shape;183;p26"/>
          <p:cNvSpPr/>
          <p:nvPr/>
        </p:nvSpPr>
        <p:spPr>
          <a:xfrm flipH="1">
            <a:off x="6323901" y="-435716"/>
            <a:ext cx="6202900" cy="257649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185" name="Google Shape;185;p26"/>
          <p:cNvGrpSpPr/>
          <p:nvPr/>
        </p:nvGrpSpPr>
        <p:grpSpPr>
          <a:xfrm>
            <a:off x="0" y="-12699"/>
            <a:ext cx="4140251" cy="6946844"/>
            <a:chOff x="0" y="-9525"/>
            <a:chExt cx="3105188" cy="5210133"/>
          </a:xfrm>
        </p:grpSpPr>
        <p:sp>
          <p:nvSpPr>
            <p:cNvPr id="186" name="Google Shape;186;p26"/>
            <p:cNvSpPr/>
            <p:nvPr/>
          </p:nvSpPr>
          <p:spPr>
            <a:xfrm>
              <a:off x="266700" y="-9525"/>
              <a:ext cx="2838488" cy="5210133"/>
            </a:xfrm>
            <a:custGeom>
              <a:avLst/>
              <a:gdLst/>
              <a:ahLst/>
              <a:cxnLst/>
              <a:rect l="l" t="t" r="r" b="b"/>
              <a:pathLst>
                <a:path w="110490" h="204359" extrusionOk="0">
                  <a:moveTo>
                    <a:pt x="1524" y="0"/>
                  </a:moveTo>
                  <a:lnTo>
                    <a:pt x="110490" y="0"/>
                  </a:lnTo>
                  <a:lnTo>
                    <a:pt x="55732" y="204359"/>
                  </a:lnTo>
                  <a:lnTo>
                    <a:pt x="0" y="204359"/>
                  </a:lnTo>
                  <a:close/>
                </a:path>
              </a:pathLst>
            </a:custGeom>
            <a:solidFill>
              <a:schemeClr val="dk1"/>
            </a:solidFill>
            <a:ln>
              <a:noFill/>
            </a:ln>
          </p:spPr>
        </p:sp>
        <p:sp>
          <p:nvSpPr>
            <p:cNvPr id="187" name="Google Shape;187;p26"/>
            <p:cNvSpPr/>
            <p:nvPr/>
          </p:nvSpPr>
          <p:spPr>
            <a:xfrm>
              <a:off x="0" y="-9525"/>
              <a:ext cx="558000" cy="51624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grpSp>
      <p:sp>
        <p:nvSpPr>
          <p:cNvPr id="188" name="Google Shape;188;p26"/>
          <p:cNvSpPr txBox="1">
            <a:spLocks noGrp="1"/>
          </p:cNvSpPr>
          <p:nvPr>
            <p:ph type="ctrTitle"/>
          </p:nvPr>
        </p:nvSpPr>
        <p:spPr>
          <a:xfrm>
            <a:off x="814495" y="540448"/>
            <a:ext cx="2316400" cy="1261600"/>
          </a:xfrm>
          <a:prstGeom prst="rect">
            <a:avLst/>
          </a:prstGeom>
        </p:spPr>
        <p:txBody>
          <a:bodyPr spcFirstLastPara="1" wrap="square" lIns="121900" tIns="121900" rIns="121900" bIns="121900" anchor="t" anchorCtr="0">
            <a:noAutofit/>
          </a:bodyPr>
          <a:lstStyle/>
          <a:p>
            <a:pPr algn="l">
              <a:buClr>
                <a:schemeClr val="dk1"/>
              </a:buClr>
            </a:pPr>
            <a:r>
              <a:rPr lang="en-US" sz="2000" dirty="0">
                <a:solidFill>
                  <a:schemeClr val="bg1"/>
                </a:solidFill>
                <a:ea typeface="+mj-ea"/>
                <a:cs typeface="Arial"/>
                <a:sym typeface="Miriam Libre"/>
              </a:rPr>
              <a:t>COMPANY CODE</a:t>
            </a:r>
            <a:endParaRPr sz="2000" dirty="0">
              <a:solidFill>
                <a:schemeClr val="bg1"/>
              </a:solidFill>
              <a:ea typeface="+mj-ea"/>
              <a:cs typeface="Arial"/>
            </a:endParaRPr>
          </a:p>
        </p:txBody>
      </p:sp>
      <p:sp>
        <p:nvSpPr>
          <p:cNvPr id="190" name="Google Shape;190;p26"/>
          <p:cNvSpPr txBox="1">
            <a:spLocks noGrp="1"/>
          </p:cNvSpPr>
          <p:nvPr>
            <p:ph type="subTitle" idx="1"/>
          </p:nvPr>
        </p:nvSpPr>
        <p:spPr>
          <a:xfrm>
            <a:off x="7620000" y="2558388"/>
            <a:ext cx="4114800" cy="3156611"/>
          </a:xfrm>
          <a:prstGeom prst="rect">
            <a:avLst/>
          </a:prstGeom>
        </p:spPr>
        <p:txBody>
          <a:bodyPr spcFirstLastPara="1" wrap="square" lIns="121900" tIns="121900" rIns="121900" bIns="121900" anchor="t" anchorCtr="0">
            <a:noAutofit/>
          </a:bodyPr>
          <a:lstStyle/>
          <a:p>
            <a:pPr algn="l"/>
            <a:r>
              <a:rPr lang="en-US" sz="1600" dirty="0">
                <a:solidFill>
                  <a:schemeClr val="dk1"/>
                </a:solidFill>
                <a:latin typeface="Barlow Light"/>
                <a:sym typeface="Barlow Light"/>
              </a:rPr>
              <a:t>Company code is used in order to define the organizational unit for which a complete self-contained set of accounts can be drawn for external reporting.  </a:t>
            </a:r>
          </a:p>
          <a:p>
            <a:pPr algn="l"/>
            <a:endParaRPr lang="en-US" sz="1600" dirty="0">
              <a:solidFill>
                <a:schemeClr val="dk1"/>
              </a:solidFill>
              <a:latin typeface="Barlow Light"/>
              <a:sym typeface="Barlow Light"/>
            </a:endParaRPr>
          </a:p>
          <a:p>
            <a:pPr algn="l"/>
            <a:r>
              <a:rPr lang="en-US" sz="1600" dirty="0"/>
              <a:t>This includes the entry of all transactions that must be posted and the creation of all items for legal individual financial statements, for example, the balance sheet and the profit and loss statement.</a:t>
            </a:r>
            <a:endParaRPr lang="es-MX" sz="1600" dirty="0"/>
          </a:p>
          <a:p>
            <a:pPr algn="l"/>
            <a:endParaRPr lang="en-US" sz="1600" dirty="0">
              <a:solidFill>
                <a:schemeClr val="dk1"/>
              </a:solidFill>
              <a:latin typeface="Barlow Light"/>
              <a:sym typeface="Barlow Light"/>
            </a:endParaRPr>
          </a:p>
          <a:p>
            <a:pPr algn="l"/>
            <a:endParaRPr dirty="0"/>
          </a:p>
          <a:p>
            <a:pPr algn="l"/>
            <a:endParaRPr dirty="0"/>
          </a:p>
          <a:p>
            <a:pPr algn="l"/>
            <a:endParaRPr dirty="0"/>
          </a:p>
        </p:txBody>
      </p:sp>
    </p:spTree>
    <p:extLst>
      <p:ext uri="{BB962C8B-B14F-4D97-AF65-F5344CB8AC3E}">
        <p14:creationId xmlns:p14="http://schemas.microsoft.com/office/powerpoint/2010/main" val="44268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p:nvPr/>
        </p:nvSpPr>
        <p:spPr>
          <a:xfrm rot="-194701">
            <a:off x="163320" y="624394"/>
            <a:ext cx="3978379" cy="3446332"/>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 name="Google Shape;349;p31"/>
          <p:cNvSpPr/>
          <p:nvPr/>
        </p:nvSpPr>
        <p:spPr>
          <a:xfrm rot="914792">
            <a:off x="8370083" y="2592028"/>
            <a:ext cx="3297285" cy="291620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 name="Google Shape;351;p31"/>
          <p:cNvSpPr txBox="1">
            <a:spLocks noGrp="1"/>
          </p:cNvSpPr>
          <p:nvPr>
            <p:ph type="ctrTitle"/>
          </p:nvPr>
        </p:nvSpPr>
        <p:spPr>
          <a:xfrm>
            <a:off x="10038135" y="540448"/>
            <a:ext cx="1335598" cy="678752"/>
          </a:xfrm>
          <a:prstGeom prst="rect">
            <a:avLst/>
          </a:prstGeom>
        </p:spPr>
        <p:txBody>
          <a:bodyPr spcFirstLastPara="1" wrap="square" lIns="121900" tIns="121900" rIns="121900" bIns="121900" anchor="t" anchorCtr="0">
            <a:noAutofit/>
          </a:bodyPr>
          <a:lstStyle/>
          <a:p>
            <a:r>
              <a:rPr lang="en-US" dirty="0"/>
              <a:t>PLANT</a:t>
            </a:r>
            <a:endParaRPr dirty="0"/>
          </a:p>
        </p:txBody>
      </p:sp>
      <p:sp>
        <p:nvSpPr>
          <p:cNvPr id="352" name="Google Shape;352;p31"/>
          <p:cNvSpPr txBox="1"/>
          <p:nvPr/>
        </p:nvSpPr>
        <p:spPr>
          <a:xfrm>
            <a:off x="948367" y="1385800"/>
            <a:ext cx="2183600" cy="671600"/>
          </a:xfrm>
          <a:prstGeom prst="rect">
            <a:avLst/>
          </a:prstGeom>
          <a:noFill/>
          <a:ln>
            <a:noFill/>
          </a:ln>
        </p:spPr>
        <p:txBody>
          <a:bodyPr spcFirstLastPara="1" wrap="square" lIns="121900" tIns="121900" rIns="121900" bIns="121900" anchor="t" anchorCtr="0">
            <a:noAutofit/>
          </a:bodyPr>
          <a:lstStyle/>
          <a:p>
            <a:pPr algn="r"/>
            <a:r>
              <a:rPr lang="en-US" sz="1400" dirty="0">
                <a:solidFill>
                  <a:schemeClr val="dk1"/>
                </a:solidFill>
                <a:latin typeface="Barlow Light"/>
                <a:sym typeface="Barlow Light"/>
              </a:rPr>
              <a:t>Is a place where either material is produced, or goods and services are provided and can be subdivided according to production, procurement, maintenance, and materials planning aspects. </a:t>
            </a:r>
            <a:endParaRPr lang="es-MX" sz="1400" dirty="0">
              <a:solidFill>
                <a:schemeClr val="dk1"/>
              </a:solidFill>
              <a:latin typeface="Barlow Light"/>
              <a:sym typeface="Barlow Light"/>
            </a:endParaRPr>
          </a:p>
          <a:p>
            <a:pPr algn="r"/>
            <a:endParaRPr sz="1333" dirty="0">
              <a:latin typeface="Assistant ExtraLight"/>
              <a:ea typeface="Assistant ExtraLight"/>
              <a:cs typeface="Assistant ExtraLight"/>
              <a:sym typeface="Assistant ExtraLight"/>
            </a:endParaRPr>
          </a:p>
        </p:txBody>
      </p:sp>
      <p:sp>
        <p:nvSpPr>
          <p:cNvPr id="354" name="Google Shape;354;p31"/>
          <p:cNvSpPr txBox="1"/>
          <p:nvPr/>
        </p:nvSpPr>
        <p:spPr>
          <a:xfrm>
            <a:off x="9042300" y="2842462"/>
            <a:ext cx="2183600" cy="2753720"/>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r>
              <a:rPr lang="en" dirty="0">
                <a:sym typeface="Assistant ExtraLight"/>
              </a:rPr>
              <a:t>E</a:t>
            </a:r>
            <a:r>
              <a:rPr lang="en-US" dirty="0"/>
              <a:t>very Plant is assigned to a Company Code. This ensures that stocks and stock values can be managed separately in each company. Valuation of stocks takes place per plant; this means that valuation prices can be different from one plant to the others.</a:t>
            </a:r>
          </a:p>
          <a:p>
            <a:endParaRPr dirty="0">
              <a:sym typeface="Assistant ExtraLight"/>
            </a:endParaRPr>
          </a:p>
        </p:txBody>
      </p:sp>
      <p:pic>
        <p:nvPicPr>
          <p:cNvPr id="11" name="Picture 2" descr="grayscale photo of concrete tower">
            <a:extLst>
              <a:ext uri="{FF2B5EF4-FFF2-40B4-BE49-F238E27FC236}">
                <a16:creationId xmlns:a16="http://schemas.microsoft.com/office/drawing/2014/main" id="{B78D7EC6-6F9E-47F7-83CB-9F8D8B5DA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303" y="0"/>
            <a:ext cx="4927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43459FC8-F615-45C5-9EEF-822A94DC771D}"/>
              </a:ext>
            </a:extLst>
          </p:cNvPr>
          <p:cNvSpPr>
            <a:spLocks noChangeArrowheads="1"/>
          </p:cNvSpPr>
          <p:nvPr/>
        </p:nvSpPr>
        <p:spPr bwMode="auto">
          <a:xfrm>
            <a:off x="1309168" y="4456358"/>
            <a:ext cx="1835135"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a:solidFill>
                  <a:schemeClr val="bg1"/>
                </a:solidFill>
                <a:latin typeface="Agency FB" panose="020B0503020202020204" pitchFamily="34" charset="0"/>
                <a:ea typeface="ＭＳ Ｐゴシック" pitchFamily="-111" charset="-128"/>
              </a:rPr>
              <a:t>COMPANY CODE</a:t>
            </a:r>
            <a:endParaRPr lang="de-DE" dirty="0">
              <a:solidFill>
                <a:schemeClr val="bg1"/>
              </a:solidFill>
              <a:latin typeface="Agency FB" panose="020B0503020202020204" pitchFamily="34" charset="0"/>
              <a:ea typeface="ＭＳ Ｐゴシック" pitchFamily="-111" charset="-128"/>
            </a:endParaRPr>
          </a:p>
        </p:txBody>
      </p:sp>
      <p:cxnSp>
        <p:nvCxnSpPr>
          <p:cNvPr id="17" name="9 Conector angular">
            <a:extLst>
              <a:ext uri="{FF2B5EF4-FFF2-40B4-BE49-F238E27FC236}">
                <a16:creationId xmlns:a16="http://schemas.microsoft.com/office/drawing/2014/main" id="{798D5480-0698-4D4F-97D1-F395E3A23999}"/>
              </a:ext>
            </a:extLst>
          </p:cNvPr>
          <p:cNvCxnSpPr/>
          <p:nvPr/>
        </p:nvCxnSpPr>
        <p:spPr bwMode="auto">
          <a:xfrm rot="16200000" flipH="1">
            <a:off x="2070973" y="5034905"/>
            <a:ext cx="293591" cy="0"/>
          </a:xfrm>
          <a:prstGeom prst="bentConnector3">
            <a:avLst>
              <a:gd name="adj1" fmla="val 50000"/>
            </a:avLst>
          </a:prstGeom>
          <a:ln w="57150">
            <a:solidFill>
              <a:schemeClr val="tx1"/>
            </a:solidFill>
            <a:headEnd/>
            <a:tailEnd/>
          </a:ln>
        </p:spPr>
        <p:style>
          <a:lnRef idx="2">
            <a:schemeClr val="accent3"/>
          </a:lnRef>
          <a:fillRef idx="1">
            <a:schemeClr val="lt1"/>
          </a:fillRef>
          <a:effectRef idx="0">
            <a:schemeClr val="accent3"/>
          </a:effectRef>
          <a:fontRef idx="minor">
            <a:schemeClr val="dk1"/>
          </a:fontRef>
        </p:style>
      </p:cxnSp>
      <p:sp>
        <p:nvSpPr>
          <p:cNvPr id="18" name="Rectangle 4">
            <a:extLst>
              <a:ext uri="{FF2B5EF4-FFF2-40B4-BE49-F238E27FC236}">
                <a16:creationId xmlns:a16="http://schemas.microsoft.com/office/drawing/2014/main" id="{388DD80F-691B-44CD-842E-9733BCE43DF6}"/>
              </a:ext>
            </a:extLst>
          </p:cNvPr>
          <p:cNvSpPr>
            <a:spLocks noChangeArrowheads="1"/>
          </p:cNvSpPr>
          <p:nvPr/>
        </p:nvSpPr>
        <p:spPr bwMode="auto">
          <a:xfrm>
            <a:off x="1657364" y="5181700"/>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a:solidFill>
                  <a:schemeClr val="bg1"/>
                </a:solidFill>
                <a:latin typeface="Agency FB" panose="020B0503020202020204" pitchFamily="34" charset="0"/>
                <a:ea typeface="ＭＳ Ｐゴシック" pitchFamily="-111" charset="-128"/>
              </a:rPr>
              <a:t>PLANT</a:t>
            </a:r>
            <a:endParaRPr lang="de-DE" dirty="0">
              <a:solidFill>
                <a:schemeClr val="bg1"/>
              </a:solidFill>
              <a:latin typeface="Agency FB" panose="020B0503020202020204" pitchFamily="34" charset="0"/>
              <a:ea typeface="ＭＳ Ｐゴシック" pitchFamily="-111"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p:nvPr/>
        </p:nvSpPr>
        <p:spPr>
          <a:xfrm rot="-194701">
            <a:off x="163320" y="624394"/>
            <a:ext cx="3978379" cy="3446332"/>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 name="Google Shape;349;p31"/>
          <p:cNvSpPr/>
          <p:nvPr/>
        </p:nvSpPr>
        <p:spPr>
          <a:xfrm rot="914792">
            <a:off x="8370083" y="2592028"/>
            <a:ext cx="3297285" cy="2916206"/>
          </a:xfrm>
          <a:prstGeom prst="hexagon">
            <a:avLst>
              <a:gd name="adj" fmla="val 25000"/>
              <a:gd name="vf" fmla="val 115470"/>
            </a:avLst>
          </a:prstGeom>
          <a:no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 name="Google Shape;351;p31"/>
          <p:cNvSpPr txBox="1">
            <a:spLocks noGrp="1"/>
          </p:cNvSpPr>
          <p:nvPr>
            <p:ph type="ctrTitle"/>
          </p:nvPr>
        </p:nvSpPr>
        <p:spPr>
          <a:xfrm>
            <a:off x="10038135" y="540448"/>
            <a:ext cx="1335598" cy="678752"/>
          </a:xfrm>
          <a:prstGeom prst="rect">
            <a:avLst/>
          </a:prstGeom>
        </p:spPr>
        <p:txBody>
          <a:bodyPr spcFirstLastPara="1" wrap="square" lIns="121900" tIns="121900" rIns="121900" bIns="121900" anchor="t" anchorCtr="0">
            <a:noAutofit/>
          </a:bodyPr>
          <a:lstStyle/>
          <a:p>
            <a:r>
              <a:rPr lang="en-US" dirty="0"/>
              <a:t>PLANT</a:t>
            </a:r>
            <a:endParaRPr dirty="0"/>
          </a:p>
        </p:txBody>
      </p:sp>
      <p:sp>
        <p:nvSpPr>
          <p:cNvPr id="352" name="Google Shape;352;p31"/>
          <p:cNvSpPr txBox="1"/>
          <p:nvPr/>
        </p:nvSpPr>
        <p:spPr>
          <a:xfrm>
            <a:off x="948367" y="1385800"/>
            <a:ext cx="2183600" cy="671600"/>
          </a:xfrm>
          <a:prstGeom prst="rect">
            <a:avLst/>
          </a:prstGeom>
          <a:noFill/>
          <a:ln>
            <a:noFill/>
          </a:ln>
        </p:spPr>
        <p:txBody>
          <a:bodyPr spcFirstLastPara="1" wrap="square" lIns="121900" tIns="121900" rIns="121900" bIns="121900" anchor="t" anchorCtr="0">
            <a:noAutofit/>
          </a:bodyPr>
          <a:lstStyle/>
          <a:p>
            <a:pPr algn="r"/>
            <a:r>
              <a:rPr lang="en-US" sz="1400" dirty="0">
                <a:solidFill>
                  <a:schemeClr val="dk1"/>
                </a:solidFill>
                <a:latin typeface="Barlow Light"/>
                <a:sym typeface="Barlow Light"/>
              </a:rPr>
              <a:t>Is a place where either material is produced, or goods and services are provided and can be subdivided according to production, procurement, maintenance, and materials planning aspects. </a:t>
            </a:r>
            <a:endParaRPr lang="es-MX" sz="1400" dirty="0">
              <a:solidFill>
                <a:schemeClr val="dk1"/>
              </a:solidFill>
              <a:latin typeface="Barlow Light"/>
              <a:sym typeface="Barlow Light"/>
            </a:endParaRPr>
          </a:p>
          <a:p>
            <a:pPr algn="r"/>
            <a:endParaRPr sz="1333" dirty="0">
              <a:latin typeface="Assistant ExtraLight"/>
              <a:ea typeface="Assistant ExtraLight"/>
              <a:cs typeface="Assistant ExtraLight"/>
              <a:sym typeface="Assistant ExtraLight"/>
            </a:endParaRPr>
          </a:p>
        </p:txBody>
      </p:sp>
      <p:sp>
        <p:nvSpPr>
          <p:cNvPr id="354" name="Google Shape;354;p31"/>
          <p:cNvSpPr txBox="1"/>
          <p:nvPr/>
        </p:nvSpPr>
        <p:spPr>
          <a:xfrm>
            <a:off x="9042300" y="2842462"/>
            <a:ext cx="2183600" cy="2753720"/>
          </a:xfrm>
          <a:prstGeom prst="rect">
            <a:avLst/>
          </a:prstGeom>
          <a:noFill/>
          <a:ln>
            <a:noFill/>
          </a:ln>
        </p:spPr>
        <p:txBody>
          <a:bodyPr spcFirstLastPara="1" wrap="square" lIns="121900" tIns="121900" rIns="121900" bIns="121900" anchor="t" anchorCtr="0">
            <a:noAutofit/>
          </a:bodyPr>
          <a:lstStyle>
            <a:defPPr>
              <a:defRPr lang="en-US"/>
            </a:defPPr>
            <a:lvl1pPr algn="r">
              <a:defRPr sz="1400">
                <a:solidFill>
                  <a:schemeClr val="dk1"/>
                </a:solidFill>
                <a:latin typeface="Barlow Light"/>
              </a:defRPr>
            </a:lvl1pPr>
          </a:lstStyle>
          <a:p>
            <a:r>
              <a:rPr lang="en" dirty="0">
                <a:sym typeface="Assistant ExtraLight"/>
              </a:rPr>
              <a:t>E</a:t>
            </a:r>
            <a:r>
              <a:rPr lang="en-US" dirty="0"/>
              <a:t>very Plant is assigned to a Company Code. This ensures that stocks and stock values can be managed separately in each company. Valuation of stocks takes place per plant; this means that valuation prices can be different from one plant to the others.</a:t>
            </a:r>
          </a:p>
          <a:p>
            <a:endParaRPr dirty="0">
              <a:sym typeface="Assistant ExtraLight"/>
            </a:endParaRPr>
          </a:p>
        </p:txBody>
      </p:sp>
      <p:pic>
        <p:nvPicPr>
          <p:cNvPr id="11" name="Picture 2" descr="grayscale photo of concrete tower">
            <a:extLst>
              <a:ext uri="{FF2B5EF4-FFF2-40B4-BE49-F238E27FC236}">
                <a16:creationId xmlns:a16="http://schemas.microsoft.com/office/drawing/2014/main" id="{B78D7EC6-6F9E-47F7-83CB-9F8D8B5DA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303" y="0"/>
            <a:ext cx="4927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ED8E65F5-78B9-4A3F-B080-30BCA474CF06}"/>
              </a:ext>
            </a:extLst>
          </p:cNvPr>
          <p:cNvSpPr>
            <a:spLocks noChangeArrowheads="1"/>
          </p:cNvSpPr>
          <p:nvPr/>
        </p:nvSpPr>
        <p:spPr bwMode="auto">
          <a:xfrm>
            <a:off x="980107" y="4620057"/>
            <a:ext cx="1835135" cy="431751"/>
          </a:xfrm>
          <a:prstGeom prst="rect">
            <a:avLst/>
          </a:prstGeom>
          <a:solidFill>
            <a:schemeClr val="tx1">
              <a:lumMod val="85000"/>
              <a:lumOff val="15000"/>
            </a:schemeClr>
          </a:solidFill>
          <a:ln>
            <a:noFill/>
            <a:headEnd/>
            <a:tailEnd/>
          </a:ln>
        </p:spPr>
        <p:style>
          <a:lnRef idx="2">
            <a:schemeClr val="dk1"/>
          </a:lnRef>
          <a:fillRef idx="1">
            <a:schemeClr val="lt1"/>
          </a:fillRef>
          <a:effectRef idx="0">
            <a:schemeClr val="dk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COMPANY CODE</a:t>
            </a:r>
          </a:p>
        </p:txBody>
      </p:sp>
      <p:sp>
        <p:nvSpPr>
          <p:cNvPr id="13" name="Rectangle 4">
            <a:extLst>
              <a:ext uri="{FF2B5EF4-FFF2-40B4-BE49-F238E27FC236}">
                <a16:creationId xmlns:a16="http://schemas.microsoft.com/office/drawing/2014/main" id="{058B5394-A0E7-4A0B-90B7-15B690B26F11}"/>
              </a:ext>
            </a:extLst>
          </p:cNvPr>
          <p:cNvSpPr>
            <a:spLocks noChangeArrowheads="1"/>
          </p:cNvSpPr>
          <p:nvPr/>
        </p:nvSpPr>
        <p:spPr bwMode="auto">
          <a:xfrm>
            <a:off x="2362200" y="5690729"/>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 2</a:t>
            </a:r>
          </a:p>
        </p:txBody>
      </p:sp>
      <p:sp>
        <p:nvSpPr>
          <p:cNvPr id="14" name="Rectangle 4">
            <a:extLst>
              <a:ext uri="{FF2B5EF4-FFF2-40B4-BE49-F238E27FC236}">
                <a16:creationId xmlns:a16="http://schemas.microsoft.com/office/drawing/2014/main" id="{A3F89319-28E5-4AD3-9617-C8975D8F4C80}"/>
              </a:ext>
            </a:extLst>
          </p:cNvPr>
          <p:cNvSpPr>
            <a:spLocks noChangeArrowheads="1"/>
          </p:cNvSpPr>
          <p:nvPr/>
        </p:nvSpPr>
        <p:spPr bwMode="auto">
          <a:xfrm>
            <a:off x="152400" y="5690729"/>
            <a:ext cx="1120807" cy="414482"/>
          </a:xfrm>
          <a:prstGeom prst="rect">
            <a:avLst/>
          </a:prstGeom>
          <a:solidFill>
            <a:schemeClr val="accent1">
              <a:lumMod val="60000"/>
              <a:lumOff val="40000"/>
            </a:schemeClr>
          </a:solidFill>
          <a:ln>
            <a:noFill/>
            <a:headEnd/>
            <a:tailEnd/>
          </a:ln>
        </p:spPr>
        <p:style>
          <a:lnRef idx="2">
            <a:schemeClr val="accent1"/>
          </a:lnRef>
          <a:fillRef idx="1">
            <a:schemeClr val="lt1"/>
          </a:fillRef>
          <a:effectRef idx="0">
            <a:schemeClr val="accent1"/>
          </a:effectRef>
          <a:fontRef idx="minor">
            <a:schemeClr val="dk1"/>
          </a:fontRef>
        </p:style>
        <p:txBody>
          <a:bodyPr wrap="none" lIns="98425" tIns="49212" rIns="98425" bIns="49212" anchor="ctr"/>
          <a:lstStyle/>
          <a:p>
            <a:pPr algn="ctr" defTabSz="1047750"/>
            <a:r>
              <a:rPr lang="de-DE" dirty="0">
                <a:solidFill>
                  <a:schemeClr val="bg1"/>
                </a:solidFill>
                <a:latin typeface="Agency FB" panose="020B0503020202020204" pitchFamily="34" charset="0"/>
                <a:ea typeface="ＭＳ Ｐゴシック" pitchFamily="-111" charset="-128"/>
              </a:rPr>
              <a:t>PLANT 1</a:t>
            </a:r>
          </a:p>
        </p:txBody>
      </p:sp>
      <p:cxnSp>
        <p:nvCxnSpPr>
          <p:cNvPr id="15" name="10 Conector angular">
            <a:extLst>
              <a:ext uri="{FF2B5EF4-FFF2-40B4-BE49-F238E27FC236}">
                <a16:creationId xmlns:a16="http://schemas.microsoft.com/office/drawing/2014/main" id="{79C653D1-4760-4A5C-950E-1B93FF6C5994}"/>
              </a:ext>
            </a:extLst>
          </p:cNvPr>
          <p:cNvCxnSpPr>
            <a:cxnSpLocks/>
            <a:stCxn id="12" idx="2"/>
            <a:endCxn id="14" idx="0"/>
          </p:cNvCxnSpPr>
          <p:nvPr/>
        </p:nvCxnSpPr>
        <p:spPr bwMode="auto">
          <a:xfrm rot="5400000">
            <a:off x="985780" y="4778833"/>
            <a:ext cx="638921" cy="1184871"/>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10 Conector angular">
            <a:extLst>
              <a:ext uri="{FF2B5EF4-FFF2-40B4-BE49-F238E27FC236}">
                <a16:creationId xmlns:a16="http://schemas.microsoft.com/office/drawing/2014/main" id="{51B11306-8786-4284-ADD8-B516CE4FFC5C}"/>
              </a:ext>
            </a:extLst>
          </p:cNvPr>
          <p:cNvCxnSpPr>
            <a:cxnSpLocks/>
            <a:stCxn id="12" idx="2"/>
            <a:endCxn id="13" idx="0"/>
          </p:cNvCxnSpPr>
          <p:nvPr/>
        </p:nvCxnSpPr>
        <p:spPr bwMode="auto">
          <a:xfrm rot="16200000" flipH="1">
            <a:off x="2090679" y="4858803"/>
            <a:ext cx="638921" cy="1024929"/>
          </a:xfrm>
          <a:prstGeom prst="bentConnector3">
            <a:avLst>
              <a:gd name="adj1" fmla="val 50000"/>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960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3B3B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11128</TotalTime>
  <Words>1088</Words>
  <Application>Microsoft Office PowerPoint</Application>
  <PresentationFormat>Panorámica</PresentationFormat>
  <Paragraphs>149</Paragraphs>
  <Slides>22</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Agency FB</vt:lpstr>
      <vt:lpstr>arial</vt:lpstr>
      <vt:lpstr>arial</vt:lpstr>
      <vt:lpstr>Assistant ExtraLight</vt:lpstr>
      <vt:lpstr>Barlow Light</vt:lpstr>
      <vt:lpstr>Calibri</vt:lpstr>
      <vt:lpstr>Nunito Sans</vt:lpstr>
      <vt:lpstr>Nunito Sans ExtraBold</vt:lpstr>
      <vt:lpstr>Office Theme</vt:lpstr>
      <vt:lpstr>Your Partner for</vt:lpstr>
      <vt:lpstr>Presentación de PowerPoint</vt:lpstr>
      <vt:lpstr>SCOPE OF PP</vt:lpstr>
      <vt:lpstr>Presentación de PowerPoint</vt:lpstr>
      <vt:lpstr>ORGANIZATIONAL ESTRUCTURE</vt:lpstr>
      <vt:lpstr>ORGANIZATIONAL ESTRUCTURE</vt:lpstr>
      <vt:lpstr>COMPANY CODE</vt:lpstr>
      <vt:lpstr>PLANT</vt:lpstr>
      <vt:lpstr>PLANT</vt:lpstr>
      <vt:lpstr>PLANT</vt:lpstr>
      <vt:lpstr>STORAGE LOCATION</vt:lpstr>
      <vt:lpstr>STORAGE LOCATION</vt:lpstr>
      <vt:lpstr>STORAGE LOCATION</vt:lpstr>
      <vt:lpstr>Presentación de PowerPoint</vt:lpstr>
      <vt:lpstr>MRP AREA</vt:lpstr>
      <vt:lpstr>Presentación de PowerPoint</vt:lpstr>
      <vt:lpstr>MATERIAL MASTER</vt:lpstr>
      <vt:lpstr>BILL OF MATERIALS</vt:lpstr>
      <vt:lpstr>WORK CENTER</vt:lpstr>
      <vt:lpstr>SCHEDULING</vt:lpstr>
      <vt:lpstr>Presentación de PowerPoint</vt:lpstr>
      <vt:lpstr>PRODUCT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Annedore Pralle</dc:creator>
  <cp:lastModifiedBy>Luis Fernando Aguilar Figuer</cp:lastModifiedBy>
  <cp:revision>72</cp:revision>
  <dcterms:created xsi:type="dcterms:W3CDTF">2021-02-22T16:29:44Z</dcterms:created>
  <dcterms:modified xsi:type="dcterms:W3CDTF">2021-05-30T05:08:06Z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2021-02-17T00:00:00Z</vt:filetime>
  </property>
  <property fmtid="{D5CDD505-2E9C-101B-9397-08002B2CF9AE}" pid="3" name="Creator">
    <vt:lpwstr>Microsoft® PowerPoint® for Microsoft 365</vt:lpwstr>
  </property>
  <property fmtid="{D5CDD505-2E9C-101B-9397-08002B2CF9AE}" pid="4" name="LastSaved">
    <vt:filetime>2021-02-22T00:00:00Z</vt:filetime>
  </property>
</Properties>
</file>